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3" r:id="rId4"/>
    <p:sldMasterId id="2147483648" r:id="rId5"/>
  </p:sldMasterIdLst>
  <p:notesMasterIdLst>
    <p:notesMasterId r:id="rId18"/>
  </p:notesMasterIdLst>
  <p:sldIdLst>
    <p:sldId id="298" r:id="rId6"/>
    <p:sldId id="277" r:id="rId7"/>
    <p:sldId id="301" r:id="rId8"/>
    <p:sldId id="268" r:id="rId9"/>
    <p:sldId id="285" r:id="rId10"/>
    <p:sldId id="289" r:id="rId11"/>
    <p:sldId id="279" r:id="rId12"/>
    <p:sldId id="280" r:id="rId13"/>
    <p:sldId id="297" r:id="rId14"/>
    <p:sldId id="291" r:id="rId15"/>
    <p:sldId id="288" r:id="rId16"/>
    <p:sldId id="276" r:id="rId17"/>
  </p:sldIdLst>
  <p:sldSz cx="18288000" cy="10287000"/>
  <p:notesSz cx="6858000" cy="9144000"/>
  <p:embeddedFontLst>
    <p:embeddedFont>
      <p:font typeface="Raleway 1" panose="020B0604020202020204" charset="0"/>
      <p:regular r:id="rId19"/>
      <p:bold r:id="rId20"/>
      <p:italic r:id="rId21"/>
      <p:boldItalic r:id="rId22"/>
    </p:embeddedFont>
    <p:embeddedFont>
      <p:font typeface="Raleway 2" panose="020B0604020202020204" charset="0"/>
      <p:regular r:id="rId23"/>
      <p:bold r:id="rId24"/>
      <p:italic r:id="rId25"/>
      <p:boldItalic r:id="rId26"/>
    </p:embeddedFont>
    <p:embeddedFont>
      <p:font typeface="Raleway 3" panose="020B0604020202020204" charset="0"/>
      <p:regular r:id="rId27"/>
      <p:bold r:id="rId28"/>
      <p:italic r:id="rId29"/>
      <p:boldItalic r:id="rId30"/>
    </p:embeddedFont>
    <p:embeddedFont>
      <p:font typeface="Raleway 4" panose="020B0604020202020204" charset="0"/>
      <p:regular r:id="rId31"/>
      <p:bold r:id="rId32"/>
      <p:italic r:id="rId33"/>
      <p:boldItalic r:id="rId34"/>
    </p:embeddedFont>
    <p:embeddedFont>
      <p:font typeface="Raleway Light" pitchFamily="2" charset="0"/>
      <p:regular r:id="rId35"/>
      <p:italic r:id="rId36"/>
    </p:embeddedFont>
    <p:embeddedFont>
      <p:font typeface="Raleway SemiBold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5" userDrawn="1">
          <p15:clr>
            <a:srgbClr val="A4A3A4"/>
          </p15:clr>
        </p15:guide>
        <p15:guide id="2" pos="53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BDEA0-7185-04D7-32A1-A81E5C0D0EC7}" name="Ivana Jelačić" initials="IJ" userId="S::ijelacic@carnet.hr::42f7930e-f4ea-4dec-957c-0c033a290e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74E30-8B6C-473F-B7FA-F49E38C12F77}" v="2" dt="2024-04-17T17:26:36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42" autoAdjust="0"/>
  </p:normalViewPr>
  <p:slideViewPr>
    <p:cSldViewPr snapToGrid="0">
      <p:cViewPr varScale="1">
        <p:scale>
          <a:sx n="49" d="100"/>
          <a:sy n="49" d="100"/>
        </p:scale>
        <p:origin x="29" y="77"/>
      </p:cViewPr>
      <p:guideLst>
        <p:guide orient="horz" pos="3875"/>
        <p:guide pos="53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ta Janeš" userId="414facd5-5064-4fc9-8de0-88da356ae884" providerId="ADAL" clId="{8E974E30-8B6C-473F-B7FA-F49E38C12F77}"/>
    <pc:docChg chg="undo custSel modSld sldOrd">
      <pc:chgData name="Mirta Janeš" userId="414facd5-5064-4fc9-8de0-88da356ae884" providerId="ADAL" clId="{8E974E30-8B6C-473F-B7FA-F49E38C12F77}" dt="2024-04-17T17:26:42.282" v="186" actId="1076"/>
      <pc:docMkLst>
        <pc:docMk/>
      </pc:docMkLst>
      <pc:sldChg chg="modSp mod">
        <pc:chgData name="Mirta Janeš" userId="414facd5-5064-4fc9-8de0-88da356ae884" providerId="ADAL" clId="{8E974E30-8B6C-473F-B7FA-F49E38C12F77}" dt="2024-04-17T17:15:35.641" v="157" actId="20577"/>
        <pc:sldMkLst>
          <pc:docMk/>
          <pc:sldMk cId="0" sldId="268"/>
        </pc:sldMkLst>
        <pc:spChg chg="mod">
          <ac:chgData name="Mirta Janeš" userId="414facd5-5064-4fc9-8de0-88da356ae884" providerId="ADAL" clId="{8E974E30-8B6C-473F-B7FA-F49E38C12F77}" dt="2024-04-16T17:29:49.539" v="83" actId="1076"/>
          <ac:spMkLst>
            <pc:docMk/>
            <pc:sldMk cId="0" sldId="268"/>
            <ac:spMk id="17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15:35.641" v="157" actId="20577"/>
          <ac:spMkLst>
            <pc:docMk/>
            <pc:sldMk cId="0" sldId="268"/>
            <ac:spMk id="20" creationId="{00000000-0000-0000-0000-000000000000}"/>
          </ac:spMkLst>
        </pc:spChg>
      </pc:sldChg>
      <pc:sldChg chg="modSp mod modNotesTx">
        <pc:chgData name="Mirta Janeš" userId="414facd5-5064-4fc9-8de0-88da356ae884" providerId="ADAL" clId="{8E974E30-8B6C-473F-B7FA-F49E38C12F77}" dt="2024-04-16T17:28:04.825" v="3" actId="1076"/>
        <pc:sldMkLst>
          <pc:docMk/>
          <pc:sldMk cId="3602611643" sldId="277"/>
        </pc:sldMkLst>
        <pc:grpChg chg="mod">
          <ac:chgData name="Mirta Janeš" userId="414facd5-5064-4fc9-8de0-88da356ae884" providerId="ADAL" clId="{8E974E30-8B6C-473F-B7FA-F49E38C12F77}" dt="2024-04-16T17:28:04.825" v="3" actId="1076"/>
          <ac:grpSpMkLst>
            <pc:docMk/>
            <pc:sldMk cId="3602611643" sldId="277"/>
            <ac:grpSpMk id="3" creationId="{9A6DA5D5-DF4B-6E6A-4633-CABD7BBA4A6F}"/>
          </ac:grpSpMkLst>
        </pc:grpChg>
      </pc:sldChg>
      <pc:sldChg chg="addSp modSp mod">
        <pc:chgData name="Mirta Janeš" userId="414facd5-5064-4fc9-8de0-88da356ae884" providerId="ADAL" clId="{8E974E30-8B6C-473F-B7FA-F49E38C12F77}" dt="2024-04-17T17:26:42.282" v="186" actId="1076"/>
        <pc:sldMkLst>
          <pc:docMk/>
          <pc:sldMk cId="3013542138" sldId="280"/>
        </pc:sldMkLst>
        <pc:picChg chg="add mod">
          <ac:chgData name="Mirta Janeš" userId="414facd5-5064-4fc9-8de0-88da356ae884" providerId="ADAL" clId="{8E974E30-8B6C-473F-B7FA-F49E38C12F77}" dt="2024-04-17T17:26:42.282" v="186" actId="1076"/>
          <ac:picMkLst>
            <pc:docMk/>
            <pc:sldMk cId="3013542138" sldId="280"/>
            <ac:picMk id="8" creationId="{7C99E6B2-B2E2-AC93-FF1C-D6D1DEFFF2B2}"/>
          </ac:picMkLst>
        </pc:picChg>
      </pc:sldChg>
      <pc:sldChg chg="addSp delSp modSp mod">
        <pc:chgData name="Mirta Janeš" userId="414facd5-5064-4fc9-8de0-88da356ae884" providerId="ADAL" clId="{8E974E30-8B6C-473F-B7FA-F49E38C12F77}" dt="2024-04-17T17:26:13.503" v="184" actId="1076"/>
        <pc:sldMkLst>
          <pc:docMk/>
          <pc:sldMk cId="708297738" sldId="285"/>
        </pc:sldMkLst>
        <pc:spChg chg="add mod">
          <ac:chgData name="Mirta Janeš" userId="414facd5-5064-4fc9-8de0-88da356ae884" providerId="ADAL" clId="{8E974E30-8B6C-473F-B7FA-F49E38C12F77}" dt="2024-04-17T17:26:08.469" v="183" actId="1076"/>
          <ac:spMkLst>
            <pc:docMk/>
            <pc:sldMk cId="708297738" sldId="285"/>
            <ac:spMk id="11" creationId="{B70BC73D-9DED-2A51-CB91-6326F216068A}"/>
          </ac:spMkLst>
        </pc:spChg>
        <pc:spChg chg="mod">
          <ac:chgData name="Mirta Janeš" userId="414facd5-5064-4fc9-8de0-88da356ae884" providerId="ADAL" clId="{8E974E30-8B6C-473F-B7FA-F49E38C12F77}" dt="2024-04-17T17:18:33.180" v="170"/>
          <ac:spMkLst>
            <pc:docMk/>
            <pc:sldMk cId="708297738" sldId="285"/>
            <ac:spMk id="14" creationId="{E3B55CDF-D0DE-D842-DEA8-0417C8C0DE02}"/>
          </ac:spMkLst>
        </pc:spChg>
        <pc:spChg chg="mod">
          <ac:chgData name="Mirta Janeš" userId="414facd5-5064-4fc9-8de0-88da356ae884" providerId="ADAL" clId="{8E974E30-8B6C-473F-B7FA-F49E38C12F77}" dt="2024-04-16T17:28:31.358" v="53" actId="20577"/>
          <ac:spMkLst>
            <pc:docMk/>
            <pc:sldMk cId="708297738" sldId="285"/>
            <ac:spMk id="15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17:56.665" v="166" actId="255"/>
          <ac:spMkLst>
            <pc:docMk/>
            <pc:sldMk cId="708297738" sldId="285"/>
            <ac:spMk id="16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26:00.619" v="182" actId="20577"/>
          <ac:spMkLst>
            <pc:docMk/>
            <pc:sldMk cId="708297738" sldId="285"/>
            <ac:spMk id="17" creationId="{00000000-0000-0000-0000-000000000000}"/>
          </ac:spMkLst>
        </pc:spChg>
        <pc:spChg chg="del">
          <ac:chgData name="Mirta Janeš" userId="414facd5-5064-4fc9-8de0-88da356ae884" providerId="ADAL" clId="{8E974E30-8B6C-473F-B7FA-F49E38C12F77}" dt="2024-04-17T12:11:15.773" v="145" actId="478"/>
          <ac:spMkLst>
            <pc:docMk/>
            <pc:sldMk cId="708297738" sldId="285"/>
            <ac:spMk id="18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18:33.180" v="170"/>
          <ac:spMkLst>
            <pc:docMk/>
            <pc:sldMk cId="708297738" sldId="285"/>
            <ac:spMk id="19" creationId="{B22ED8B3-83F5-A558-8912-E4C4F473D1F9}"/>
          </ac:spMkLst>
        </pc:spChg>
        <pc:grpChg chg="mod">
          <ac:chgData name="Mirta Janeš" userId="414facd5-5064-4fc9-8de0-88da356ae884" providerId="ADAL" clId="{8E974E30-8B6C-473F-B7FA-F49E38C12F77}" dt="2024-04-17T12:11:31.537" v="149" actId="1076"/>
          <ac:grpSpMkLst>
            <pc:docMk/>
            <pc:sldMk cId="708297738" sldId="285"/>
            <ac:grpSpMk id="5" creationId="{00000000-0000-0000-0000-000000000000}"/>
          </ac:grpSpMkLst>
        </pc:grpChg>
        <pc:grpChg chg="del">
          <ac:chgData name="Mirta Janeš" userId="414facd5-5064-4fc9-8de0-88da356ae884" providerId="ADAL" clId="{8E974E30-8B6C-473F-B7FA-F49E38C12F77}" dt="2024-04-17T12:11:17.133" v="146" actId="478"/>
          <ac:grpSpMkLst>
            <pc:docMk/>
            <pc:sldMk cId="708297738" sldId="285"/>
            <ac:grpSpMk id="8" creationId="{00000000-0000-0000-0000-000000000000}"/>
          </ac:grpSpMkLst>
        </pc:grpChg>
        <pc:grpChg chg="add mod">
          <ac:chgData name="Mirta Janeš" userId="414facd5-5064-4fc9-8de0-88da356ae884" providerId="ADAL" clId="{8E974E30-8B6C-473F-B7FA-F49E38C12F77}" dt="2024-04-17T17:26:13.503" v="184" actId="1076"/>
          <ac:grpSpMkLst>
            <pc:docMk/>
            <pc:sldMk cId="708297738" sldId="285"/>
            <ac:grpSpMk id="13" creationId="{A867A338-1F61-B585-7B11-6063A768D7AE}"/>
          </ac:grpSpMkLst>
        </pc:grpChg>
      </pc:sldChg>
      <pc:sldChg chg="modSp mod">
        <pc:chgData name="Mirta Janeš" userId="414facd5-5064-4fc9-8de0-88da356ae884" providerId="ADAL" clId="{8E974E30-8B6C-473F-B7FA-F49E38C12F77}" dt="2024-04-16T17:31:38.077" v="134" actId="1076"/>
        <pc:sldMkLst>
          <pc:docMk/>
          <pc:sldMk cId="1568110537" sldId="288"/>
        </pc:sldMkLst>
        <pc:spChg chg="mod">
          <ac:chgData name="Mirta Janeš" userId="414facd5-5064-4fc9-8de0-88da356ae884" providerId="ADAL" clId="{8E974E30-8B6C-473F-B7FA-F49E38C12F77}" dt="2024-04-16T17:31:24.480" v="131" actId="1076"/>
          <ac:spMkLst>
            <pc:docMk/>
            <pc:sldMk cId="1568110537" sldId="288"/>
            <ac:spMk id="15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6T17:31:28.116" v="132" actId="1076"/>
          <ac:spMkLst>
            <pc:docMk/>
            <pc:sldMk cId="1568110537" sldId="288"/>
            <ac:spMk id="16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6T17:31:38.077" v="134" actId="1076"/>
          <ac:spMkLst>
            <pc:docMk/>
            <pc:sldMk cId="1568110537" sldId="288"/>
            <ac:spMk id="17" creationId="{00000000-0000-0000-0000-000000000000}"/>
          </ac:spMkLst>
        </pc:spChg>
        <pc:grpChg chg="mod">
          <ac:chgData name="Mirta Janeš" userId="414facd5-5064-4fc9-8de0-88da356ae884" providerId="ADAL" clId="{8E974E30-8B6C-473F-B7FA-F49E38C12F77}" dt="2024-04-16T17:31:33.089" v="133" actId="1076"/>
          <ac:grpSpMkLst>
            <pc:docMk/>
            <pc:sldMk cId="1568110537" sldId="288"/>
            <ac:grpSpMk id="5" creationId="{00000000-0000-0000-0000-000000000000}"/>
          </ac:grpSpMkLst>
        </pc:grpChg>
      </pc:sldChg>
      <pc:sldChg chg="modSp mod">
        <pc:chgData name="Mirta Janeš" userId="414facd5-5064-4fc9-8de0-88da356ae884" providerId="ADAL" clId="{8E974E30-8B6C-473F-B7FA-F49E38C12F77}" dt="2024-04-17T17:22:37.823" v="178" actId="20577"/>
        <pc:sldMkLst>
          <pc:docMk/>
          <pc:sldMk cId="559588176" sldId="289"/>
        </pc:sldMkLst>
        <pc:spChg chg="mod">
          <ac:chgData name="Mirta Janeš" userId="414facd5-5064-4fc9-8de0-88da356ae884" providerId="ADAL" clId="{8E974E30-8B6C-473F-B7FA-F49E38C12F77}" dt="2024-04-16T17:29:39.595" v="82" actId="1076"/>
          <ac:spMkLst>
            <pc:docMk/>
            <pc:sldMk cId="559588176" sldId="289"/>
            <ac:spMk id="15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21:50.594" v="176" actId="6549"/>
          <ac:spMkLst>
            <pc:docMk/>
            <pc:sldMk cId="559588176" sldId="289"/>
            <ac:spMk id="17" creationId="{00000000-0000-0000-0000-000000000000}"/>
          </ac:spMkLst>
        </pc:spChg>
        <pc:spChg chg="mod">
          <ac:chgData name="Mirta Janeš" userId="414facd5-5064-4fc9-8de0-88da356ae884" providerId="ADAL" clId="{8E974E30-8B6C-473F-B7FA-F49E38C12F77}" dt="2024-04-17T17:22:37.823" v="178" actId="20577"/>
          <ac:spMkLst>
            <pc:docMk/>
            <pc:sldMk cId="559588176" sldId="289"/>
            <ac:spMk id="18" creationId="{00000000-0000-0000-0000-000000000000}"/>
          </ac:spMkLst>
        </pc:spChg>
      </pc:sldChg>
      <pc:sldChg chg="delSp modSp mod ord">
        <pc:chgData name="Mirta Janeš" userId="414facd5-5064-4fc9-8de0-88da356ae884" providerId="ADAL" clId="{8E974E30-8B6C-473F-B7FA-F49E38C12F77}" dt="2024-04-16T17:31:04.891" v="96" actId="1076"/>
        <pc:sldMkLst>
          <pc:docMk/>
          <pc:sldMk cId="3569758055" sldId="291"/>
        </pc:sldMkLst>
        <pc:spChg chg="mod">
          <ac:chgData name="Mirta Janeš" userId="414facd5-5064-4fc9-8de0-88da356ae884" providerId="ADAL" clId="{8E974E30-8B6C-473F-B7FA-F49E38C12F77}" dt="2024-04-16T17:31:04.891" v="96" actId="1076"/>
          <ac:spMkLst>
            <pc:docMk/>
            <pc:sldMk cId="3569758055" sldId="291"/>
            <ac:spMk id="6" creationId="{09A6F5E1-EE2C-1AC5-9A0D-6E7CD59269C3}"/>
          </ac:spMkLst>
        </pc:spChg>
        <pc:spChg chg="del mod">
          <ac:chgData name="Mirta Janeš" userId="414facd5-5064-4fc9-8de0-88da356ae884" providerId="ADAL" clId="{8E974E30-8B6C-473F-B7FA-F49E38C12F77}" dt="2024-04-16T17:30:44.862" v="92" actId="478"/>
          <ac:spMkLst>
            <pc:docMk/>
            <pc:sldMk cId="3569758055" sldId="291"/>
            <ac:spMk id="10" creationId="{519E1D02-4D9D-850C-6303-7172197CEA50}"/>
          </ac:spMkLst>
        </pc:spChg>
        <pc:spChg chg="del">
          <ac:chgData name="Mirta Janeš" userId="414facd5-5064-4fc9-8de0-88da356ae884" providerId="ADAL" clId="{8E974E30-8B6C-473F-B7FA-F49E38C12F77}" dt="2024-04-16T17:30:45.925" v="93" actId="478"/>
          <ac:spMkLst>
            <pc:docMk/>
            <pc:sldMk cId="3569758055" sldId="291"/>
            <ac:spMk id="11" creationId="{716848FB-0E9D-215F-9438-9904F167983D}"/>
          </ac:spMkLst>
        </pc:spChg>
        <pc:spChg chg="mod">
          <ac:chgData name="Mirta Janeš" userId="414facd5-5064-4fc9-8de0-88da356ae884" providerId="ADAL" clId="{8E974E30-8B6C-473F-B7FA-F49E38C12F77}" dt="2024-04-16T17:31:00.095" v="95" actId="14100"/>
          <ac:spMkLst>
            <pc:docMk/>
            <pc:sldMk cId="3569758055" sldId="291"/>
            <ac:spMk id="33" creationId="{20F2EDBE-DE8D-B6AB-E87F-E7703B59DAAC}"/>
          </ac:spMkLst>
        </pc:spChg>
        <pc:grpChg chg="del">
          <ac:chgData name="Mirta Janeš" userId="414facd5-5064-4fc9-8de0-88da356ae884" providerId="ADAL" clId="{8E974E30-8B6C-473F-B7FA-F49E38C12F77}" dt="2024-04-16T17:30:41.144" v="90" actId="478"/>
          <ac:grpSpMkLst>
            <pc:docMk/>
            <pc:sldMk cId="3569758055" sldId="291"/>
            <ac:grpSpMk id="5" creationId="{E4DD4051-9172-3525-61B0-3CDB90C72D8B}"/>
          </ac:grpSpMkLst>
        </pc:grpChg>
        <pc:grpChg chg="del mod">
          <ac:chgData name="Mirta Janeš" userId="414facd5-5064-4fc9-8de0-88da356ae884" providerId="ADAL" clId="{8E974E30-8B6C-473F-B7FA-F49E38C12F77}" dt="2024-04-16T17:30:42.894" v="91" actId="478"/>
          <ac:grpSpMkLst>
            <pc:docMk/>
            <pc:sldMk cId="3569758055" sldId="291"/>
            <ac:grpSpMk id="8" creationId="{8F09C61B-413C-39B9-951C-4F07E060A463}"/>
          </ac:grpSpMkLst>
        </pc:grpChg>
      </pc:sldChg>
      <pc:sldChg chg="modNotesTx">
        <pc:chgData name="Mirta Janeš" userId="414facd5-5064-4fc9-8de0-88da356ae884" providerId="ADAL" clId="{8E974E30-8B6C-473F-B7FA-F49E38C12F77}" dt="2024-04-16T17:27:33.754" v="1" actId="6549"/>
        <pc:sldMkLst>
          <pc:docMk/>
          <pc:sldMk cId="47489681" sldId="30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3AC64-49E6-744C-BE24-22486184AA56}" type="doc">
      <dgm:prSet loTypeId="urn:microsoft.com/office/officeart/2008/layout/HorizontalMultiLevelHierarchy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0C42DF3-8790-E74B-8F1F-B0B80231B094}">
      <dgm:prSet phldrT="[Text]"/>
      <dgm:spPr>
        <a:gradFill rotWithShape="0">
          <a:gsLst>
            <a:gs pos="0">
              <a:schemeClr val="accent5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hr-HR" noProof="0" dirty="0"/>
            <a:t>Istraživanja u e-Sveučilištima</a:t>
          </a:r>
        </a:p>
      </dgm:t>
    </dgm:pt>
    <dgm:pt modelId="{18159161-9E2B-9C4E-B50E-4A2CBC3BE113}" type="parTrans" cxnId="{143D3ABF-54DD-794F-9319-4403D6AC4034}">
      <dgm:prSet/>
      <dgm:spPr/>
      <dgm:t>
        <a:bodyPr/>
        <a:lstStyle/>
        <a:p>
          <a:endParaRPr lang="en-GB"/>
        </a:p>
      </dgm:t>
    </dgm:pt>
    <dgm:pt modelId="{9DF5EA23-2E15-7D4C-BC9F-FD6B54C66EFC}" type="sibTrans" cxnId="{143D3ABF-54DD-794F-9319-4403D6AC4034}">
      <dgm:prSet/>
      <dgm:spPr/>
      <dgm:t>
        <a:bodyPr/>
        <a:lstStyle/>
        <a:p>
          <a:endParaRPr lang="en-GB"/>
        </a:p>
      </dgm:t>
    </dgm:pt>
    <dgm:pt modelId="{F98E9D89-1462-7C40-BF05-C02CFD30BB9C}">
      <dgm:prSet phldrT="[Text]" custT="1"/>
      <dgm:spPr/>
      <dgm:t>
        <a:bodyPr/>
        <a:lstStyle/>
        <a:p>
          <a:r>
            <a:rPr lang="hr-HR" sz="1800" noProof="0" dirty="0"/>
            <a:t>Istraživanje zastupljenosti razvoja digitalnih kompetencija u </a:t>
          </a:r>
          <a:r>
            <a:rPr lang="hr-HR" sz="1800" noProof="0" dirty="0">
              <a:latin typeface="Raleway 3"/>
            </a:rPr>
            <a:t>studijskim</a:t>
          </a:r>
          <a:r>
            <a:rPr lang="hr-HR" sz="1800" noProof="0" dirty="0"/>
            <a:t> programima u RH (AZVO)</a:t>
          </a:r>
        </a:p>
      </dgm:t>
    </dgm:pt>
    <dgm:pt modelId="{E18113F1-BDC7-0C48-B764-1E752B021507}" type="parTrans" cxnId="{FD65D6E1-C566-644C-82B6-377A5095B0FD}">
      <dgm:prSet/>
      <dgm:spPr/>
      <dgm:t>
        <a:bodyPr/>
        <a:lstStyle/>
        <a:p>
          <a:endParaRPr lang="en-GB"/>
        </a:p>
      </dgm:t>
    </dgm:pt>
    <dgm:pt modelId="{0A3FB752-8D35-F64B-831A-F57759E004DC}" type="sibTrans" cxnId="{FD65D6E1-C566-644C-82B6-377A5095B0FD}">
      <dgm:prSet/>
      <dgm:spPr/>
      <dgm:t>
        <a:bodyPr/>
        <a:lstStyle/>
        <a:p>
          <a:endParaRPr lang="en-GB"/>
        </a:p>
      </dgm:t>
    </dgm:pt>
    <dgm:pt modelId="{AE810B2B-FCF0-654C-ADC9-27B7B35C8E41}">
      <dgm:prSet phldrT="[Text]" custT="1"/>
      <dgm:spPr/>
      <dgm:t>
        <a:bodyPr/>
        <a:lstStyle/>
        <a:p>
          <a:r>
            <a:rPr lang="hr-HR" sz="1800" noProof="0" dirty="0"/>
            <a:t>Istraživanje potreba tržišta rada za digitalnim kompetencijama zaposlenika</a:t>
          </a:r>
        </a:p>
      </dgm:t>
    </dgm:pt>
    <dgm:pt modelId="{E715C0D4-1E00-8942-BE6E-0FD8C1CC7B0B}" type="parTrans" cxnId="{52276EC2-5675-2040-96F5-CF722019F78C}">
      <dgm:prSet/>
      <dgm:spPr/>
      <dgm:t>
        <a:bodyPr/>
        <a:lstStyle/>
        <a:p>
          <a:endParaRPr lang="en-GB"/>
        </a:p>
      </dgm:t>
    </dgm:pt>
    <dgm:pt modelId="{F70FC9A5-FAFE-094F-909A-CC6312B230EA}" type="sibTrans" cxnId="{52276EC2-5675-2040-96F5-CF722019F78C}">
      <dgm:prSet/>
      <dgm:spPr/>
      <dgm:t>
        <a:bodyPr/>
        <a:lstStyle/>
        <a:p>
          <a:endParaRPr lang="en-GB"/>
        </a:p>
      </dgm:t>
    </dgm:pt>
    <dgm:pt modelId="{6CE39FC9-70B5-7B4A-AEA0-0672C544A772}">
      <dgm:prSet phldrT="[Text]" custT="1"/>
      <dgm:spPr/>
      <dgm:t>
        <a:bodyPr/>
        <a:lstStyle/>
        <a:p>
          <a:r>
            <a:rPr lang="hr-HR" sz="1800" noProof="0" dirty="0"/>
            <a:t>Istraživanje učinaka projekta e-Sveučilišta</a:t>
          </a:r>
        </a:p>
      </dgm:t>
    </dgm:pt>
    <dgm:pt modelId="{5F2592CF-4191-D246-8C96-B64224B59321}" type="parTrans" cxnId="{21ABCD6E-17BB-664B-B742-C2F5E2099FAE}">
      <dgm:prSet/>
      <dgm:spPr/>
      <dgm:t>
        <a:bodyPr/>
        <a:lstStyle/>
        <a:p>
          <a:endParaRPr lang="en-GB"/>
        </a:p>
      </dgm:t>
    </dgm:pt>
    <dgm:pt modelId="{5072F9F2-086D-8E42-8A02-0AC8A817D882}" type="sibTrans" cxnId="{21ABCD6E-17BB-664B-B742-C2F5E2099FAE}">
      <dgm:prSet/>
      <dgm:spPr/>
      <dgm:t>
        <a:bodyPr/>
        <a:lstStyle/>
        <a:p>
          <a:endParaRPr lang="en-GB"/>
        </a:p>
      </dgm:t>
    </dgm:pt>
    <dgm:pt modelId="{31018306-A15B-DB49-AA9D-498EF87FD8CD}">
      <dgm:prSet custT="1"/>
      <dgm:spPr/>
      <dgm:t>
        <a:bodyPr/>
        <a:lstStyle/>
        <a:p>
          <a:r>
            <a:rPr lang="en-GB" sz="1800" dirty="0"/>
            <a:t>Pilot </a:t>
          </a:r>
          <a:r>
            <a:rPr lang="hr-HR" sz="1800" noProof="0" dirty="0"/>
            <a:t>istraživanje</a:t>
          </a:r>
        </a:p>
      </dgm:t>
    </dgm:pt>
    <dgm:pt modelId="{6E45B923-F745-D84D-90CA-775C2B7718AC}" type="parTrans" cxnId="{1EEE69F2-02EF-3144-ACF8-8291A68812A6}">
      <dgm:prSet/>
      <dgm:spPr/>
      <dgm:t>
        <a:bodyPr/>
        <a:lstStyle/>
        <a:p>
          <a:endParaRPr lang="en-GB"/>
        </a:p>
      </dgm:t>
    </dgm:pt>
    <dgm:pt modelId="{BD8CC5D9-7392-7B49-866B-0CF4F7FBFACF}" type="sibTrans" cxnId="{1EEE69F2-02EF-3144-ACF8-8291A68812A6}">
      <dgm:prSet/>
      <dgm:spPr/>
      <dgm:t>
        <a:bodyPr/>
        <a:lstStyle/>
        <a:p>
          <a:endParaRPr lang="en-GB"/>
        </a:p>
      </dgm:t>
    </dgm:pt>
    <dgm:pt modelId="{4B884949-E61A-F44F-BBC0-9D7E928B7F4F}">
      <dgm:prSet/>
      <dgm:spPr/>
      <dgm:t>
        <a:bodyPr/>
        <a:lstStyle/>
        <a:p>
          <a:r>
            <a:rPr lang="hr-HR" noProof="0" dirty="0"/>
            <a:t>Isporuka opreme u tijeku</a:t>
          </a:r>
        </a:p>
      </dgm:t>
    </dgm:pt>
    <dgm:pt modelId="{CE3ED90A-35F7-E942-B82F-184262B40449}" type="parTrans" cxnId="{58812C47-74A4-0A4C-9BFB-15E172CE6E26}">
      <dgm:prSet/>
      <dgm:spPr/>
      <dgm:t>
        <a:bodyPr/>
        <a:lstStyle/>
        <a:p>
          <a:endParaRPr lang="en-GB"/>
        </a:p>
      </dgm:t>
    </dgm:pt>
    <dgm:pt modelId="{DEFEE827-DAD2-0B46-BF62-88594E682A94}" type="sibTrans" cxnId="{58812C47-74A4-0A4C-9BFB-15E172CE6E26}">
      <dgm:prSet/>
      <dgm:spPr/>
      <dgm:t>
        <a:bodyPr/>
        <a:lstStyle/>
        <a:p>
          <a:endParaRPr lang="en-GB"/>
        </a:p>
      </dgm:t>
    </dgm:pt>
    <dgm:pt modelId="{25C1D1E2-C912-5B4F-B0CF-0E6CCED7055C}">
      <dgm:prSet/>
      <dgm:spPr/>
      <dgm:t>
        <a:bodyPr/>
        <a:lstStyle/>
        <a:p>
          <a:r>
            <a:rPr lang="hr-HR" noProof="0" dirty="0"/>
            <a:t>Održane pripremne radionice u Zagrebu, Rijeci, Osijeku i Splitu</a:t>
          </a:r>
        </a:p>
      </dgm:t>
    </dgm:pt>
    <dgm:pt modelId="{EE1BB318-DB47-164A-B240-90A0F2603B1C}" type="parTrans" cxnId="{11871EDD-F0E8-B742-90C0-18FFDD951032}">
      <dgm:prSet/>
      <dgm:spPr/>
      <dgm:t>
        <a:bodyPr/>
        <a:lstStyle/>
        <a:p>
          <a:endParaRPr lang="en-GB"/>
        </a:p>
      </dgm:t>
    </dgm:pt>
    <dgm:pt modelId="{CFB9458F-B380-024A-BF5F-4EC18A7FE03E}" type="sibTrans" cxnId="{11871EDD-F0E8-B742-90C0-18FFDD951032}">
      <dgm:prSet/>
      <dgm:spPr/>
      <dgm:t>
        <a:bodyPr/>
        <a:lstStyle/>
        <a:p>
          <a:endParaRPr lang="en-GB"/>
        </a:p>
      </dgm:t>
    </dgm:pt>
    <dgm:pt modelId="{8FBCA007-2A11-0645-866D-080EBA93396B}">
      <dgm:prSet/>
      <dgm:spPr/>
      <dgm:t>
        <a:bodyPr/>
        <a:lstStyle/>
        <a:p>
          <a:r>
            <a:rPr lang="hr-HR" noProof="0" dirty="0"/>
            <a:t>Provedeno</a:t>
          </a:r>
        </a:p>
      </dgm:t>
    </dgm:pt>
    <dgm:pt modelId="{217D3808-9009-8E4E-A0D9-C266E6D1C126}" type="parTrans" cxnId="{55C7E59D-34C0-BD41-BC87-EF9E37197030}">
      <dgm:prSet/>
      <dgm:spPr/>
      <dgm:t>
        <a:bodyPr/>
        <a:lstStyle/>
        <a:p>
          <a:endParaRPr lang="en-GB"/>
        </a:p>
      </dgm:t>
    </dgm:pt>
    <dgm:pt modelId="{08299D05-0012-464E-ADCA-6973D857D6CF}" type="sibTrans" cxnId="{55C7E59D-34C0-BD41-BC87-EF9E37197030}">
      <dgm:prSet/>
      <dgm:spPr/>
      <dgm:t>
        <a:bodyPr/>
        <a:lstStyle/>
        <a:p>
          <a:endParaRPr lang="en-GB"/>
        </a:p>
      </dgm:t>
    </dgm:pt>
    <dgm:pt modelId="{55350801-26EE-B144-B8C5-4D6CD0267740}">
      <dgm:prSet/>
      <dgm:spPr/>
      <dgm:t>
        <a:bodyPr/>
        <a:lstStyle/>
        <a:p>
          <a:r>
            <a:rPr lang="hr-HR" noProof="0" dirty="0"/>
            <a:t>U provedbi</a:t>
          </a:r>
        </a:p>
      </dgm:t>
    </dgm:pt>
    <dgm:pt modelId="{981D61B9-BC46-464C-82E1-03D597AF4361}" type="parTrans" cxnId="{48EB8D48-F392-604E-A488-F9CCBEC019E5}">
      <dgm:prSet/>
      <dgm:spPr/>
      <dgm:t>
        <a:bodyPr/>
        <a:lstStyle/>
        <a:p>
          <a:endParaRPr lang="en-GB"/>
        </a:p>
      </dgm:t>
    </dgm:pt>
    <dgm:pt modelId="{4DD6C880-357A-294A-8E95-9711C2BBD471}" type="sibTrans" cxnId="{48EB8D48-F392-604E-A488-F9CCBEC019E5}">
      <dgm:prSet/>
      <dgm:spPr/>
      <dgm:t>
        <a:bodyPr/>
        <a:lstStyle/>
        <a:p>
          <a:endParaRPr lang="en-GB"/>
        </a:p>
      </dgm:t>
    </dgm:pt>
    <dgm:pt modelId="{FD639B3C-9637-3D45-B04A-3BC6274A5707}">
      <dgm:prSet/>
      <dgm:spPr/>
      <dgm:t>
        <a:bodyPr/>
        <a:lstStyle/>
        <a:p>
          <a:r>
            <a:rPr lang="en-GB" dirty="0"/>
            <a:t>U </a:t>
          </a:r>
          <a:r>
            <a:rPr lang="hr-HR" noProof="0" dirty="0"/>
            <a:t>pripremi</a:t>
          </a:r>
        </a:p>
      </dgm:t>
    </dgm:pt>
    <dgm:pt modelId="{8AB3D995-493A-454B-A492-3A9A54A4B986}" type="parTrans" cxnId="{19BCF566-7711-5A40-80E9-B008A7CEE32B}">
      <dgm:prSet/>
      <dgm:spPr/>
      <dgm:t>
        <a:bodyPr/>
        <a:lstStyle/>
        <a:p>
          <a:endParaRPr lang="en-GB"/>
        </a:p>
      </dgm:t>
    </dgm:pt>
    <dgm:pt modelId="{89A5B03A-4395-4747-8D14-1167A90F86BA}" type="sibTrans" cxnId="{19BCF566-7711-5A40-80E9-B008A7CEE32B}">
      <dgm:prSet/>
      <dgm:spPr/>
      <dgm:t>
        <a:bodyPr/>
        <a:lstStyle/>
        <a:p>
          <a:endParaRPr lang="en-GB"/>
        </a:p>
      </dgm:t>
    </dgm:pt>
    <dgm:pt modelId="{FAF7399F-0D9D-084E-A54F-E49045CF6BDB}">
      <dgm:prSet/>
      <dgm:spPr/>
      <dgm:t>
        <a:bodyPr/>
        <a:lstStyle/>
        <a:p>
          <a:r>
            <a:rPr lang="hr-HR" noProof="0" dirty="0"/>
            <a:t>Izrađen završni istraživački izvještaj</a:t>
          </a:r>
          <a:endParaRPr lang="en-GB" dirty="0"/>
        </a:p>
      </dgm:t>
    </dgm:pt>
    <dgm:pt modelId="{4F7FC64F-FE5B-3647-9FC1-608C8748F43B}" type="parTrans" cxnId="{FA87D06A-0E4F-F341-9442-5B3AF5B8D893}">
      <dgm:prSet/>
      <dgm:spPr/>
      <dgm:t>
        <a:bodyPr/>
        <a:lstStyle/>
        <a:p>
          <a:endParaRPr lang="en-GB"/>
        </a:p>
      </dgm:t>
    </dgm:pt>
    <dgm:pt modelId="{D2676C75-0BD5-6A4B-90C9-63D07126C3D1}" type="sibTrans" cxnId="{FA87D06A-0E4F-F341-9442-5B3AF5B8D893}">
      <dgm:prSet/>
      <dgm:spPr/>
      <dgm:t>
        <a:bodyPr/>
        <a:lstStyle/>
        <a:p>
          <a:endParaRPr lang="en-GB"/>
        </a:p>
      </dgm:t>
    </dgm:pt>
    <dgm:pt modelId="{1870DBE4-DA35-0A40-8EF6-85E7274D9308}">
      <dgm:prSet/>
      <dgm:spPr/>
      <dgm:t>
        <a:bodyPr/>
        <a:lstStyle/>
        <a:p>
          <a:r>
            <a:rPr lang="hr-HR" noProof="0" dirty="0"/>
            <a:t>U ljetnom semestru primjena opreme u nastavi</a:t>
          </a:r>
        </a:p>
      </dgm:t>
    </dgm:pt>
    <dgm:pt modelId="{77060C65-0AEC-AE4F-B05B-A7BBB0E59936}" type="parTrans" cxnId="{CDAE58B7-D0E2-A44C-BA80-4793AAA5DDF6}">
      <dgm:prSet/>
      <dgm:spPr/>
      <dgm:t>
        <a:bodyPr/>
        <a:lstStyle/>
        <a:p>
          <a:endParaRPr lang="en-GB"/>
        </a:p>
      </dgm:t>
    </dgm:pt>
    <dgm:pt modelId="{4CF6D6B2-52E3-B94B-85C9-A0DF7C41D7DA}" type="sibTrans" cxnId="{CDAE58B7-D0E2-A44C-BA80-4793AAA5DDF6}">
      <dgm:prSet/>
      <dgm:spPr/>
      <dgm:t>
        <a:bodyPr/>
        <a:lstStyle/>
        <a:p>
          <a:endParaRPr lang="en-GB"/>
        </a:p>
      </dgm:t>
    </dgm:pt>
    <dgm:pt modelId="{93D0023B-4A94-4D4D-A3AB-BD1C4264AABB}" type="pres">
      <dgm:prSet presAssocID="{2F13AC64-49E6-744C-BE24-22486184AA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4B02C5-C310-F041-BE34-FECE5507E2F1}" type="pres">
      <dgm:prSet presAssocID="{10C42DF3-8790-E74B-8F1F-B0B80231B094}" presName="root1" presStyleCnt="0"/>
      <dgm:spPr/>
    </dgm:pt>
    <dgm:pt modelId="{6A045F46-4FD9-C84E-96F2-7C3938F3D5FE}" type="pres">
      <dgm:prSet presAssocID="{10C42DF3-8790-E74B-8F1F-B0B80231B094}" presName="LevelOneTextNode" presStyleLbl="node0" presStyleIdx="0" presStyleCnt="1">
        <dgm:presLayoutVars>
          <dgm:chPref val="3"/>
        </dgm:presLayoutVars>
      </dgm:prSet>
      <dgm:spPr/>
    </dgm:pt>
    <dgm:pt modelId="{55E6C7B4-54E1-8548-BB72-8766DB397E2F}" type="pres">
      <dgm:prSet presAssocID="{10C42DF3-8790-E74B-8F1F-B0B80231B094}" presName="level2hierChild" presStyleCnt="0"/>
      <dgm:spPr/>
    </dgm:pt>
    <dgm:pt modelId="{33A3A8D2-ED82-C04A-965E-FE83CBEBA734}" type="pres">
      <dgm:prSet presAssocID="{E18113F1-BDC7-0C48-B764-1E752B021507}" presName="conn2-1" presStyleLbl="parChTrans1D2" presStyleIdx="0" presStyleCnt="4"/>
      <dgm:spPr/>
    </dgm:pt>
    <dgm:pt modelId="{15BD0021-7A98-8749-845D-4BE6826E3DC9}" type="pres">
      <dgm:prSet presAssocID="{E18113F1-BDC7-0C48-B764-1E752B021507}" presName="connTx" presStyleLbl="parChTrans1D2" presStyleIdx="0" presStyleCnt="4"/>
      <dgm:spPr/>
    </dgm:pt>
    <dgm:pt modelId="{A83394FB-4FAB-494C-AF12-00848B9E377A}" type="pres">
      <dgm:prSet presAssocID="{F98E9D89-1462-7C40-BF05-C02CFD30BB9C}" presName="root2" presStyleCnt="0"/>
      <dgm:spPr/>
    </dgm:pt>
    <dgm:pt modelId="{9B140B1E-6465-0E4B-A479-2A85534EF0BA}" type="pres">
      <dgm:prSet presAssocID="{F98E9D89-1462-7C40-BF05-C02CFD30BB9C}" presName="LevelTwoTextNode" presStyleLbl="node2" presStyleIdx="0" presStyleCnt="4" custScaleY="149567">
        <dgm:presLayoutVars>
          <dgm:chPref val="3"/>
        </dgm:presLayoutVars>
      </dgm:prSet>
      <dgm:spPr/>
    </dgm:pt>
    <dgm:pt modelId="{EA1ADC97-9ABE-6145-8275-46609409121F}" type="pres">
      <dgm:prSet presAssocID="{F98E9D89-1462-7C40-BF05-C02CFD30BB9C}" presName="level3hierChild" presStyleCnt="0"/>
      <dgm:spPr/>
    </dgm:pt>
    <dgm:pt modelId="{ADFFF0BC-FD67-364B-9C23-CA62971D6911}" type="pres">
      <dgm:prSet presAssocID="{217D3808-9009-8E4E-A0D9-C266E6D1C126}" presName="conn2-1" presStyleLbl="parChTrans1D3" presStyleIdx="0" presStyleCnt="7"/>
      <dgm:spPr/>
    </dgm:pt>
    <dgm:pt modelId="{02AB4148-CFFC-0849-845D-377EF3EB1BF4}" type="pres">
      <dgm:prSet presAssocID="{217D3808-9009-8E4E-A0D9-C266E6D1C126}" presName="connTx" presStyleLbl="parChTrans1D3" presStyleIdx="0" presStyleCnt="7"/>
      <dgm:spPr/>
    </dgm:pt>
    <dgm:pt modelId="{6C43F208-0C5D-FC4B-B1AE-125877F104EB}" type="pres">
      <dgm:prSet presAssocID="{8FBCA007-2A11-0645-866D-080EBA93396B}" presName="root2" presStyleCnt="0"/>
      <dgm:spPr/>
    </dgm:pt>
    <dgm:pt modelId="{77AF9AD1-55F8-C948-9854-7EC9DC7C3C9B}" type="pres">
      <dgm:prSet presAssocID="{8FBCA007-2A11-0645-866D-080EBA93396B}" presName="LevelTwoTextNode" presStyleLbl="node3" presStyleIdx="0" presStyleCnt="7">
        <dgm:presLayoutVars>
          <dgm:chPref val="3"/>
        </dgm:presLayoutVars>
      </dgm:prSet>
      <dgm:spPr/>
    </dgm:pt>
    <dgm:pt modelId="{A0DE2412-38C0-1142-8854-3B785667AD85}" type="pres">
      <dgm:prSet presAssocID="{8FBCA007-2A11-0645-866D-080EBA93396B}" presName="level3hierChild" presStyleCnt="0"/>
      <dgm:spPr/>
    </dgm:pt>
    <dgm:pt modelId="{4690D8A8-0333-554D-B7CA-86EF18DFDFDA}" type="pres">
      <dgm:prSet presAssocID="{4F7FC64F-FE5B-3647-9FC1-608C8748F43B}" presName="conn2-1" presStyleLbl="parChTrans1D3" presStyleIdx="1" presStyleCnt="7"/>
      <dgm:spPr/>
    </dgm:pt>
    <dgm:pt modelId="{78C948AD-70BC-834C-AF5A-E192AAFB7C8A}" type="pres">
      <dgm:prSet presAssocID="{4F7FC64F-FE5B-3647-9FC1-608C8748F43B}" presName="connTx" presStyleLbl="parChTrans1D3" presStyleIdx="1" presStyleCnt="7"/>
      <dgm:spPr/>
    </dgm:pt>
    <dgm:pt modelId="{0F593F93-E6AE-CD42-B608-ED820C8C8E94}" type="pres">
      <dgm:prSet presAssocID="{FAF7399F-0D9D-084E-A54F-E49045CF6BDB}" presName="root2" presStyleCnt="0"/>
      <dgm:spPr/>
    </dgm:pt>
    <dgm:pt modelId="{8B5AFC01-F58C-3043-9A5A-C60577C3912C}" type="pres">
      <dgm:prSet presAssocID="{FAF7399F-0D9D-084E-A54F-E49045CF6BDB}" presName="LevelTwoTextNode" presStyleLbl="node3" presStyleIdx="1" presStyleCnt="7">
        <dgm:presLayoutVars>
          <dgm:chPref val="3"/>
        </dgm:presLayoutVars>
      </dgm:prSet>
      <dgm:spPr/>
    </dgm:pt>
    <dgm:pt modelId="{CD067DBD-E462-9545-A65B-92491D50792A}" type="pres">
      <dgm:prSet presAssocID="{FAF7399F-0D9D-084E-A54F-E49045CF6BDB}" presName="level3hierChild" presStyleCnt="0"/>
      <dgm:spPr/>
    </dgm:pt>
    <dgm:pt modelId="{D59FDA6D-FA76-A443-A990-30A6DF0C18E4}" type="pres">
      <dgm:prSet presAssocID="{6E45B923-F745-D84D-90CA-775C2B7718AC}" presName="conn2-1" presStyleLbl="parChTrans1D2" presStyleIdx="1" presStyleCnt="4"/>
      <dgm:spPr/>
    </dgm:pt>
    <dgm:pt modelId="{5ADD55BE-14E4-5F49-A747-93C5D3D2A053}" type="pres">
      <dgm:prSet presAssocID="{6E45B923-F745-D84D-90CA-775C2B7718AC}" presName="connTx" presStyleLbl="parChTrans1D2" presStyleIdx="1" presStyleCnt="4"/>
      <dgm:spPr/>
    </dgm:pt>
    <dgm:pt modelId="{B47CA3E5-DB76-204C-B186-5CD017776998}" type="pres">
      <dgm:prSet presAssocID="{31018306-A15B-DB49-AA9D-498EF87FD8CD}" presName="root2" presStyleCnt="0"/>
      <dgm:spPr/>
    </dgm:pt>
    <dgm:pt modelId="{0E3E1754-6911-674B-9582-AEFD8622EA67}" type="pres">
      <dgm:prSet presAssocID="{31018306-A15B-DB49-AA9D-498EF87FD8CD}" presName="LevelTwoTextNode" presStyleLbl="node2" presStyleIdx="1" presStyleCnt="4" custScaleY="149567">
        <dgm:presLayoutVars>
          <dgm:chPref val="3"/>
        </dgm:presLayoutVars>
      </dgm:prSet>
      <dgm:spPr/>
    </dgm:pt>
    <dgm:pt modelId="{F1B51A86-AFA3-E54E-8312-3A1512731EFB}" type="pres">
      <dgm:prSet presAssocID="{31018306-A15B-DB49-AA9D-498EF87FD8CD}" presName="level3hierChild" presStyleCnt="0"/>
      <dgm:spPr/>
    </dgm:pt>
    <dgm:pt modelId="{93644366-8B15-CA49-AB07-9D1BE0D469E4}" type="pres">
      <dgm:prSet presAssocID="{EE1BB318-DB47-164A-B240-90A0F2603B1C}" presName="conn2-1" presStyleLbl="parChTrans1D3" presStyleIdx="2" presStyleCnt="7"/>
      <dgm:spPr/>
    </dgm:pt>
    <dgm:pt modelId="{9265B969-A799-BB4C-93D6-B34978C96783}" type="pres">
      <dgm:prSet presAssocID="{EE1BB318-DB47-164A-B240-90A0F2603B1C}" presName="connTx" presStyleLbl="parChTrans1D3" presStyleIdx="2" presStyleCnt="7"/>
      <dgm:spPr/>
    </dgm:pt>
    <dgm:pt modelId="{53D334BB-5D50-2E47-AA25-DEBA97249224}" type="pres">
      <dgm:prSet presAssocID="{25C1D1E2-C912-5B4F-B0CF-0E6CCED7055C}" presName="root2" presStyleCnt="0"/>
      <dgm:spPr/>
    </dgm:pt>
    <dgm:pt modelId="{CA5FAB46-C216-C048-A89B-679627B00DC6}" type="pres">
      <dgm:prSet presAssocID="{25C1D1E2-C912-5B4F-B0CF-0E6CCED7055C}" presName="LevelTwoTextNode" presStyleLbl="node3" presStyleIdx="2" presStyleCnt="7">
        <dgm:presLayoutVars>
          <dgm:chPref val="3"/>
        </dgm:presLayoutVars>
      </dgm:prSet>
      <dgm:spPr/>
    </dgm:pt>
    <dgm:pt modelId="{49D55277-7774-5F4A-84F8-73D5B7FE97E8}" type="pres">
      <dgm:prSet presAssocID="{25C1D1E2-C912-5B4F-B0CF-0E6CCED7055C}" presName="level3hierChild" presStyleCnt="0"/>
      <dgm:spPr/>
    </dgm:pt>
    <dgm:pt modelId="{1E82E81D-8753-AA40-820D-426DE48BD8D2}" type="pres">
      <dgm:prSet presAssocID="{CE3ED90A-35F7-E942-B82F-184262B40449}" presName="conn2-1" presStyleLbl="parChTrans1D3" presStyleIdx="3" presStyleCnt="7"/>
      <dgm:spPr/>
    </dgm:pt>
    <dgm:pt modelId="{4831DDBF-013B-C44A-9E07-C6000730885C}" type="pres">
      <dgm:prSet presAssocID="{CE3ED90A-35F7-E942-B82F-184262B40449}" presName="connTx" presStyleLbl="parChTrans1D3" presStyleIdx="3" presStyleCnt="7"/>
      <dgm:spPr/>
    </dgm:pt>
    <dgm:pt modelId="{C047EF95-AC71-F844-944B-FC304E56F582}" type="pres">
      <dgm:prSet presAssocID="{4B884949-E61A-F44F-BBC0-9D7E928B7F4F}" presName="root2" presStyleCnt="0"/>
      <dgm:spPr/>
    </dgm:pt>
    <dgm:pt modelId="{7859921B-5793-ED4B-BC10-87B8CEADA5A4}" type="pres">
      <dgm:prSet presAssocID="{4B884949-E61A-F44F-BBC0-9D7E928B7F4F}" presName="LevelTwoTextNode" presStyleLbl="node3" presStyleIdx="3" presStyleCnt="7">
        <dgm:presLayoutVars>
          <dgm:chPref val="3"/>
        </dgm:presLayoutVars>
      </dgm:prSet>
      <dgm:spPr/>
    </dgm:pt>
    <dgm:pt modelId="{DC336F64-CFFF-FA4E-8E10-14B5320D860B}" type="pres">
      <dgm:prSet presAssocID="{4B884949-E61A-F44F-BBC0-9D7E928B7F4F}" presName="level3hierChild" presStyleCnt="0"/>
      <dgm:spPr/>
    </dgm:pt>
    <dgm:pt modelId="{965DCA53-CBF1-7640-A5DE-E61E2CA7D463}" type="pres">
      <dgm:prSet presAssocID="{77060C65-0AEC-AE4F-B05B-A7BBB0E59936}" presName="conn2-1" presStyleLbl="parChTrans1D3" presStyleIdx="4" presStyleCnt="7"/>
      <dgm:spPr/>
    </dgm:pt>
    <dgm:pt modelId="{EE84991A-63E7-A048-8104-1E17DDEB350E}" type="pres">
      <dgm:prSet presAssocID="{77060C65-0AEC-AE4F-B05B-A7BBB0E59936}" presName="connTx" presStyleLbl="parChTrans1D3" presStyleIdx="4" presStyleCnt="7"/>
      <dgm:spPr/>
    </dgm:pt>
    <dgm:pt modelId="{EE4A4742-0F68-8B4A-859A-F5BEB5A2F87B}" type="pres">
      <dgm:prSet presAssocID="{1870DBE4-DA35-0A40-8EF6-85E7274D9308}" presName="root2" presStyleCnt="0"/>
      <dgm:spPr/>
    </dgm:pt>
    <dgm:pt modelId="{720C3CC7-62B6-AB4B-8792-0F80BB0BA6CE}" type="pres">
      <dgm:prSet presAssocID="{1870DBE4-DA35-0A40-8EF6-85E7274D9308}" presName="LevelTwoTextNode" presStyleLbl="node3" presStyleIdx="4" presStyleCnt="7">
        <dgm:presLayoutVars>
          <dgm:chPref val="3"/>
        </dgm:presLayoutVars>
      </dgm:prSet>
      <dgm:spPr/>
    </dgm:pt>
    <dgm:pt modelId="{F37C4208-A626-B940-A17A-27BECC8AC6D4}" type="pres">
      <dgm:prSet presAssocID="{1870DBE4-DA35-0A40-8EF6-85E7274D9308}" presName="level3hierChild" presStyleCnt="0"/>
      <dgm:spPr/>
    </dgm:pt>
    <dgm:pt modelId="{912B5B4E-C078-A943-9667-A7A72B98C1E7}" type="pres">
      <dgm:prSet presAssocID="{E715C0D4-1E00-8942-BE6E-0FD8C1CC7B0B}" presName="conn2-1" presStyleLbl="parChTrans1D2" presStyleIdx="2" presStyleCnt="4"/>
      <dgm:spPr/>
    </dgm:pt>
    <dgm:pt modelId="{34A7EBB8-067D-E148-9DD4-04F84F74A5D1}" type="pres">
      <dgm:prSet presAssocID="{E715C0D4-1E00-8942-BE6E-0FD8C1CC7B0B}" presName="connTx" presStyleLbl="parChTrans1D2" presStyleIdx="2" presStyleCnt="4"/>
      <dgm:spPr/>
    </dgm:pt>
    <dgm:pt modelId="{B15E49CC-12E3-5842-8C39-2716125E5F58}" type="pres">
      <dgm:prSet presAssocID="{AE810B2B-FCF0-654C-ADC9-27B7B35C8E41}" presName="root2" presStyleCnt="0"/>
      <dgm:spPr/>
    </dgm:pt>
    <dgm:pt modelId="{2F99CA86-1AE7-3C46-838F-149492D534FF}" type="pres">
      <dgm:prSet presAssocID="{AE810B2B-FCF0-654C-ADC9-27B7B35C8E41}" presName="LevelTwoTextNode" presStyleLbl="node2" presStyleIdx="2" presStyleCnt="4" custScaleY="154439">
        <dgm:presLayoutVars>
          <dgm:chPref val="3"/>
        </dgm:presLayoutVars>
      </dgm:prSet>
      <dgm:spPr/>
    </dgm:pt>
    <dgm:pt modelId="{B782D0EE-2D1B-9848-856E-568E156186E3}" type="pres">
      <dgm:prSet presAssocID="{AE810B2B-FCF0-654C-ADC9-27B7B35C8E41}" presName="level3hierChild" presStyleCnt="0"/>
      <dgm:spPr/>
    </dgm:pt>
    <dgm:pt modelId="{87210609-CB66-A845-A139-3EA42F9C78A0}" type="pres">
      <dgm:prSet presAssocID="{981D61B9-BC46-464C-82E1-03D597AF4361}" presName="conn2-1" presStyleLbl="parChTrans1D3" presStyleIdx="5" presStyleCnt="7"/>
      <dgm:spPr/>
    </dgm:pt>
    <dgm:pt modelId="{A70DA037-0A7A-B144-B215-D4EF697B0F81}" type="pres">
      <dgm:prSet presAssocID="{981D61B9-BC46-464C-82E1-03D597AF4361}" presName="connTx" presStyleLbl="parChTrans1D3" presStyleIdx="5" presStyleCnt="7"/>
      <dgm:spPr/>
    </dgm:pt>
    <dgm:pt modelId="{3B87FD62-CBE6-8140-B8B2-77ABE42FD241}" type="pres">
      <dgm:prSet presAssocID="{55350801-26EE-B144-B8C5-4D6CD0267740}" presName="root2" presStyleCnt="0"/>
      <dgm:spPr/>
    </dgm:pt>
    <dgm:pt modelId="{476F6C2A-38E6-3746-9882-83E0919989A1}" type="pres">
      <dgm:prSet presAssocID="{55350801-26EE-B144-B8C5-4D6CD0267740}" presName="LevelTwoTextNode" presStyleLbl="node3" presStyleIdx="5" presStyleCnt="7">
        <dgm:presLayoutVars>
          <dgm:chPref val="3"/>
        </dgm:presLayoutVars>
      </dgm:prSet>
      <dgm:spPr/>
    </dgm:pt>
    <dgm:pt modelId="{37A7BC70-A65A-DE4C-AACF-3421F7B7B6FB}" type="pres">
      <dgm:prSet presAssocID="{55350801-26EE-B144-B8C5-4D6CD0267740}" presName="level3hierChild" presStyleCnt="0"/>
      <dgm:spPr/>
    </dgm:pt>
    <dgm:pt modelId="{804186B5-37C0-F04A-A1AF-70806A95E2FD}" type="pres">
      <dgm:prSet presAssocID="{5F2592CF-4191-D246-8C96-B64224B59321}" presName="conn2-1" presStyleLbl="parChTrans1D2" presStyleIdx="3" presStyleCnt="4"/>
      <dgm:spPr/>
    </dgm:pt>
    <dgm:pt modelId="{F2E2F4CF-79D0-CA49-94C8-9E1AA6D302ED}" type="pres">
      <dgm:prSet presAssocID="{5F2592CF-4191-D246-8C96-B64224B59321}" presName="connTx" presStyleLbl="parChTrans1D2" presStyleIdx="3" presStyleCnt="4"/>
      <dgm:spPr/>
    </dgm:pt>
    <dgm:pt modelId="{F5303C6A-8F46-C043-B047-C9E7E3C26C7C}" type="pres">
      <dgm:prSet presAssocID="{6CE39FC9-70B5-7B4A-AEA0-0672C544A772}" presName="root2" presStyleCnt="0"/>
      <dgm:spPr/>
    </dgm:pt>
    <dgm:pt modelId="{C3E8118F-066B-3B48-A388-CD84E6021F91}" type="pres">
      <dgm:prSet presAssocID="{6CE39FC9-70B5-7B4A-AEA0-0672C544A772}" presName="LevelTwoTextNode" presStyleLbl="node2" presStyleIdx="3" presStyleCnt="4" custScaleY="166069">
        <dgm:presLayoutVars>
          <dgm:chPref val="3"/>
        </dgm:presLayoutVars>
      </dgm:prSet>
      <dgm:spPr/>
    </dgm:pt>
    <dgm:pt modelId="{800B1746-88CE-254A-9B17-8449B955ED34}" type="pres">
      <dgm:prSet presAssocID="{6CE39FC9-70B5-7B4A-AEA0-0672C544A772}" presName="level3hierChild" presStyleCnt="0"/>
      <dgm:spPr/>
    </dgm:pt>
    <dgm:pt modelId="{EEA8C289-312B-8247-8FA6-C94D7D926B00}" type="pres">
      <dgm:prSet presAssocID="{8AB3D995-493A-454B-A492-3A9A54A4B986}" presName="conn2-1" presStyleLbl="parChTrans1D3" presStyleIdx="6" presStyleCnt="7"/>
      <dgm:spPr/>
    </dgm:pt>
    <dgm:pt modelId="{70CE37CB-C8C1-EA4D-9C7F-04B2E248DEC9}" type="pres">
      <dgm:prSet presAssocID="{8AB3D995-493A-454B-A492-3A9A54A4B986}" presName="connTx" presStyleLbl="parChTrans1D3" presStyleIdx="6" presStyleCnt="7"/>
      <dgm:spPr/>
    </dgm:pt>
    <dgm:pt modelId="{7066913C-EC3F-3247-A686-E84C4C1445EA}" type="pres">
      <dgm:prSet presAssocID="{FD639B3C-9637-3D45-B04A-3BC6274A5707}" presName="root2" presStyleCnt="0"/>
      <dgm:spPr/>
    </dgm:pt>
    <dgm:pt modelId="{4EFD18C1-34DC-AD4C-87BD-B13D57732001}" type="pres">
      <dgm:prSet presAssocID="{FD639B3C-9637-3D45-B04A-3BC6274A5707}" presName="LevelTwoTextNode" presStyleLbl="node3" presStyleIdx="6" presStyleCnt="7">
        <dgm:presLayoutVars>
          <dgm:chPref val="3"/>
        </dgm:presLayoutVars>
      </dgm:prSet>
      <dgm:spPr/>
    </dgm:pt>
    <dgm:pt modelId="{2C44755C-B1D4-3044-9FA6-1190DF4885B7}" type="pres">
      <dgm:prSet presAssocID="{FD639B3C-9637-3D45-B04A-3BC6274A5707}" presName="level3hierChild" presStyleCnt="0"/>
      <dgm:spPr/>
    </dgm:pt>
  </dgm:ptLst>
  <dgm:cxnLst>
    <dgm:cxn modelId="{E4411600-F32D-A94A-8F46-023383189348}" type="presOf" srcId="{981D61B9-BC46-464C-82E1-03D597AF4361}" destId="{A70DA037-0A7A-B144-B215-D4EF697B0F81}" srcOrd="1" destOrd="0" presId="urn:microsoft.com/office/officeart/2008/layout/HorizontalMultiLevelHierarchy"/>
    <dgm:cxn modelId="{14313402-2B3B-A342-B589-9449119CBDB6}" type="presOf" srcId="{5F2592CF-4191-D246-8C96-B64224B59321}" destId="{804186B5-37C0-F04A-A1AF-70806A95E2FD}" srcOrd="0" destOrd="0" presId="urn:microsoft.com/office/officeart/2008/layout/HorizontalMultiLevelHierarchy"/>
    <dgm:cxn modelId="{907A2306-D6DE-A444-9D43-F2D01D3A1F30}" type="presOf" srcId="{77060C65-0AEC-AE4F-B05B-A7BBB0E59936}" destId="{EE84991A-63E7-A048-8104-1E17DDEB350E}" srcOrd="1" destOrd="0" presId="urn:microsoft.com/office/officeart/2008/layout/HorizontalMultiLevelHierarchy"/>
    <dgm:cxn modelId="{53CCEE07-8DF9-C043-8F4F-2B46C662C253}" type="presOf" srcId="{4B884949-E61A-F44F-BBC0-9D7E928B7F4F}" destId="{7859921B-5793-ED4B-BC10-87B8CEADA5A4}" srcOrd="0" destOrd="0" presId="urn:microsoft.com/office/officeart/2008/layout/HorizontalMultiLevelHierarchy"/>
    <dgm:cxn modelId="{BFED771C-4692-A94A-BECF-62B1CE7DA2A2}" type="presOf" srcId="{5F2592CF-4191-D246-8C96-B64224B59321}" destId="{F2E2F4CF-79D0-CA49-94C8-9E1AA6D302ED}" srcOrd="1" destOrd="0" presId="urn:microsoft.com/office/officeart/2008/layout/HorizontalMultiLevelHierarchy"/>
    <dgm:cxn modelId="{C43E0D1E-E1CE-2D48-9345-B62F00AB81EA}" type="presOf" srcId="{2F13AC64-49E6-744C-BE24-22486184AA56}" destId="{93D0023B-4A94-4D4D-A3AB-BD1C4264AABB}" srcOrd="0" destOrd="0" presId="urn:microsoft.com/office/officeart/2008/layout/HorizontalMultiLevelHierarchy"/>
    <dgm:cxn modelId="{E2648220-120B-9B43-94FA-880C5D5FBD64}" type="presOf" srcId="{EE1BB318-DB47-164A-B240-90A0F2603B1C}" destId="{9265B969-A799-BB4C-93D6-B34978C96783}" srcOrd="1" destOrd="0" presId="urn:microsoft.com/office/officeart/2008/layout/HorizontalMultiLevelHierarchy"/>
    <dgm:cxn modelId="{3B926524-35B4-8C4B-A6FA-84E53A806878}" type="presOf" srcId="{EE1BB318-DB47-164A-B240-90A0F2603B1C}" destId="{93644366-8B15-CA49-AB07-9D1BE0D469E4}" srcOrd="0" destOrd="0" presId="urn:microsoft.com/office/officeart/2008/layout/HorizontalMultiLevelHierarchy"/>
    <dgm:cxn modelId="{3D128325-C455-4543-BA8B-351C6FAC5786}" type="presOf" srcId="{CE3ED90A-35F7-E942-B82F-184262B40449}" destId="{4831DDBF-013B-C44A-9E07-C6000730885C}" srcOrd="1" destOrd="0" presId="urn:microsoft.com/office/officeart/2008/layout/HorizontalMultiLevelHierarchy"/>
    <dgm:cxn modelId="{E0E4102F-F166-D943-B4BA-33AA1D462A4B}" type="presOf" srcId="{6CE39FC9-70B5-7B4A-AEA0-0672C544A772}" destId="{C3E8118F-066B-3B48-A388-CD84E6021F91}" srcOrd="0" destOrd="0" presId="urn:microsoft.com/office/officeart/2008/layout/HorizontalMultiLevelHierarchy"/>
    <dgm:cxn modelId="{E81ECC36-4045-D640-8CD3-874175F1C5D7}" type="presOf" srcId="{25C1D1E2-C912-5B4F-B0CF-0E6CCED7055C}" destId="{CA5FAB46-C216-C048-A89B-679627B00DC6}" srcOrd="0" destOrd="0" presId="urn:microsoft.com/office/officeart/2008/layout/HorizontalMultiLevelHierarchy"/>
    <dgm:cxn modelId="{5A00735C-BC1A-1E4C-9B39-1FC5C9921E55}" type="presOf" srcId="{217D3808-9009-8E4E-A0D9-C266E6D1C126}" destId="{ADFFF0BC-FD67-364B-9C23-CA62971D6911}" srcOrd="0" destOrd="0" presId="urn:microsoft.com/office/officeart/2008/layout/HorizontalMultiLevelHierarchy"/>
    <dgm:cxn modelId="{662C985D-ACDC-0849-B99E-C4EEC8385ABE}" type="presOf" srcId="{E18113F1-BDC7-0C48-B764-1E752B021507}" destId="{33A3A8D2-ED82-C04A-965E-FE83CBEBA734}" srcOrd="0" destOrd="0" presId="urn:microsoft.com/office/officeart/2008/layout/HorizontalMultiLevelHierarchy"/>
    <dgm:cxn modelId="{7EACA262-DFEE-5547-8079-B3BE1526B327}" type="presOf" srcId="{8AB3D995-493A-454B-A492-3A9A54A4B986}" destId="{70CE37CB-C8C1-EA4D-9C7F-04B2E248DEC9}" srcOrd="1" destOrd="0" presId="urn:microsoft.com/office/officeart/2008/layout/HorizontalMultiLevelHierarchy"/>
    <dgm:cxn modelId="{19BCF566-7711-5A40-80E9-B008A7CEE32B}" srcId="{6CE39FC9-70B5-7B4A-AEA0-0672C544A772}" destId="{FD639B3C-9637-3D45-B04A-3BC6274A5707}" srcOrd="0" destOrd="0" parTransId="{8AB3D995-493A-454B-A492-3A9A54A4B986}" sibTransId="{89A5B03A-4395-4747-8D14-1167A90F86BA}"/>
    <dgm:cxn modelId="{58812C47-74A4-0A4C-9BFB-15E172CE6E26}" srcId="{31018306-A15B-DB49-AA9D-498EF87FD8CD}" destId="{4B884949-E61A-F44F-BBC0-9D7E928B7F4F}" srcOrd="1" destOrd="0" parTransId="{CE3ED90A-35F7-E942-B82F-184262B40449}" sibTransId="{DEFEE827-DAD2-0B46-BF62-88594E682A94}"/>
    <dgm:cxn modelId="{FF011C68-85DA-E14B-A537-881F1E448B8C}" type="presOf" srcId="{1870DBE4-DA35-0A40-8EF6-85E7274D9308}" destId="{720C3CC7-62B6-AB4B-8792-0F80BB0BA6CE}" srcOrd="0" destOrd="0" presId="urn:microsoft.com/office/officeart/2008/layout/HorizontalMultiLevelHierarchy"/>
    <dgm:cxn modelId="{48EB8D48-F392-604E-A488-F9CCBEC019E5}" srcId="{AE810B2B-FCF0-654C-ADC9-27B7B35C8E41}" destId="{55350801-26EE-B144-B8C5-4D6CD0267740}" srcOrd="0" destOrd="0" parTransId="{981D61B9-BC46-464C-82E1-03D597AF4361}" sibTransId="{4DD6C880-357A-294A-8E95-9711C2BBD471}"/>
    <dgm:cxn modelId="{48B0AC49-D1C6-614A-AF52-368D4F841A3A}" type="presOf" srcId="{31018306-A15B-DB49-AA9D-498EF87FD8CD}" destId="{0E3E1754-6911-674B-9582-AEFD8622EA67}" srcOrd="0" destOrd="0" presId="urn:microsoft.com/office/officeart/2008/layout/HorizontalMultiLevelHierarchy"/>
    <dgm:cxn modelId="{9622A36A-E1CC-8141-8ED0-DB726FDF5D0C}" type="presOf" srcId="{E715C0D4-1E00-8942-BE6E-0FD8C1CC7B0B}" destId="{912B5B4E-C078-A943-9667-A7A72B98C1E7}" srcOrd="0" destOrd="0" presId="urn:microsoft.com/office/officeart/2008/layout/HorizontalMultiLevelHierarchy"/>
    <dgm:cxn modelId="{FA87D06A-0E4F-F341-9442-5B3AF5B8D893}" srcId="{F98E9D89-1462-7C40-BF05-C02CFD30BB9C}" destId="{FAF7399F-0D9D-084E-A54F-E49045CF6BDB}" srcOrd="1" destOrd="0" parTransId="{4F7FC64F-FE5B-3647-9FC1-608C8748F43B}" sibTransId="{D2676C75-0BD5-6A4B-90C9-63D07126C3D1}"/>
    <dgm:cxn modelId="{21ABCD6E-17BB-664B-B742-C2F5E2099FAE}" srcId="{10C42DF3-8790-E74B-8F1F-B0B80231B094}" destId="{6CE39FC9-70B5-7B4A-AEA0-0672C544A772}" srcOrd="3" destOrd="0" parTransId="{5F2592CF-4191-D246-8C96-B64224B59321}" sibTransId="{5072F9F2-086D-8E42-8A02-0AC8A817D882}"/>
    <dgm:cxn modelId="{4E3A476F-5575-6841-A49C-9BF936519A29}" type="presOf" srcId="{4F7FC64F-FE5B-3647-9FC1-608C8748F43B}" destId="{4690D8A8-0333-554D-B7CA-86EF18DFDFDA}" srcOrd="0" destOrd="0" presId="urn:microsoft.com/office/officeart/2008/layout/HorizontalMultiLevelHierarchy"/>
    <dgm:cxn modelId="{34B65B70-436D-7A48-8D4A-35A49402A178}" type="presOf" srcId="{10C42DF3-8790-E74B-8F1F-B0B80231B094}" destId="{6A045F46-4FD9-C84E-96F2-7C3938F3D5FE}" srcOrd="0" destOrd="0" presId="urn:microsoft.com/office/officeart/2008/layout/HorizontalMultiLevelHierarchy"/>
    <dgm:cxn modelId="{BCBED67A-68F1-DE41-9A4E-C5E845E90178}" type="presOf" srcId="{F98E9D89-1462-7C40-BF05-C02CFD30BB9C}" destId="{9B140B1E-6465-0E4B-A479-2A85534EF0BA}" srcOrd="0" destOrd="0" presId="urn:microsoft.com/office/officeart/2008/layout/HorizontalMultiLevelHierarchy"/>
    <dgm:cxn modelId="{3DD28986-38E2-FE4F-BBC7-EC9174DADA42}" type="presOf" srcId="{FAF7399F-0D9D-084E-A54F-E49045CF6BDB}" destId="{8B5AFC01-F58C-3043-9A5A-C60577C3912C}" srcOrd="0" destOrd="0" presId="urn:microsoft.com/office/officeart/2008/layout/HorizontalMultiLevelHierarchy"/>
    <dgm:cxn modelId="{E30A8589-4348-524E-ACAF-2D2630DA8B91}" type="presOf" srcId="{6E45B923-F745-D84D-90CA-775C2B7718AC}" destId="{5ADD55BE-14E4-5F49-A747-93C5D3D2A053}" srcOrd="1" destOrd="0" presId="urn:microsoft.com/office/officeart/2008/layout/HorizontalMultiLevelHierarchy"/>
    <dgm:cxn modelId="{73D0D495-676A-2744-B02F-3608A0000C90}" type="presOf" srcId="{CE3ED90A-35F7-E942-B82F-184262B40449}" destId="{1E82E81D-8753-AA40-820D-426DE48BD8D2}" srcOrd="0" destOrd="0" presId="urn:microsoft.com/office/officeart/2008/layout/HorizontalMultiLevelHierarchy"/>
    <dgm:cxn modelId="{55C7E59D-34C0-BD41-BC87-EF9E37197030}" srcId="{F98E9D89-1462-7C40-BF05-C02CFD30BB9C}" destId="{8FBCA007-2A11-0645-866D-080EBA93396B}" srcOrd="0" destOrd="0" parTransId="{217D3808-9009-8E4E-A0D9-C266E6D1C126}" sibTransId="{08299D05-0012-464E-ADCA-6973D857D6CF}"/>
    <dgm:cxn modelId="{D8F3F99D-7B45-4E48-8DC5-6E97E71ABB1E}" type="presOf" srcId="{8FBCA007-2A11-0645-866D-080EBA93396B}" destId="{77AF9AD1-55F8-C948-9854-7EC9DC7C3C9B}" srcOrd="0" destOrd="0" presId="urn:microsoft.com/office/officeart/2008/layout/HorizontalMultiLevelHierarchy"/>
    <dgm:cxn modelId="{8353E4A9-96F3-8B49-9584-C0ABBD17E634}" type="presOf" srcId="{6E45B923-F745-D84D-90CA-775C2B7718AC}" destId="{D59FDA6D-FA76-A443-A990-30A6DF0C18E4}" srcOrd="0" destOrd="0" presId="urn:microsoft.com/office/officeart/2008/layout/HorizontalMultiLevelHierarchy"/>
    <dgm:cxn modelId="{396C0DB3-051C-0A42-B7B6-FF7BB355A9FB}" type="presOf" srcId="{AE810B2B-FCF0-654C-ADC9-27B7B35C8E41}" destId="{2F99CA86-1AE7-3C46-838F-149492D534FF}" srcOrd="0" destOrd="0" presId="urn:microsoft.com/office/officeart/2008/layout/HorizontalMultiLevelHierarchy"/>
    <dgm:cxn modelId="{CDAE58B7-D0E2-A44C-BA80-4793AAA5DDF6}" srcId="{31018306-A15B-DB49-AA9D-498EF87FD8CD}" destId="{1870DBE4-DA35-0A40-8EF6-85E7274D9308}" srcOrd="2" destOrd="0" parTransId="{77060C65-0AEC-AE4F-B05B-A7BBB0E59936}" sibTransId="{4CF6D6B2-52E3-B94B-85C9-A0DF7C41D7DA}"/>
    <dgm:cxn modelId="{143D3ABF-54DD-794F-9319-4403D6AC4034}" srcId="{2F13AC64-49E6-744C-BE24-22486184AA56}" destId="{10C42DF3-8790-E74B-8F1F-B0B80231B094}" srcOrd="0" destOrd="0" parTransId="{18159161-9E2B-9C4E-B50E-4A2CBC3BE113}" sibTransId="{9DF5EA23-2E15-7D4C-BC9F-FD6B54C66EFC}"/>
    <dgm:cxn modelId="{055823C1-C15F-3345-AA6A-A04AC57F8B6E}" type="presOf" srcId="{217D3808-9009-8E4E-A0D9-C266E6D1C126}" destId="{02AB4148-CFFC-0849-845D-377EF3EB1BF4}" srcOrd="1" destOrd="0" presId="urn:microsoft.com/office/officeart/2008/layout/HorizontalMultiLevelHierarchy"/>
    <dgm:cxn modelId="{52276EC2-5675-2040-96F5-CF722019F78C}" srcId="{10C42DF3-8790-E74B-8F1F-B0B80231B094}" destId="{AE810B2B-FCF0-654C-ADC9-27B7B35C8E41}" srcOrd="2" destOrd="0" parTransId="{E715C0D4-1E00-8942-BE6E-0FD8C1CC7B0B}" sibTransId="{F70FC9A5-FAFE-094F-909A-CC6312B230EA}"/>
    <dgm:cxn modelId="{4546E5C4-8FDE-7348-B005-446A2F37EA55}" type="presOf" srcId="{FD639B3C-9637-3D45-B04A-3BC6274A5707}" destId="{4EFD18C1-34DC-AD4C-87BD-B13D57732001}" srcOrd="0" destOrd="0" presId="urn:microsoft.com/office/officeart/2008/layout/HorizontalMultiLevelHierarchy"/>
    <dgm:cxn modelId="{4EDDC2C5-173A-AD49-8323-9BB1855F87E2}" type="presOf" srcId="{55350801-26EE-B144-B8C5-4D6CD0267740}" destId="{476F6C2A-38E6-3746-9882-83E0919989A1}" srcOrd="0" destOrd="0" presId="urn:microsoft.com/office/officeart/2008/layout/HorizontalMultiLevelHierarchy"/>
    <dgm:cxn modelId="{F5557AD1-937C-3B45-9FE9-DB0A14463547}" type="presOf" srcId="{77060C65-0AEC-AE4F-B05B-A7BBB0E59936}" destId="{965DCA53-CBF1-7640-A5DE-E61E2CA7D463}" srcOrd="0" destOrd="0" presId="urn:microsoft.com/office/officeart/2008/layout/HorizontalMultiLevelHierarchy"/>
    <dgm:cxn modelId="{22FDFFD2-5A7C-8441-AE6C-2E08E0A95F75}" type="presOf" srcId="{E715C0D4-1E00-8942-BE6E-0FD8C1CC7B0B}" destId="{34A7EBB8-067D-E148-9DD4-04F84F74A5D1}" srcOrd="1" destOrd="0" presId="urn:microsoft.com/office/officeart/2008/layout/HorizontalMultiLevelHierarchy"/>
    <dgm:cxn modelId="{11871EDD-F0E8-B742-90C0-18FFDD951032}" srcId="{31018306-A15B-DB49-AA9D-498EF87FD8CD}" destId="{25C1D1E2-C912-5B4F-B0CF-0E6CCED7055C}" srcOrd="0" destOrd="0" parTransId="{EE1BB318-DB47-164A-B240-90A0F2603B1C}" sibTransId="{CFB9458F-B380-024A-BF5F-4EC18A7FE03E}"/>
    <dgm:cxn modelId="{F92712E1-7069-D349-9315-B91E42C6002D}" type="presOf" srcId="{8AB3D995-493A-454B-A492-3A9A54A4B986}" destId="{EEA8C289-312B-8247-8FA6-C94D7D926B00}" srcOrd="0" destOrd="0" presId="urn:microsoft.com/office/officeart/2008/layout/HorizontalMultiLevelHierarchy"/>
    <dgm:cxn modelId="{FD65D6E1-C566-644C-82B6-377A5095B0FD}" srcId="{10C42DF3-8790-E74B-8F1F-B0B80231B094}" destId="{F98E9D89-1462-7C40-BF05-C02CFD30BB9C}" srcOrd="0" destOrd="0" parTransId="{E18113F1-BDC7-0C48-B764-1E752B021507}" sibTransId="{0A3FB752-8D35-F64B-831A-F57759E004DC}"/>
    <dgm:cxn modelId="{414FC7EB-61AE-A847-96A8-7AAFACAAB7FE}" type="presOf" srcId="{E18113F1-BDC7-0C48-B764-1E752B021507}" destId="{15BD0021-7A98-8749-845D-4BE6826E3DC9}" srcOrd="1" destOrd="0" presId="urn:microsoft.com/office/officeart/2008/layout/HorizontalMultiLevelHierarchy"/>
    <dgm:cxn modelId="{5754F5F1-8DDA-554F-8175-6FEBD630895F}" type="presOf" srcId="{4F7FC64F-FE5B-3647-9FC1-608C8748F43B}" destId="{78C948AD-70BC-834C-AF5A-E192AAFB7C8A}" srcOrd="1" destOrd="0" presId="urn:microsoft.com/office/officeart/2008/layout/HorizontalMultiLevelHierarchy"/>
    <dgm:cxn modelId="{1EEE69F2-02EF-3144-ACF8-8291A68812A6}" srcId="{10C42DF3-8790-E74B-8F1F-B0B80231B094}" destId="{31018306-A15B-DB49-AA9D-498EF87FD8CD}" srcOrd="1" destOrd="0" parTransId="{6E45B923-F745-D84D-90CA-775C2B7718AC}" sibTransId="{BD8CC5D9-7392-7B49-866B-0CF4F7FBFACF}"/>
    <dgm:cxn modelId="{54C43DF8-5A03-CD42-908B-EAEA833DA9A6}" type="presOf" srcId="{981D61B9-BC46-464C-82E1-03D597AF4361}" destId="{87210609-CB66-A845-A139-3EA42F9C78A0}" srcOrd="0" destOrd="0" presId="urn:microsoft.com/office/officeart/2008/layout/HorizontalMultiLevelHierarchy"/>
    <dgm:cxn modelId="{2AD8D827-F1DF-D14D-BF2A-BDB3CE08AF3E}" type="presParOf" srcId="{93D0023B-4A94-4D4D-A3AB-BD1C4264AABB}" destId="{4C4B02C5-C310-F041-BE34-FECE5507E2F1}" srcOrd="0" destOrd="0" presId="urn:microsoft.com/office/officeart/2008/layout/HorizontalMultiLevelHierarchy"/>
    <dgm:cxn modelId="{5DE7A81E-4EA6-084B-8738-81704445F246}" type="presParOf" srcId="{4C4B02C5-C310-F041-BE34-FECE5507E2F1}" destId="{6A045F46-4FD9-C84E-96F2-7C3938F3D5FE}" srcOrd="0" destOrd="0" presId="urn:microsoft.com/office/officeart/2008/layout/HorizontalMultiLevelHierarchy"/>
    <dgm:cxn modelId="{35F569CB-8601-1049-908C-A62BF9E20401}" type="presParOf" srcId="{4C4B02C5-C310-F041-BE34-FECE5507E2F1}" destId="{55E6C7B4-54E1-8548-BB72-8766DB397E2F}" srcOrd="1" destOrd="0" presId="urn:microsoft.com/office/officeart/2008/layout/HorizontalMultiLevelHierarchy"/>
    <dgm:cxn modelId="{22039D9B-9CEF-3C4A-BCAE-26B898D5B8F0}" type="presParOf" srcId="{55E6C7B4-54E1-8548-BB72-8766DB397E2F}" destId="{33A3A8D2-ED82-C04A-965E-FE83CBEBA734}" srcOrd="0" destOrd="0" presId="urn:microsoft.com/office/officeart/2008/layout/HorizontalMultiLevelHierarchy"/>
    <dgm:cxn modelId="{F80FC849-FFBA-7C4A-84A7-7F1655F4B323}" type="presParOf" srcId="{33A3A8D2-ED82-C04A-965E-FE83CBEBA734}" destId="{15BD0021-7A98-8749-845D-4BE6826E3DC9}" srcOrd="0" destOrd="0" presId="urn:microsoft.com/office/officeart/2008/layout/HorizontalMultiLevelHierarchy"/>
    <dgm:cxn modelId="{5189507F-F076-FE42-B5EF-8EEE5F02E6C9}" type="presParOf" srcId="{55E6C7B4-54E1-8548-BB72-8766DB397E2F}" destId="{A83394FB-4FAB-494C-AF12-00848B9E377A}" srcOrd="1" destOrd="0" presId="urn:microsoft.com/office/officeart/2008/layout/HorizontalMultiLevelHierarchy"/>
    <dgm:cxn modelId="{5D4D6823-BA97-4046-8E72-793F77EC34AD}" type="presParOf" srcId="{A83394FB-4FAB-494C-AF12-00848B9E377A}" destId="{9B140B1E-6465-0E4B-A479-2A85534EF0BA}" srcOrd="0" destOrd="0" presId="urn:microsoft.com/office/officeart/2008/layout/HorizontalMultiLevelHierarchy"/>
    <dgm:cxn modelId="{C421604D-33EC-DB42-A1EB-D45AB2E64771}" type="presParOf" srcId="{A83394FB-4FAB-494C-AF12-00848B9E377A}" destId="{EA1ADC97-9ABE-6145-8275-46609409121F}" srcOrd="1" destOrd="0" presId="urn:microsoft.com/office/officeart/2008/layout/HorizontalMultiLevelHierarchy"/>
    <dgm:cxn modelId="{3FE6F068-9D7C-0041-8DE0-C672099475E9}" type="presParOf" srcId="{EA1ADC97-9ABE-6145-8275-46609409121F}" destId="{ADFFF0BC-FD67-364B-9C23-CA62971D6911}" srcOrd="0" destOrd="0" presId="urn:microsoft.com/office/officeart/2008/layout/HorizontalMultiLevelHierarchy"/>
    <dgm:cxn modelId="{D7B44196-5B94-1240-A6C8-93DC2616E76A}" type="presParOf" srcId="{ADFFF0BC-FD67-364B-9C23-CA62971D6911}" destId="{02AB4148-CFFC-0849-845D-377EF3EB1BF4}" srcOrd="0" destOrd="0" presId="urn:microsoft.com/office/officeart/2008/layout/HorizontalMultiLevelHierarchy"/>
    <dgm:cxn modelId="{64BEFE5D-C82E-984A-BA77-0C46D8A977CE}" type="presParOf" srcId="{EA1ADC97-9ABE-6145-8275-46609409121F}" destId="{6C43F208-0C5D-FC4B-B1AE-125877F104EB}" srcOrd="1" destOrd="0" presId="urn:microsoft.com/office/officeart/2008/layout/HorizontalMultiLevelHierarchy"/>
    <dgm:cxn modelId="{532CCE08-109A-9040-A738-092AF97507E3}" type="presParOf" srcId="{6C43F208-0C5D-FC4B-B1AE-125877F104EB}" destId="{77AF9AD1-55F8-C948-9854-7EC9DC7C3C9B}" srcOrd="0" destOrd="0" presId="urn:microsoft.com/office/officeart/2008/layout/HorizontalMultiLevelHierarchy"/>
    <dgm:cxn modelId="{F4B244FE-89CD-CA4B-9880-2DDEA5A38035}" type="presParOf" srcId="{6C43F208-0C5D-FC4B-B1AE-125877F104EB}" destId="{A0DE2412-38C0-1142-8854-3B785667AD85}" srcOrd="1" destOrd="0" presId="urn:microsoft.com/office/officeart/2008/layout/HorizontalMultiLevelHierarchy"/>
    <dgm:cxn modelId="{4CBB4465-0F75-7744-93FA-16C5355A82A3}" type="presParOf" srcId="{EA1ADC97-9ABE-6145-8275-46609409121F}" destId="{4690D8A8-0333-554D-B7CA-86EF18DFDFDA}" srcOrd="2" destOrd="0" presId="urn:microsoft.com/office/officeart/2008/layout/HorizontalMultiLevelHierarchy"/>
    <dgm:cxn modelId="{D91936D7-B715-9D43-AB6A-2E805E86DF15}" type="presParOf" srcId="{4690D8A8-0333-554D-B7CA-86EF18DFDFDA}" destId="{78C948AD-70BC-834C-AF5A-E192AAFB7C8A}" srcOrd="0" destOrd="0" presId="urn:microsoft.com/office/officeart/2008/layout/HorizontalMultiLevelHierarchy"/>
    <dgm:cxn modelId="{43029FCD-D776-0F47-9F17-3CDDE94E25C0}" type="presParOf" srcId="{EA1ADC97-9ABE-6145-8275-46609409121F}" destId="{0F593F93-E6AE-CD42-B608-ED820C8C8E94}" srcOrd="3" destOrd="0" presId="urn:microsoft.com/office/officeart/2008/layout/HorizontalMultiLevelHierarchy"/>
    <dgm:cxn modelId="{AE77D6DD-0067-7A4C-94D0-8B641D37AB10}" type="presParOf" srcId="{0F593F93-E6AE-CD42-B608-ED820C8C8E94}" destId="{8B5AFC01-F58C-3043-9A5A-C60577C3912C}" srcOrd="0" destOrd="0" presId="urn:microsoft.com/office/officeart/2008/layout/HorizontalMultiLevelHierarchy"/>
    <dgm:cxn modelId="{9A1185D2-E6AB-774B-A382-BA3D6999CCC0}" type="presParOf" srcId="{0F593F93-E6AE-CD42-B608-ED820C8C8E94}" destId="{CD067DBD-E462-9545-A65B-92491D50792A}" srcOrd="1" destOrd="0" presId="urn:microsoft.com/office/officeart/2008/layout/HorizontalMultiLevelHierarchy"/>
    <dgm:cxn modelId="{E48637BB-C55F-4748-BB35-DA3933C3B59E}" type="presParOf" srcId="{55E6C7B4-54E1-8548-BB72-8766DB397E2F}" destId="{D59FDA6D-FA76-A443-A990-30A6DF0C18E4}" srcOrd="2" destOrd="0" presId="urn:microsoft.com/office/officeart/2008/layout/HorizontalMultiLevelHierarchy"/>
    <dgm:cxn modelId="{235F20F4-D99B-3B40-AD4A-6C82A497A216}" type="presParOf" srcId="{D59FDA6D-FA76-A443-A990-30A6DF0C18E4}" destId="{5ADD55BE-14E4-5F49-A747-93C5D3D2A053}" srcOrd="0" destOrd="0" presId="urn:microsoft.com/office/officeart/2008/layout/HorizontalMultiLevelHierarchy"/>
    <dgm:cxn modelId="{07FC2142-158C-AE4E-AFA0-B460C776CCEC}" type="presParOf" srcId="{55E6C7B4-54E1-8548-BB72-8766DB397E2F}" destId="{B47CA3E5-DB76-204C-B186-5CD017776998}" srcOrd="3" destOrd="0" presId="urn:microsoft.com/office/officeart/2008/layout/HorizontalMultiLevelHierarchy"/>
    <dgm:cxn modelId="{E9470726-E437-6B42-B6F7-77396FAB9619}" type="presParOf" srcId="{B47CA3E5-DB76-204C-B186-5CD017776998}" destId="{0E3E1754-6911-674B-9582-AEFD8622EA67}" srcOrd="0" destOrd="0" presId="urn:microsoft.com/office/officeart/2008/layout/HorizontalMultiLevelHierarchy"/>
    <dgm:cxn modelId="{85804D04-80FD-6548-B745-D810C0551E4F}" type="presParOf" srcId="{B47CA3E5-DB76-204C-B186-5CD017776998}" destId="{F1B51A86-AFA3-E54E-8312-3A1512731EFB}" srcOrd="1" destOrd="0" presId="urn:microsoft.com/office/officeart/2008/layout/HorizontalMultiLevelHierarchy"/>
    <dgm:cxn modelId="{9AFC8F3C-BE6D-5142-A9FB-7F7758F48FAF}" type="presParOf" srcId="{F1B51A86-AFA3-E54E-8312-3A1512731EFB}" destId="{93644366-8B15-CA49-AB07-9D1BE0D469E4}" srcOrd="0" destOrd="0" presId="urn:microsoft.com/office/officeart/2008/layout/HorizontalMultiLevelHierarchy"/>
    <dgm:cxn modelId="{A5BC1192-4074-D84A-88EB-5C0440AB87C8}" type="presParOf" srcId="{93644366-8B15-CA49-AB07-9D1BE0D469E4}" destId="{9265B969-A799-BB4C-93D6-B34978C96783}" srcOrd="0" destOrd="0" presId="urn:microsoft.com/office/officeart/2008/layout/HorizontalMultiLevelHierarchy"/>
    <dgm:cxn modelId="{656C0FAA-5869-BD4D-8360-13F583CCAFB1}" type="presParOf" srcId="{F1B51A86-AFA3-E54E-8312-3A1512731EFB}" destId="{53D334BB-5D50-2E47-AA25-DEBA97249224}" srcOrd="1" destOrd="0" presId="urn:microsoft.com/office/officeart/2008/layout/HorizontalMultiLevelHierarchy"/>
    <dgm:cxn modelId="{7219E763-F10D-5E4E-A89B-690056F2C7C8}" type="presParOf" srcId="{53D334BB-5D50-2E47-AA25-DEBA97249224}" destId="{CA5FAB46-C216-C048-A89B-679627B00DC6}" srcOrd="0" destOrd="0" presId="urn:microsoft.com/office/officeart/2008/layout/HorizontalMultiLevelHierarchy"/>
    <dgm:cxn modelId="{C182473B-D06A-604A-AA09-317C3D0AADF6}" type="presParOf" srcId="{53D334BB-5D50-2E47-AA25-DEBA97249224}" destId="{49D55277-7774-5F4A-84F8-73D5B7FE97E8}" srcOrd="1" destOrd="0" presId="urn:microsoft.com/office/officeart/2008/layout/HorizontalMultiLevelHierarchy"/>
    <dgm:cxn modelId="{92A0B52C-DE10-744B-98E6-0DA00D867F5A}" type="presParOf" srcId="{F1B51A86-AFA3-E54E-8312-3A1512731EFB}" destId="{1E82E81D-8753-AA40-820D-426DE48BD8D2}" srcOrd="2" destOrd="0" presId="urn:microsoft.com/office/officeart/2008/layout/HorizontalMultiLevelHierarchy"/>
    <dgm:cxn modelId="{FDE724A4-7636-8846-A399-54715E0FF772}" type="presParOf" srcId="{1E82E81D-8753-AA40-820D-426DE48BD8D2}" destId="{4831DDBF-013B-C44A-9E07-C6000730885C}" srcOrd="0" destOrd="0" presId="urn:microsoft.com/office/officeart/2008/layout/HorizontalMultiLevelHierarchy"/>
    <dgm:cxn modelId="{DEA351A1-7E30-1A43-B9BD-82BD27DC38EF}" type="presParOf" srcId="{F1B51A86-AFA3-E54E-8312-3A1512731EFB}" destId="{C047EF95-AC71-F844-944B-FC304E56F582}" srcOrd="3" destOrd="0" presId="urn:microsoft.com/office/officeart/2008/layout/HorizontalMultiLevelHierarchy"/>
    <dgm:cxn modelId="{8517B6D1-2EF9-6F48-BFE7-245B3FEDF839}" type="presParOf" srcId="{C047EF95-AC71-F844-944B-FC304E56F582}" destId="{7859921B-5793-ED4B-BC10-87B8CEADA5A4}" srcOrd="0" destOrd="0" presId="urn:microsoft.com/office/officeart/2008/layout/HorizontalMultiLevelHierarchy"/>
    <dgm:cxn modelId="{FDD16069-F2DF-1E46-B0F7-6C504704F8E8}" type="presParOf" srcId="{C047EF95-AC71-F844-944B-FC304E56F582}" destId="{DC336F64-CFFF-FA4E-8E10-14B5320D860B}" srcOrd="1" destOrd="0" presId="urn:microsoft.com/office/officeart/2008/layout/HorizontalMultiLevelHierarchy"/>
    <dgm:cxn modelId="{A8B81EAF-5B0A-1247-BCBF-1CE03496D22B}" type="presParOf" srcId="{F1B51A86-AFA3-E54E-8312-3A1512731EFB}" destId="{965DCA53-CBF1-7640-A5DE-E61E2CA7D463}" srcOrd="4" destOrd="0" presId="urn:microsoft.com/office/officeart/2008/layout/HorizontalMultiLevelHierarchy"/>
    <dgm:cxn modelId="{94AA84E3-AEB5-5340-AE3C-7B4C26D2F704}" type="presParOf" srcId="{965DCA53-CBF1-7640-A5DE-E61E2CA7D463}" destId="{EE84991A-63E7-A048-8104-1E17DDEB350E}" srcOrd="0" destOrd="0" presId="urn:microsoft.com/office/officeart/2008/layout/HorizontalMultiLevelHierarchy"/>
    <dgm:cxn modelId="{DD4AE807-B5BD-3248-9BE6-24FEA123D0CA}" type="presParOf" srcId="{F1B51A86-AFA3-E54E-8312-3A1512731EFB}" destId="{EE4A4742-0F68-8B4A-859A-F5BEB5A2F87B}" srcOrd="5" destOrd="0" presId="urn:microsoft.com/office/officeart/2008/layout/HorizontalMultiLevelHierarchy"/>
    <dgm:cxn modelId="{4F9776BC-CB11-FD42-8A12-456A7054634C}" type="presParOf" srcId="{EE4A4742-0F68-8B4A-859A-F5BEB5A2F87B}" destId="{720C3CC7-62B6-AB4B-8792-0F80BB0BA6CE}" srcOrd="0" destOrd="0" presId="urn:microsoft.com/office/officeart/2008/layout/HorizontalMultiLevelHierarchy"/>
    <dgm:cxn modelId="{1D54838F-BE36-D14A-B235-CB64441050EB}" type="presParOf" srcId="{EE4A4742-0F68-8B4A-859A-F5BEB5A2F87B}" destId="{F37C4208-A626-B940-A17A-27BECC8AC6D4}" srcOrd="1" destOrd="0" presId="urn:microsoft.com/office/officeart/2008/layout/HorizontalMultiLevelHierarchy"/>
    <dgm:cxn modelId="{0C1C27CB-97DB-FB4E-B5EC-E04F629DA16A}" type="presParOf" srcId="{55E6C7B4-54E1-8548-BB72-8766DB397E2F}" destId="{912B5B4E-C078-A943-9667-A7A72B98C1E7}" srcOrd="4" destOrd="0" presId="urn:microsoft.com/office/officeart/2008/layout/HorizontalMultiLevelHierarchy"/>
    <dgm:cxn modelId="{ECD3263E-60B1-A34F-88E0-AFB2440D9A5D}" type="presParOf" srcId="{912B5B4E-C078-A943-9667-A7A72B98C1E7}" destId="{34A7EBB8-067D-E148-9DD4-04F84F74A5D1}" srcOrd="0" destOrd="0" presId="urn:microsoft.com/office/officeart/2008/layout/HorizontalMultiLevelHierarchy"/>
    <dgm:cxn modelId="{87AB86D1-F401-F241-AF8E-C4D4D74C8F6E}" type="presParOf" srcId="{55E6C7B4-54E1-8548-BB72-8766DB397E2F}" destId="{B15E49CC-12E3-5842-8C39-2716125E5F58}" srcOrd="5" destOrd="0" presId="urn:microsoft.com/office/officeart/2008/layout/HorizontalMultiLevelHierarchy"/>
    <dgm:cxn modelId="{43841F93-83B4-D240-9865-8C05F3DB9C00}" type="presParOf" srcId="{B15E49CC-12E3-5842-8C39-2716125E5F58}" destId="{2F99CA86-1AE7-3C46-838F-149492D534FF}" srcOrd="0" destOrd="0" presId="urn:microsoft.com/office/officeart/2008/layout/HorizontalMultiLevelHierarchy"/>
    <dgm:cxn modelId="{C13CF30F-3CE9-5644-BF38-2C81B1930B4E}" type="presParOf" srcId="{B15E49CC-12E3-5842-8C39-2716125E5F58}" destId="{B782D0EE-2D1B-9848-856E-568E156186E3}" srcOrd="1" destOrd="0" presId="urn:microsoft.com/office/officeart/2008/layout/HorizontalMultiLevelHierarchy"/>
    <dgm:cxn modelId="{1F064662-9376-4345-88CB-29531AEA28E2}" type="presParOf" srcId="{B782D0EE-2D1B-9848-856E-568E156186E3}" destId="{87210609-CB66-A845-A139-3EA42F9C78A0}" srcOrd="0" destOrd="0" presId="urn:microsoft.com/office/officeart/2008/layout/HorizontalMultiLevelHierarchy"/>
    <dgm:cxn modelId="{C8800DEA-58C8-CB40-91F6-386083BA4339}" type="presParOf" srcId="{87210609-CB66-A845-A139-3EA42F9C78A0}" destId="{A70DA037-0A7A-B144-B215-D4EF697B0F81}" srcOrd="0" destOrd="0" presId="urn:microsoft.com/office/officeart/2008/layout/HorizontalMultiLevelHierarchy"/>
    <dgm:cxn modelId="{FD55B082-7F9B-C54E-9707-AC5315633D20}" type="presParOf" srcId="{B782D0EE-2D1B-9848-856E-568E156186E3}" destId="{3B87FD62-CBE6-8140-B8B2-77ABE42FD241}" srcOrd="1" destOrd="0" presId="urn:microsoft.com/office/officeart/2008/layout/HorizontalMultiLevelHierarchy"/>
    <dgm:cxn modelId="{49B72D77-0907-3E4A-9851-4458A6DFD29F}" type="presParOf" srcId="{3B87FD62-CBE6-8140-B8B2-77ABE42FD241}" destId="{476F6C2A-38E6-3746-9882-83E0919989A1}" srcOrd="0" destOrd="0" presId="urn:microsoft.com/office/officeart/2008/layout/HorizontalMultiLevelHierarchy"/>
    <dgm:cxn modelId="{23721DEE-80A5-DA4D-8F04-B64055464FA4}" type="presParOf" srcId="{3B87FD62-CBE6-8140-B8B2-77ABE42FD241}" destId="{37A7BC70-A65A-DE4C-AACF-3421F7B7B6FB}" srcOrd="1" destOrd="0" presId="urn:microsoft.com/office/officeart/2008/layout/HorizontalMultiLevelHierarchy"/>
    <dgm:cxn modelId="{24118708-7425-DB47-80CC-FB31FEA24AE9}" type="presParOf" srcId="{55E6C7B4-54E1-8548-BB72-8766DB397E2F}" destId="{804186B5-37C0-F04A-A1AF-70806A95E2FD}" srcOrd="6" destOrd="0" presId="urn:microsoft.com/office/officeart/2008/layout/HorizontalMultiLevelHierarchy"/>
    <dgm:cxn modelId="{33D84CBA-7F29-4249-99F1-4011F20CF283}" type="presParOf" srcId="{804186B5-37C0-F04A-A1AF-70806A95E2FD}" destId="{F2E2F4CF-79D0-CA49-94C8-9E1AA6D302ED}" srcOrd="0" destOrd="0" presId="urn:microsoft.com/office/officeart/2008/layout/HorizontalMultiLevelHierarchy"/>
    <dgm:cxn modelId="{7E4DCB66-CD09-EE41-B367-D63715425683}" type="presParOf" srcId="{55E6C7B4-54E1-8548-BB72-8766DB397E2F}" destId="{F5303C6A-8F46-C043-B047-C9E7E3C26C7C}" srcOrd="7" destOrd="0" presId="urn:microsoft.com/office/officeart/2008/layout/HorizontalMultiLevelHierarchy"/>
    <dgm:cxn modelId="{4F1E7B53-A18F-A44D-8A00-ABB8BC811104}" type="presParOf" srcId="{F5303C6A-8F46-C043-B047-C9E7E3C26C7C}" destId="{C3E8118F-066B-3B48-A388-CD84E6021F91}" srcOrd="0" destOrd="0" presId="urn:microsoft.com/office/officeart/2008/layout/HorizontalMultiLevelHierarchy"/>
    <dgm:cxn modelId="{95170B8D-CB8F-1A46-A19C-0B24964ADC5A}" type="presParOf" srcId="{F5303C6A-8F46-C043-B047-C9E7E3C26C7C}" destId="{800B1746-88CE-254A-9B17-8449B955ED34}" srcOrd="1" destOrd="0" presId="urn:microsoft.com/office/officeart/2008/layout/HorizontalMultiLevelHierarchy"/>
    <dgm:cxn modelId="{82899D9F-354B-8F4C-BEF6-BC2DBDABD565}" type="presParOf" srcId="{800B1746-88CE-254A-9B17-8449B955ED34}" destId="{EEA8C289-312B-8247-8FA6-C94D7D926B00}" srcOrd="0" destOrd="0" presId="urn:microsoft.com/office/officeart/2008/layout/HorizontalMultiLevelHierarchy"/>
    <dgm:cxn modelId="{5C418D3C-DECC-B244-8E2A-5D26BC9E34EF}" type="presParOf" srcId="{EEA8C289-312B-8247-8FA6-C94D7D926B00}" destId="{70CE37CB-C8C1-EA4D-9C7F-04B2E248DEC9}" srcOrd="0" destOrd="0" presId="urn:microsoft.com/office/officeart/2008/layout/HorizontalMultiLevelHierarchy"/>
    <dgm:cxn modelId="{BEF572BA-19E8-4D45-8DE0-1BAB4C67378D}" type="presParOf" srcId="{800B1746-88CE-254A-9B17-8449B955ED34}" destId="{7066913C-EC3F-3247-A686-E84C4C1445EA}" srcOrd="1" destOrd="0" presId="urn:microsoft.com/office/officeart/2008/layout/HorizontalMultiLevelHierarchy"/>
    <dgm:cxn modelId="{F9317292-5C60-8B40-B225-2011A37222AE}" type="presParOf" srcId="{7066913C-EC3F-3247-A686-E84C4C1445EA}" destId="{4EFD18C1-34DC-AD4C-87BD-B13D57732001}" srcOrd="0" destOrd="0" presId="urn:microsoft.com/office/officeart/2008/layout/HorizontalMultiLevelHierarchy"/>
    <dgm:cxn modelId="{5C417872-B757-6745-8CB6-5A2FA4C6F9FB}" type="presParOf" srcId="{7066913C-EC3F-3247-A686-E84C4C1445EA}" destId="{2C44755C-B1D4-3044-9FA6-1190DF4885B7}" srcOrd="1" destOrd="0" presId="urn:microsoft.com/office/officeart/2008/layout/HorizontalMultiLevelHierarchy"/>
  </dgm:cxnLst>
  <dgm:bg>
    <a:solidFill>
      <a:srgbClr val="F2F2F2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8C289-312B-8247-8FA6-C94D7D926B00}">
      <dsp:nvSpPr>
        <dsp:cNvPr id="0" name=""/>
        <dsp:cNvSpPr/>
      </dsp:nvSpPr>
      <dsp:spPr>
        <a:xfrm>
          <a:off x="7069566" y="6777134"/>
          <a:ext cx="5198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3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6487" y="6809858"/>
        <a:ext cx="25991" cy="25991"/>
      </dsp:txXfrm>
    </dsp:sp>
    <dsp:sp modelId="{804186B5-37C0-F04A-A1AF-70806A95E2FD}">
      <dsp:nvSpPr>
        <dsp:cNvPr id="0" name=""/>
        <dsp:cNvSpPr/>
      </dsp:nvSpPr>
      <dsp:spPr>
        <a:xfrm>
          <a:off x="3950561" y="3892832"/>
          <a:ext cx="519834" cy="2930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917" y="0"/>
              </a:lnTo>
              <a:lnTo>
                <a:pt x="259917" y="2930022"/>
              </a:lnTo>
              <a:lnTo>
                <a:pt x="519834" y="29300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36084" y="5283449"/>
        <a:ext cx="148788" cy="148788"/>
      </dsp:txXfrm>
    </dsp:sp>
    <dsp:sp modelId="{87210609-CB66-A845-A139-3EA42F9C78A0}">
      <dsp:nvSpPr>
        <dsp:cNvPr id="0" name=""/>
        <dsp:cNvSpPr/>
      </dsp:nvSpPr>
      <dsp:spPr>
        <a:xfrm>
          <a:off x="7069566" y="5309126"/>
          <a:ext cx="5198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3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6487" y="5341850"/>
        <a:ext cx="25991" cy="25991"/>
      </dsp:txXfrm>
    </dsp:sp>
    <dsp:sp modelId="{912B5B4E-C078-A943-9667-A7A72B98C1E7}">
      <dsp:nvSpPr>
        <dsp:cNvPr id="0" name=""/>
        <dsp:cNvSpPr/>
      </dsp:nvSpPr>
      <dsp:spPr>
        <a:xfrm>
          <a:off x="3950561" y="3892832"/>
          <a:ext cx="519834" cy="1462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917" y="0"/>
              </a:lnTo>
              <a:lnTo>
                <a:pt x="259917" y="1462013"/>
              </a:lnTo>
              <a:lnTo>
                <a:pt x="519834" y="146201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71686" y="4585047"/>
        <a:ext cx="77584" cy="77584"/>
      </dsp:txXfrm>
    </dsp:sp>
    <dsp:sp modelId="{965DCA53-CBF1-7640-A5DE-E61E2CA7D463}">
      <dsp:nvSpPr>
        <dsp:cNvPr id="0" name=""/>
        <dsp:cNvSpPr/>
      </dsp:nvSpPr>
      <dsp:spPr>
        <a:xfrm>
          <a:off x="7069566" y="3373770"/>
          <a:ext cx="519834" cy="99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917" y="0"/>
              </a:lnTo>
              <a:lnTo>
                <a:pt x="259917" y="990537"/>
              </a:lnTo>
              <a:lnTo>
                <a:pt x="519834" y="99053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01517" y="3841073"/>
        <a:ext cx="55932" cy="55932"/>
      </dsp:txXfrm>
    </dsp:sp>
    <dsp:sp modelId="{1E82E81D-8753-AA40-820D-426DE48BD8D2}">
      <dsp:nvSpPr>
        <dsp:cNvPr id="0" name=""/>
        <dsp:cNvSpPr/>
      </dsp:nvSpPr>
      <dsp:spPr>
        <a:xfrm>
          <a:off x="7069566" y="3328050"/>
          <a:ext cx="5198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83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6487" y="3360775"/>
        <a:ext cx="25991" cy="25991"/>
      </dsp:txXfrm>
    </dsp:sp>
    <dsp:sp modelId="{93644366-8B15-CA49-AB07-9D1BE0D469E4}">
      <dsp:nvSpPr>
        <dsp:cNvPr id="0" name=""/>
        <dsp:cNvSpPr/>
      </dsp:nvSpPr>
      <dsp:spPr>
        <a:xfrm>
          <a:off x="7069566" y="2383233"/>
          <a:ext cx="519834" cy="990537"/>
        </a:xfrm>
        <a:custGeom>
          <a:avLst/>
          <a:gdLst/>
          <a:ahLst/>
          <a:cxnLst/>
          <a:rect l="0" t="0" r="0" b="0"/>
          <a:pathLst>
            <a:path>
              <a:moveTo>
                <a:pt x="0" y="990537"/>
              </a:moveTo>
              <a:lnTo>
                <a:pt x="259917" y="990537"/>
              </a:lnTo>
              <a:lnTo>
                <a:pt x="259917" y="0"/>
              </a:lnTo>
              <a:lnTo>
                <a:pt x="51983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01517" y="2850535"/>
        <a:ext cx="55932" cy="55932"/>
      </dsp:txXfrm>
    </dsp:sp>
    <dsp:sp modelId="{D59FDA6D-FA76-A443-A990-30A6DF0C18E4}">
      <dsp:nvSpPr>
        <dsp:cNvPr id="0" name=""/>
        <dsp:cNvSpPr/>
      </dsp:nvSpPr>
      <dsp:spPr>
        <a:xfrm>
          <a:off x="3950561" y="3373770"/>
          <a:ext cx="519834" cy="519061"/>
        </a:xfrm>
        <a:custGeom>
          <a:avLst/>
          <a:gdLst/>
          <a:ahLst/>
          <a:cxnLst/>
          <a:rect l="0" t="0" r="0" b="0"/>
          <a:pathLst>
            <a:path>
              <a:moveTo>
                <a:pt x="0" y="519061"/>
              </a:moveTo>
              <a:lnTo>
                <a:pt x="259917" y="519061"/>
              </a:lnTo>
              <a:lnTo>
                <a:pt x="259917" y="0"/>
              </a:lnTo>
              <a:lnTo>
                <a:pt x="51983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92113" y="3614936"/>
        <a:ext cx="36730" cy="36730"/>
      </dsp:txXfrm>
    </dsp:sp>
    <dsp:sp modelId="{4690D8A8-0333-554D-B7CA-86EF18DFDFDA}">
      <dsp:nvSpPr>
        <dsp:cNvPr id="0" name=""/>
        <dsp:cNvSpPr/>
      </dsp:nvSpPr>
      <dsp:spPr>
        <a:xfrm>
          <a:off x="7069566" y="897426"/>
          <a:ext cx="519834" cy="495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917" y="0"/>
              </a:lnTo>
              <a:lnTo>
                <a:pt x="259917" y="495268"/>
              </a:lnTo>
              <a:lnTo>
                <a:pt x="519834" y="4952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1533" y="1127111"/>
        <a:ext cx="35899" cy="35899"/>
      </dsp:txXfrm>
    </dsp:sp>
    <dsp:sp modelId="{ADFFF0BC-FD67-364B-9C23-CA62971D6911}">
      <dsp:nvSpPr>
        <dsp:cNvPr id="0" name=""/>
        <dsp:cNvSpPr/>
      </dsp:nvSpPr>
      <dsp:spPr>
        <a:xfrm>
          <a:off x="7069566" y="402158"/>
          <a:ext cx="519834" cy="495268"/>
        </a:xfrm>
        <a:custGeom>
          <a:avLst/>
          <a:gdLst/>
          <a:ahLst/>
          <a:cxnLst/>
          <a:rect l="0" t="0" r="0" b="0"/>
          <a:pathLst>
            <a:path>
              <a:moveTo>
                <a:pt x="0" y="495268"/>
              </a:moveTo>
              <a:lnTo>
                <a:pt x="259917" y="495268"/>
              </a:lnTo>
              <a:lnTo>
                <a:pt x="259917" y="0"/>
              </a:lnTo>
              <a:lnTo>
                <a:pt x="519834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311533" y="631842"/>
        <a:ext cx="35899" cy="35899"/>
      </dsp:txXfrm>
    </dsp:sp>
    <dsp:sp modelId="{33A3A8D2-ED82-C04A-965E-FE83CBEBA734}">
      <dsp:nvSpPr>
        <dsp:cNvPr id="0" name=""/>
        <dsp:cNvSpPr/>
      </dsp:nvSpPr>
      <dsp:spPr>
        <a:xfrm>
          <a:off x="3950561" y="897426"/>
          <a:ext cx="519834" cy="2995405"/>
        </a:xfrm>
        <a:custGeom>
          <a:avLst/>
          <a:gdLst/>
          <a:ahLst/>
          <a:cxnLst/>
          <a:rect l="0" t="0" r="0" b="0"/>
          <a:pathLst>
            <a:path>
              <a:moveTo>
                <a:pt x="0" y="2995405"/>
              </a:moveTo>
              <a:lnTo>
                <a:pt x="259917" y="2995405"/>
              </a:lnTo>
              <a:lnTo>
                <a:pt x="259917" y="0"/>
              </a:lnTo>
              <a:lnTo>
                <a:pt x="519834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4134474" y="2319125"/>
        <a:ext cx="152008" cy="152008"/>
      </dsp:txXfrm>
    </dsp:sp>
    <dsp:sp modelId="{6A045F46-4FD9-C84E-96F2-7C3938F3D5FE}">
      <dsp:nvSpPr>
        <dsp:cNvPr id="0" name=""/>
        <dsp:cNvSpPr/>
      </dsp:nvSpPr>
      <dsp:spPr>
        <a:xfrm rot="16200000">
          <a:off x="1469004" y="3496617"/>
          <a:ext cx="4170684" cy="792430"/>
        </a:xfrm>
        <a:prstGeom prst="rect">
          <a:avLst/>
        </a:prstGeom>
        <a:gradFill rotWithShape="0">
          <a:gsLst>
            <a:gs pos="0">
              <a:schemeClr val="accent5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noProof="0" dirty="0"/>
            <a:t>Istraživanja u e-Sveučilištima</a:t>
          </a:r>
        </a:p>
      </dsp:txBody>
      <dsp:txXfrm>
        <a:off x="1469004" y="3496617"/>
        <a:ext cx="4170684" cy="792430"/>
      </dsp:txXfrm>
    </dsp:sp>
    <dsp:sp modelId="{9B140B1E-6465-0E4B-A479-2A85534EF0BA}">
      <dsp:nvSpPr>
        <dsp:cNvPr id="0" name=""/>
        <dsp:cNvSpPr/>
      </dsp:nvSpPr>
      <dsp:spPr>
        <a:xfrm>
          <a:off x="4470395" y="304819"/>
          <a:ext cx="2599170" cy="11852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Istraživanje zastupljenosti razvoja digitalnih kompetencija u </a:t>
          </a:r>
          <a:r>
            <a:rPr lang="hr-HR" sz="1800" kern="1200" noProof="0" dirty="0">
              <a:latin typeface="Raleway 3"/>
            </a:rPr>
            <a:t>studijskim</a:t>
          </a:r>
          <a:r>
            <a:rPr lang="hr-HR" sz="1800" kern="1200" noProof="0" dirty="0"/>
            <a:t> programima u RH (AZVO)</a:t>
          </a:r>
        </a:p>
      </dsp:txBody>
      <dsp:txXfrm>
        <a:off x="4470395" y="304819"/>
        <a:ext cx="2599170" cy="1185213"/>
      </dsp:txXfrm>
    </dsp:sp>
    <dsp:sp modelId="{77AF9AD1-55F8-C948-9854-7EC9DC7C3C9B}">
      <dsp:nvSpPr>
        <dsp:cNvPr id="0" name=""/>
        <dsp:cNvSpPr/>
      </dsp:nvSpPr>
      <dsp:spPr>
        <a:xfrm>
          <a:off x="7589400" y="5942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Provedeno</a:t>
          </a:r>
        </a:p>
      </dsp:txBody>
      <dsp:txXfrm>
        <a:off x="7589400" y="5942"/>
        <a:ext cx="2599170" cy="792430"/>
      </dsp:txXfrm>
    </dsp:sp>
    <dsp:sp modelId="{8B5AFC01-F58C-3043-9A5A-C60577C3912C}">
      <dsp:nvSpPr>
        <dsp:cNvPr id="0" name=""/>
        <dsp:cNvSpPr/>
      </dsp:nvSpPr>
      <dsp:spPr>
        <a:xfrm>
          <a:off x="7589400" y="996480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Izrađen završni istraživački izvještaj</a:t>
          </a:r>
          <a:endParaRPr lang="en-GB" sz="1800" kern="1200" dirty="0"/>
        </a:p>
      </dsp:txBody>
      <dsp:txXfrm>
        <a:off x="7589400" y="996480"/>
        <a:ext cx="2599170" cy="792430"/>
      </dsp:txXfrm>
    </dsp:sp>
    <dsp:sp modelId="{0E3E1754-6911-674B-9582-AEFD8622EA67}">
      <dsp:nvSpPr>
        <dsp:cNvPr id="0" name=""/>
        <dsp:cNvSpPr/>
      </dsp:nvSpPr>
      <dsp:spPr>
        <a:xfrm>
          <a:off x="4470395" y="2781163"/>
          <a:ext cx="2599170" cy="11852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Pilot </a:t>
          </a:r>
          <a:r>
            <a:rPr lang="hr-HR" sz="1800" kern="1200" noProof="0" dirty="0"/>
            <a:t>istraživanje</a:t>
          </a:r>
        </a:p>
      </dsp:txBody>
      <dsp:txXfrm>
        <a:off x="4470395" y="2781163"/>
        <a:ext cx="2599170" cy="1185213"/>
      </dsp:txXfrm>
    </dsp:sp>
    <dsp:sp modelId="{CA5FAB46-C216-C048-A89B-679627B00DC6}">
      <dsp:nvSpPr>
        <dsp:cNvPr id="0" name=""/>
        <dsp:cNvSpPr/>
      </dsp:nvSpPr>
      <dsp:spPr>
        <a:xfrm>
          <a:off x="7589400" y="1987018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Održane pripremne radionice u Zagrebu, Rijeci, Osijeku i Splitu</a:t>
          </a:r>
        </a:p>
      </dsp:txBody>
      <dsp:txXfrm>
        <a:off x="7589400" y="1987018"/>
        <a:ext cx="2599170" cy="792430"/>
      </dsp:txXfrm>
    </dsp:sp>
    <dsp:sp modelId="{7859921B-5793-ED4B-BC10-87B8CEADA5A4}">
      <dsp:nvSpPr>
        <dsp:cNvPr id="0" name=""/>
        <dsp:cNvSpPr/>
      </dsp:nvSpPr>
      <dsp:spPr>
        <a:xfrm>
          <a:off x="7589400" y="2977555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Isporuka opreme u tijeku</a:t>
          </a:r>
        </a:p>
      </dsp:txBody>
      <dsp:txXfrm>
        <a:off x="7589400" y="2977555"/>
        <a:ext cx="2599170" cy="792430"/>
      </dsp:txXfrm>
    </dsp:sp>
    <dsp:sp modelId="{720C3CC7-62B6-AB4B-8792-0F80BB0BA6CE}">
      <dsp:nvSpPr>
        <dsp:cNvPr id="0" name=""/>
        <dsp:cNvSpPr/>
      </dsp:nvSpPr>
      <dsp:spPr>
        <a:xfrm>
          <a:off x="7589400" y="3968093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U ljetnom semestru primjena opreme u nastavi</a:t>
          </a:r>
        </a:p>
      </dsp:txBody>
      <dsp:txXfrm>
        <a:off x="7589400" y="3968093"/>
        <a:ext cx="2599170" cy="792430"/>
      </dsp:txXfrm>
    </dsp:sp>
    <dsp:sp modelId="{2F99CA86-1AE7-3C46-838F-149492D534FF}">
      <dsp:nvSpPr>
        <dsp:cNvPr id="0" name=""/>
        <dsp:cNvSpPr/>
      </dsp:nvSpPr>
      <dsp:spPr>
        <a:xfrm>
          <a:off x="4470395" y="4742935"/>
          <a:ext cx="2599170" cy="122382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Istraživanje potreba tržišta rada za digitalnim kompetencijama zaposlenika</a:t>
          </a:r>
        </a:p>
      </dsp:txBody>
      <dsp:txXfrm>
        <a:off x="4470395" y="4742935"/>
        <a:ext cx="2599170" cy="1223821"/>
      </dsp:txXfrm>
    </dsp:sp>
    <dsp:sp modelId="{476F6C2A-38E6-3746-9882-83E0919989A1}">
      <dsp:nvSpPr>
        <dsp:cNvPr id="0" name=""/>
        <dsp:cNvSpPr/>
      </dsp:nvSpPr>
      <dsp:spPr>
        <a:xfrm>
          <a:off x="7589400" y="4958631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U provedbi</a:t>
          </a:r>
        </a:p>
      </dsp:txBody>
      <dsp:txXfrm>
        <a:off x="7589400" y="4958631"/>
        <a:ext cx="2599170" cy="792430"/>
      </dsp:txXfrm>
    </dsp:sp>
    <dsp:sp modelId="{C3E8118F-066B-3B48-A388-CD84E6021F91}">
      <dsp:nvSpPr>
        <dsp:cNvPr id="0" name=""/>
        <dsp:cNvSpPr/>
      </dsp:nvSpPr>
      <dsp:spPr>
        <a:xfrm>
          <a:off x="4470395" y="6164864"/>
          <a:ext cx="2599170" cy="131598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/>
            <a:t>Istraživanje učinaka projekta e-Sveučilišta</a:t>
          </a:r>
        </a:p>
      </dsp:txBody>
      <dsp:txXfrm>
        <a:off x="4470395" y="6164864"/>
        <a:ext cx="2599170" cy="1315980"/>
      </dsp:txXfrm>
    </dsp:sp>
    <dsp:sp modelId="{4EFD18C1-34DC-AD4C-87BD-B13D57732001}">
      <dsp:nvSpPr>
        <dsp:cNvPr id="0" name=""/>
        <dsp:cNvSpPr/>
      </dsp:nvSpPr>
      <dsp:spPr>
        <a:xfrm>
          <a:off x="7589400" y="6426639"/>
          <a:ext cx="2599170" cy="792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 </a:t>
          </a:r>
          <a:r>
            <a:rPr lang="hr-HR" sz="1800" kern="1200" noProof="0" dirty="0"/>
            <a:t>pripremi</a:t>
          </a:r>
        </a:p>
      </dsp:txBody>
      <dsp:txXfrm>
        <a:off x="7589400" y="6426639"/>
        <a:ext cx="2599170" cy="792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ea typeface="Calibri"/>
              <a:cs typeface="Calibri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56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6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34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BB47C-47D2-1849-B3BE-5ACD516D6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27" y="915"/>
            <a:ext cx="18284747" cy="102851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9CFF6-660A-7746-925C-5D7C01551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300" y="2079941"/>
            <a:ext cx="14744700" cy="3312113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err="1"/>
              <a:t>Naslov</a:t>
            </a:r>
            <a:r>
              <a:rPr lang="en-GB"/>
              <a:t> </a:t>
            </a:r>
            <a:r>
              <a:rPr lang="en-GB" err="1"/>
              <a:t>prezentacije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077D-4627-DC4A-83E2-C5847A51D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7300" y="5456824"/>
            <a:ext cx="14744700" cy="14189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err="1"/>
              <a:t>Podnaslov</a:t>
            </a:r>
            <a:r>
              <a:rPr lang="en-GB"/>
              <a:t> </a:t>
            </a:r>
            <a:r>
              <a:rPr lang="en-GB" err="1"/>
              <a:t>prezentacije</a:t>
            </a:r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B7A1ED1-BF0D-4F4F-9BC1-553776FF1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300" y="7508811"/>
            <a:ext cx="14744700" cy="4613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/>
              <a:t>Ime predavača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E166FF1-5F0C-1246-AF4B-457284040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300" y="8034941"/>
            <a:ext cx="14744700" cy="461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/>
              <a:t>Titula predavača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92ED8C85-AE43-764E-8B31-9AD156F07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" y="8561069"/>
            <a:ext cx="14744700" cy="46136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/>
              <a:t>Datum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EC91F3-17D2-FB4C-8FB1-12FBE564C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" y="915"/>
            <a:ext cx="18284747" cy="1028517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B5AF8-69D3-5E44-A2C0-D91C53CEA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307558"/>
            <a:ext cx="15773400" cy="4279106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/>
              <a:t>Naslov</a:t>
            </a:r>
            <a:r>
              <a:rPr lang="hr-HR"/>
              <a:t> poglavlja/sekcije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A34EE-02D1-4F49-9AEB-D65BEAA8D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7722393"/>
            <a:ext cx="15773400" cy="141208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/>
              <a:t>Ovo je </a:t>
            </a:r>
            <a:r>
              <a:rPr lang="hr-HR"/>
              <a:t>naslovna stranica poglavlja/sekcije 					         </a:t>
            </a:r>
            <a:r>
              <a:rPr lang="en-HR"/>
              <a:t>koja ima svoj naslov </a:t>
            </a:r>
            <a:r>
              <a:rPr lang="en-GB" err="1"/>
              <a:t>i</a:t>
            </a:r>
            <a:r>
              <a:rPr lang="en-HR"/>
              <a:t> podnaslov</a:t>
            </a:r>
            <a:r>
              <a:rPr lang="hr-HR"/>
              <a:t>.</a:t>
            </a:r>
            <a:endParaRPr lang="en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85A33-7570-5A4A-8C97-7BAA45B5AA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" y="914"/>
            <a:ext cx="18284747" cy="10285170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2AAE75-DAEB-E240-894C-251352692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307558"/>
            <a:ext cx="15773400" cy="4279106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/>
              <a:t>Naslov</a:t>
            </a:r>
            <a:r>
              <a:rPr lang="hr-HR"/>
              <a:t> poglavlja/sekcije</a:t>
            </a:r>
            <a:endParaRPr lang="en-H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6849C1-5290-0F48-B266-4F0F85931F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7722393"/>
            <a:ext cx="15773400" cy="141208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/>
              <a:t>Ovo je </a:t>
            </a:r>
            <a:r>
              <a:rPr lang="hr-HR"/>
              <a:t>naslovna stranica poglavlja/sekcije </a:t>
            </a:r>
            <a:r>
              <a:rPr lang="en-HR"/>
              <a:t>koja ima svoj 			      naslov </a:t>
            </a:r>
            <a:r>
              <a:rPr lang="en-GB" err="1"/>
              <a:t>i</a:t>
            </a:r>
            <a:r>
              <a:rPr lang="en-HR"/>
              <a:t> podnaslov</a:t>
            </a:r>
            <a:r>
              <a:rPr lang="hr-HR"/>
              <a:t>.</a:t>
            </a:r>
            <a:endParaRPr lang="en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7CF94-B03A-8047-8048-6B3E6A4028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7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" y="914"/>
            <a:ext cx="18284747" cy="10285170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30A9DD-1E75-D741-90A6-C195016A6F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3307558"/>
            <a:ext cx="15773400" cy="4279106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HR"/>
              <a:t>Naslov</a:t>
            </a:r>
            <a:r>
              <a:rPr lang="hr-HR"/>
              <a:t> poglavlja/sekcije</a:t>
            </a:r>
            <a:endParaRPr lang="en-HR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A15C55C-663A-FE43-B5B1-ED1BB1C127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7722393"/>
            <a:ext cx="15773400" cy="141208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HR"/>
              <a:t>Ovo je </a:t>
            </a:r>
            <a:r>
              <a:rPr lang="hr-HR"/>
              <a:t>naslovna stranica poglavlja/sekcije </a:t>
            </a:r>
            <a:r>
              <a:rPr lang="en-HR"/>
              <a:t>koja ima svoj 			      naslov </a:t>
            </a:r>
            <a:r>
              <a:rPr lang="en-GB" err="1"/>
              <a:t>i</a:t>
            </a:r>
            <a:r>
              <a:rPr lang="en-HR"/>
              <a:t> podnaslov</a:t>
            </a:r>
            <a:r>
              <a:rPr lang="hr-HR"/>
              <a:t>.</a:t>
            </a:r>
            <a:endParaRPr lang="en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B1382E-F41C-9F43-839A-370BA99972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9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"/>
            <a:ext cx="18288000" cy="8425544"/>
          </a:xfrm>
          <a:prstGeom prst="rect">
            <a:avLst/>
          </a:prstGeom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accent2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1pPr>
          </a:lstStyle>
          <a:p>
            <a:pPr lvl="0"/>
            <a:r>
              <a:rPr lang="en-US" noProof="0" err="1"/>
              <a:t>Kliknuti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ikonu</a:t>
            </a:r>
            <a:r>
              <a:rPr lang="en-US" noProof="0"/>
              <a:t> za </a:t>
            </a:r>
            <a:r>
              <a:rPr lang="en-US" noProof="0" err="1"/>
              <a:t>dodati</a:t>
            </a:r>
            <a:r>
              <a:rPr lang="en-US" noProof="0"/>
              <a:t> </a:t>
            </a:r>
            <a:r>
              <a:rPr lang="en-US" noProof="0" err="1"/>
              <a:t>sliku</a:t>
            </a:r>
            <a:endParaRPr lang="en-US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004888" y="8881236"/>
            <a:ext cx="16278224" cy="830035"/>
          </a:xfrm>
          <a:prstGeom prst="rect">
            <a:avLst/>
          </a:prstGeom>
          <a:noFill/>
        </p:spPr>
        <p:txBody>
          <a:bodyPr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>
            <a:lvl1pPr marL="0" indent="0" algn="l">
              <a:lnSpc>
                <a:spcPts val="5801"/>
              </a:lnSpc>
              <a:spcBef>
                <a:spcPts val="0"/>
              </a:spcBef>
              <a:buNone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0FADB-D108-8249-8961-10B4FEEB20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0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-1056851" y="-397566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7" y="2456547"/>
            <a:ext cx="16517354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4C3D8-460E-4A4C-A909-7BF74718F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63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-buletti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8" y="2456547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1150" y="2474694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300" b="0" i="0" baseline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rgbClr val="39454F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8EE39-A1DD-984F-A9CF-5738F0EFD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tekst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8" y="2456547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85725" indent="0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Tx/>
              <a:buNone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1938" indent="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Tx/>
              <a:buNone/>
              <a:defRPr sz="3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433388" indent="0">
              <a:buClr>
                <a:schemeClr val="bg1"/>
              </a:buClr>
              <a:buSzPct val="60000"/>
              <a:buFontTx/>
              <a:buNone/>
              <a:defRPr sz="27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604838" indent="0">
              <a:buClr>
                <a:schemeClr val="bg1"/>
              </a:buClr>
              <a:buSzPct val="60000"/>
              <a:buFontTx/>
              <a:buNone/>
              <a:defRPr sz="2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776288" indent="0">
              <a:buClr>
                <a:schemeClr val="bg1"/>
              </a:buClr>
              <a:buSzPct val="60000"/>
              <a:buFontTx/>
              <a:buNone/>
              <a:defRPr sz="21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1150" y="2474694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85725" indent="0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3000" b="0" i="0" baseline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1938" indent="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43338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7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60483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77628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1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B5838-7295-C64A-B838-9980FDB52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7" y="2456547"/>
            <a:ext cx="16517354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A6E82-BE6F-4C46-A596-C799781B2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buletti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8" y="2456547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1150" y="2474694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4A564-C9CB-2541-ADE0-AF6FDEE71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6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tekst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773410B-9BBF-3F48-9A64-B2160C023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798" y="2456547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85725" indent="0">
              <a:lnSpc>
                <a:spcPct val="100000"/>
              </a:lnSpc>
              <a:spcBef>
                <a:spcPts val="1665"/>
              </a:spcBef>
              <a:buClr>
                <a:schemeClr val="bg1"/>
              </a:buClr>
              <a:buSzPct val="60000"/>
              <a:buFontTx/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1938" indent="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Tx/>
              <a:buNone/>
              <a:defRPr sz="3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433388" indent="0">
              <a:buClr>
                <a:schemeClr val="bg1"/>
              </a:buClr>
              <a:buSzPct val="60000"/>
              <a:buFontTx/>
              <a:buNone/>
              <a:defRPr sz="27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604838" indent="0">
              <a:buClr>
                <a:schemeClr val="bg1"/>
              </a:buClr>
              <a:buSzPct val="60000"/>
              <a:buFontTx/>
              <a:buNone/>
              <a:defRPr sz="2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776288" indent="0">
              <a:buClr>
                <a:schemeClr val="bg1"/>
              </a:buClr>
              <a:buSzPct val="60000"/>
              <a:buFontTx/>
              <a:buNone/>
              <a:defRPr sz="21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5E591D-8A77-5241-8832-7813A2FBE3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1150" y="2474694"/>
            <a:ext cx="8030001" cy="637055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85725" indent="0">
              <a:lnSpc>
                <a:spcPct val="100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30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1938" indent="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2pPr>
            <a:lvl3pPr marL="43338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7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3pPr>
            <a:lvl4pPr marL="60483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4pPr>
            <a:lvl5pPr marL="776288" indent="0">
              <a:buClr>
                <a:schemeClr val="bg1"/>
              </a:buClr>
              <a:buSzPct val="60000"/>
              <a:buFont typeface="Arial" panose="020B0604020202020204" pitchFamily="34" charset="0"/>
              <a:buNone/>
              <a:defRPr sz="2100" b="0" i="0">
                <a:solidFill>
                  <a:schemeClr val="bg1"/>
                </a:solidFill>
                <a:latin typeface="Raleway Light" panose="020B0403030101060003" pitchFamily="34" charset="77"/>
                <a:cs typeface="Raleway Light" panose="020B0403030101060003" pitchFamily="34" charset="77"/>
              </a:defRPr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939FF-0DDA-724A-99AE-37184C193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0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-desno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8030001" y="0"/>
            <a:ext cx="10257999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8030001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800" y="2522350"/>
            <a:ext cx="6562655" cy="52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0" y="709047"/>
            <a:ext cx="8030001" cy="8868906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308F5A-36AC-254A-8E29-B6560B35A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9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-desno bu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8030001" y="0"/>
            <a:ext cx="10257999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8030001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800" y="2522350"/>
            <a:ext cx="6562655" cy="52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0" y="709047"/>
            <a:ext cx="8030001" cy="8868906"/>
          </a:xfrm>
          <a:prstGeom prst="rect">
            <a:avLst/>
          </a:prstGeom>
          <a:noFill/>
        </p:spPr>
        <p:txBody>
          <a:bodyPr anchor="ctr"/>
          <a:lstStyle>
            <a:lvl1pPr marL="514350" indent="-514350">
              <a:buClr>
                <a:srgbClr val="39454F"/>
              </a:buClr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514350">
              <a:buClr>
                <a:srgbClr val="39454F"/>
              </a:buClr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2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7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60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718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F1D3B-4BAB-0843-ABB5-6A5133B93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3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_tekst-buletti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71967-C759-6B40-926B-4C9F6BE2C439}"/>
              </a:ext>
            </a:extLst>
          </p:cNvPr>
          <p:cNvSpPr/>
          <p:nvPr userDrawn="1"/>
        </p:nvSpPr>
        <p:spPr>
          <a:xfrm>
            <a:off x="8030001" y="0"/>
            <a:ext cx="10257999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8030001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800" y="709047"/>
            <a:ext cx="6562655" cy="14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9CAD08-D73E-7545-87F9-60CAF1DF4B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0" y="2657958"/>
            <a:ext cx="8030001" cy="6919995"/>
          </a:xfrm>
          <a:prstGeom prst="rect">
            <a:avLst/>
          </a:prstGeom>
          <a:noFill/>
        </p:spPr>
        <p:txBody>
          <a:bodyPr/>
          <a:lstStyle>
            <a:lvl1pPr marL="514350" indent="-514350">
              <a:buClr>
                <a:srgbClr val="39454F"/>
              </a:buClr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514350">
              <a:buClr>
                <a:srgbClr val="39454F"/>
              </a:buClr>
              <a:buFont typeface="Arial" panose="020B0604020202020204" pitchFamily="34" charset="0"/>
              <a:buChar char="•"/>
              <a:defRPr sz="30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02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7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860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171825" indent="-428625">
              <a:buClr>
                <a:srgbClr val="39454F"/>
              </a:buClr>
              <a:buFont typeface="Arial" panose="020B0604020202020204" pitchFamily="34" charset="0"/>
              <a:buChar char="•"/>
              <a:defRPr sz="24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DABDA55-985C-BB4B-936E-AC34C072CA8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13800" y="2657958"/>
            <a:ext cx="6562655" cy="6919995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30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err="1"/>
              <a:t>Tekst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016D1-8AB3-6B49-BDB6-477FAEDB2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0E31D5-25C9-1B45-83B9-1B2321DF9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" y="915"/>
            <a:ext cx="18284747" cy="10285170"/>
          </a:xfrm>
          <a:prstGeom prst="rect">
            <a:avLst/>
          </a:prstGeom>
        </p:spPr>
      </p:pic>
      <p:sp>
        <p:nvSpPr>
          <p:cNvPr id="3" name="Title Placeholder 5">
            <a:extLst>
              <a:ext uri="{FF2B5EF4-FFF2-40B4-BE49-F238E27FC236}">
                <a16:creationId xmlns:a16="http://schemas.microsoft.com/office/drawing/2014/main" id="{886500BD-595E-2B49-911D-2F9141208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274323" y="3283146"/>
            <a:ext cx="9062684" cy="14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6993D-791D-EA46-9FD5-199901C6A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5934" y="9812934"/>
            <a:ext cx="1977660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2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tablica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5" name="Table Placeholder 11">
            <a:extLst>
              <a:ext uri="{FF2B5EF4-FFF2-40B4-BE49-F238E27FC236}">
                <a16:creationId xmlns:a16="http://schemas.microsoft.com/office/drawing/2014/main" id="{35BA5B30-61A7-1D45-9A63-D3BA3F5F0C5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13798" y="2488406"/>
            <a:ext cx="16517352" cy="64015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Kliknuti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ikonu</a:t>
            </a:r>
            <a:r>
              <a:rPr lang="en-US" noProof="0"/>
              <a:t> za </a:t>
            </a:r>
            <a:r>
              <a:rPr lang="en-US" noProof="0" err="1"/>
              <a:t>dodati</a:t>
            </a:r>
            <a:r>
              <a:rPr lang="en-US" noProof="0"/>
              <a:t> </a:t>
            </a:r>
            <a:r>
              <a:rPr lang="en-US" noProof="0" err="1"/>
              <a:t>tablicu</a:t>
            </a:r>
            <a:endParaRPr lang="en-GB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9182801"/>
            <a:ext cx="10770468" cy="489350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90536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50"/>
            </a:lvl2pPr>
            <a:lvl3pPr>
              <a:buFont typeface="Arial" pitchFamily="34" charset="0"/>
              <a:buNone/>
              <a:defRPr sz="1650"/>
            </a:lvl3pPr>
            <a:lvl4pPr>
              <a:buFont typeface="Arial" pitchFamily="34" charset="0"/>
              <a:buNone/>
              <a:defRPr sz="1650"/>
            </a:lvl4pPr>
            <a:lvl5pPr>
              <a:buFont typeface="Arial" pitchFamily="34" charset="0"/>
              <a:buNone/>
              <a:defRPr sz="1650"/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C3F3E-2473-A448-941F-9F9DAA801D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58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graf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9182801"/>
            <a:ext cx="10770468" cy="489350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90536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50"/>
            </a:lvl2pPr>
            <a:lvl3pPr>
              <a:buFont typeface="Arial" pitchFamily="34" charset="0"/>
              <a:buNone/>
              <a:defRPr sz="1650"/>
            </a:lvl3pPr>
            <a:lvl4pPr>
              <a:buFont typeface="Arial" pitchFamily="34" charset="0"/>
              <a:buNone/>
              <a:defRPr sz="1650"/>
            </a:lvl4pPr>
            <a:lvl5pPr>
              <a:buFont typeface="Arial" pitchFamily="34" charset="0"/>
              <a:buNone/>
              <a:defRPr sz="1650"/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7987B913-D13F-8642-8654-79B8111C17D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13797" y="2488406"/>
            <a:ext cx="16517354" cy="6401592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Kliknuti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ikonu</a:t>
            </a:r>
            <a:r>
              <a:rPr lang="en-US" noProof="0"/>
              <a:t> za </a:t>
            </a:r>
            <a:r>
              <a:rPr lang="en-US" noProof="0" err="1"/>
              <a:t>dodati</a:t>
            </a:r>
            <a:r>
              <a:rPr lang="en-US" noProof="0"/>
              <a:t> </a:t>
            </a:r>
            <a:r>
              <a:rPr lang="en-US" noProof="0" err="1"/>
              <a:t>graf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A44830-3F69-E840-BE4A-01610530F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3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gore-sadržaj dol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9A37B-2B20-4D48-B031-228D65D5E3F0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9E737B2D-F6FD-8147-9F47-22CAA0AAC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16517354" cy="151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0724D4-E6D1-7044-9FC8-1EE24343EA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9182801"/>
            <a:ext cx="10770468" cy="489350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90536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rgbClr val="3945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None/>
              <a:defRPr sz="1650"/>
            </a:lvl2pPr>
            <a:lvl3pPr>
              <a:buFont typeface="Arial" pitchFamily="34" charset="0"/>
              <a:buNone/>
              <a:defRPr sz="1650"/>
            </a:lvl3pPr>
            <a:lvl4pPr>
              <a:buFont typeface="Arial" pitchFamily="34" charset="0"/>
              <a:buNone/>
              <a:defRPr sz="1650"/>
            </a:lvl4pPr>
            <a:lvl5pPr>
              <a:buFont typeface="Arial" pitchFamily="34" charset="0"/>
              <a:buNone/>
              <a:defRPr sz="1650"/>
            </a:lvl5pPr>
          </a:lstStyle>
          <a:p>
            <a:pPr lvl="0"/>
            <a:r>
              <a:rPr lang="en-US" err="1"/>
              <a:t>Tekst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164C82-7833-BA4E-8A41-B10189DC5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3797" y="2488406"/>
            <a:ext cx="16517354" cy="64015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428535" marR="0" indent="-428535" algn="ctr" defTabSz="6856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Kliknuti</a:t>
            </a:r>
            <a:r>
              <a:rPr lang="en-US"/>
              <a:t> za </a:t>
            </a:r>
            <a:r>
              <a:rPr lang="en-US" err="1"/>
              <a:t>dodati</a:t>
            </a:r>
            <a:r>
              <a:rPr lang="en-US"/>
              <a:t> </a:t>
            </a:r>
            <a:r>
              <a:rPr lang="en-US" err="1"/>
              <a:t>sadržaj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45AA8E-44C7-F748-89DC-2F55BC1A3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slik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2AED9E-A2E1-8848-A771-3EEAAE784609}"/>
              </a:ext>
            </a:extLst>
          </p:cNvPr>
          <p:cNvSpPr/>
          <p:nvPr userDrawn="1"/>
        </p:nvSpPr>
        <p:spPr>
          <a:xfrm>
            <a:off x="0" y="0"/>
            <a:ext cx="7634289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851229" y="0"/>
            <a:ext cx="10436771" cy="10287000"/>
          </a:xfrm>
          <a:prstGeom prst="rect">
            <a:avLst/>
          </a:prstGeom>
          <a:noFill/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Kliknuti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ikonu</a:t>
            </a:r>
            <a:r>
              <a:rPr lang="en-US" noProof="0"/>
              <a:t> za </a:t>
            </a:r>
            <a:r>
              <a:rPr lang="en-US" noProof="0" err="1"/>
              <a:t>dodati</a:t>
            </a:r>
            <a:r>
              <a:rPr lang="en-US" noProof="0"/>
              <a:t> </a:t>
            </a:r>
            <a:r>
              <a:rPr lang="en-US" noProof="0" err="1"/>
              <a:t>sliku</a:t>
            </a:r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3429000"/>
            <a:ext cx="5610803" cy="57912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5610803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FD64A-1941-0142-A04F-39459C9DC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47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graf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EE4D2-C91D-3444-8FEC-CD4C65543C72}"/>
              </a:ext>
            </a:extLst>
          </p:cNvPr>
          <p:cNvSpPr/>
          <p:nvPr userDrawn="1"/>
        </p:nvSpPr>
        <p:spPr>
          <a:xfrm>
            <a:off x="0" y="0"/>
            <a:ext cx="7634289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3429000"/>
            <a:ext cx="5610803" cy="57912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5610803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93C04C0-42FB-234E-B651-77842291393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475785" y="676277"/>
            <a:ext cx="9098418" cy="8543925"/>
          </a:xfrm>
          <a:prstGeom prst="rect">
            <a:avLst/>
          </a:prstGeom>
          <a:solidFill>
            <a:schemeClr val="bg1"/>
          </a:solidFill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Kliknuti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ikonu</a:t>
            </a:r>
            <a:r>
              <a:rPr lang="en-US"/>
              <a:t> za </a:t>
            </a:r>
            <a:r>
              <a:rPr lang="en-US" err="1"/>
              <a:t>dodati</a:t>
            </a:r>
            <a:r>
              <a:rPr lang="en-US"/>
              <a:t> </a:t>
            </a:r>
            <a:r>
              <a:rPr lang="en-US" err="1"/>
              <a:t>graf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FF6E3F-D64E-DA4F-BF5A-797CF7589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95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 buletti lijevo-tablica des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89DDE3B-620F-644E-9B2B-FAE717E1F8E5}"/>
              </a:ext>
            </a:extLst>
          </p:cNvPr>
          <p:cNvSpPr/>
          <p:nvPr userDrawn="1"/>
        </p:nvSpPr>
        <p:spPr>
          <a:xfrm>
            <a:off x="0" y="0"/>
            <a:ext cx="7634289" cy="10287000"/>
          </a:xfrm>
          <a:prstGeom prst="rect">
            <a:avLst/>
          </a:prstGeom>
          <a:solidFill>
            <a:srgbClr val="006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0E52AF-2660-1F49-8AEA-C5FA4B53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98" y="3429000"/>
            <a:ext cx="5610803" cy="5791200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61938" indent="-176213">
              <a:lnSpc>
                <a:spcPct val="95000"/>
              </a:lnSpc>
              <a:spcBef>
                <a:spcPts val="166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3388" indent="-171450">
              <a:lnSpc>
                <a:spcPct val="95000"/>
              </a:lnSpc>
              <a:spcBef>
                <a:spcPts val="675"/>
              </a:spcBef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48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7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7628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7738" indent="-171450">
              <a:buClr>
                <a:schemeClr val="bg1"/>
              </a:buClr>
              <a:buSzPct val="60000"/>
              <a:buFont typeface="Arial" panose="020B0604020202020204" pitchFamily="34" charset="0"/>
              <a:buChar char="•"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err="1"/>
              <a:t>Razina</a:t>
            </a:r>
            <a:r>
              <a:rPr lang="en-US"/>
              <a:t> 1</a:t>
            </a:r>
          </a:p>
          <a:p>
            <a:pPr lvl="1"/>
            <a:r>
              <a:rPr lang="en-US" err="1"/>
              <a:t>Razina</a:t>
            </a:r>
            <a:r>
              <a:rPr lang="en-US"/>
              <a:t> 2</a:t>
            </a:r>
          </a:p>
          <a:p>
            <a:pPr lvl="2"/>
            <a:r>
              <a:rPr lang="en-US" err="1"/>
              <a:t>Razina</a:t>
            </a:r>
            <a:r>
              <a:rPr lang="en-US"/>
              <a:t> 3</a:t>
            </a:r>
          </a:p>
          <a:p>
            <a:pPr lvl="3"/>
            <a:r>
              <a:rPr lang="en-US" err="1"/>
              <a:t>Razina</a:t>
            </a:r>
            <a:r>
              <a:rPr lang="en-US"/>
              <a:t> 4</a:t>
            </a:r>
          </a:p>
          <a:p>
            <a:pPr lvl="4"/>
            <a:r>
              <a:rPr lang="en-US" err="1"/>
              <a:t>Razina</a:t>
            </a:r>
            <a:r>
              <a:rPr lang="en-US"/>
              <a:t> 5</a:t>
            </a:r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530C769B-C944-B449-BD9F-B21D7379A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713798" y="683420"/>
            <a:ext cx="5610803" cy="204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Naslov</a:t>
            </a:r>
            <a:endParaRPr lang="en-GB"/>
          </a:p>
        </p:txBody>
      </p:sp>
      <p:sp>
        <p:nvSpPr>
          <p:cNvPr id="10" name="Table Placeholder 6">
            <a:extLst>
              <a:ext uri="{FF2B5EF4-FFF2-40B4-BE49-F238E27FC236}">
                <a16:creationId xmlns:a16="http://schemas.microsoft.com/office/drawing/2014/main" id="{51722CFE-1B9A-8C40-9265-49350F8438C7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8475785" y="683419"/>
            <a:ext cx="9098418" cy="853678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Kliknuti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ikonu</a:t>
            </a:r>
            <a:r>
              <a:rPr lang="en-US"/>
              <a:t> za </a:t>
            </a:r>
            <a:r>
              <a:rPr lang="en-US" err="1"/>
              <a:t>dodati</a:t>
            </a:r>
            <a:r>
              <a:rPr lang="en-US"/>
              <a:t> </a:t>
            </a:r>
            <a:r>
              <a:rPr lang="en-US" err="1"/>
              <a:t>tablicu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D5708-BE81-6344-B7AF-20CD4CE1A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8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8288000" cy="10287002"/>
          </a:xfrm>
          <a:prstGeom prst="rect">
            <a:avLst/>
          </a:prstGeom>
        </p:spPr>
        <p:txBody>
          <a:bodyPr vert="horz" lIns="91420" tIns="45710" rIns="91420" bIns="45710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err="1"/>
              <a:t>Kliknuti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ikonu</a:t>
            </a:r>
            <a:r>
              <a:rPr lang="en-US" noProof="0"/>
              <a:t> za </a:t>
            </a:r>
            <a:r>
              <a:rPr lang="en-US" noProof="0" err="1"/>
              <a:t>dodati</a:t>
            </a:r>
            <a:r>
              <a:rPr lang="en-US" noProof="0"/>
              <a:t> </a:t>
            </a:r>
            <a:r>
              <a:rPr lang="en-US" noProof="0" err="1"/>
              <a:t>sliku</a:t>
            </a:r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D51E7-0C4F-AC43-ABEE-23047D03AF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9453" y="9812934"/>
            <a:ext cx="1990625" cy="22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 na pažn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87091-D923-2044-9191-7CC5296210DB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 sz="27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0DBB7-2728-5D44-91E1-8E4095367E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1450" y="7420817"/>
            <a:ext cx="10325100" cy="7265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HR"/>
              <a:t>Hvala Vam na pažnji!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B83F1-35B7-CF4F-A7BA-593BD0BB7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758" y="8700549"/>
            <a:ext cx="4486485" cy="5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50" r:id="rId2"/>
    <p:sldLayoutId id="2147483725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9DBE53-B695-DE4D-A1E1-8E04D987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err="1"/>
              <a:t>Naslov</a:t>
            </a:r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942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706" r:id="rId3"/>
    <p:sldLayoutId id="2147483707" r:id="rId4"/>
    <p:sldLayoutId id="2147483665" r:id="rId5"/>
    <p:sldLayoutId id="2147483720" r:id="rId6"/>
    <p:sldLayoutId id="2147483721" r:id="rId7"/>
    <p:sldLayoutId id="2147483722" r:id="rId8"/>
    <p:sldLayoutId id="2147483699" r:id="rId9"/>
    <p:sldLayoutId id="2147483708" r:id="rId10"/>
    <p:sldLayoutId id="2147483716" r:id="rId11"/>
    <p:sldLayoutId id="2147483717" r:id="rId12"/>
    <p:sldLayoutId id="2147483718" r:id="rId13"/>
    <p:sldLayoutId id="2147483719" r:id="rId14"/>
    <p:sldLayoutId id="2147483698" r:id="rId15"/>
    <p:sldLayoutId id="2147483709" r:id="rId16"/>
    <p:sldLayoutId id="2147483710" r:id="rId17"/>
    <p:sldLayoutId id="2147483711" r:id="rId18"/>
    <p:sldLayoutId id="2147483692" r:id="rId19"/>
    <p:sldLayoutId id="2147483712" r:id="rId20"/>
    <p:sldLayoutId id="2147483713" r:id="rId21"/>
    <p:sldLayoutId id="214748366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3945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Raleway Light" panose="020B04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3.svg"/><Relationship Id="rId7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image" Target="../media/image21.sv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svg"/><Relationship Id="rId7" Type="http://schemas.openxmlformats.org/officeDocument/2006/relationships/image" Target="../media/image2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3.sv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8.sv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1.sv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2E3BD-B878-5FCD-FE51-A515DC5C6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Projekt e-Sveučilišta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90A20E-8735-D85E-79E6-973289D5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5396666"/>
            <a:ext cx="14744700" cy="1418990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hr-HR" dirty="0">
                <a:latin typeface="Arial"/>
                <a:cs typeface="Arial"/>
              </a:rPr>
              <a:t>Digitalizacija visokog obrazovanja</a:t>
            </a:r>
            <a:endParaRPr lang="hr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C2201C-F02C-92C4-B290-9F526F515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/>
              <a:t>Mirta Janeš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5ED165-7902-3A2F-7CAB-98BBCE64F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r-HR"/>
              <a:t>Hrvatska akademska i istraživačka mreža - CARNET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BA4A44-EB51-DB50-5F84-5F47FB0CF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r-HR"/>
              <a:t>19.4.2024., Srce Dani e-infrastrukture 2024</a:t>
            </a:r>
          </a:p>
        </p:txBody>
      </p:sp>
    </p:spTree>
    <p:extLst>
      <p:ext uri="{BB962C8B-B14F-4D97-AF65-F5344CB8AC3E}">
        <p14:creationId xmlns:p14="http://schemas.microsoft.com/office/powerpoint/2010/main" val="327277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5F13B-5B41-8CEF-3757-61295401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45D9C8-270F-A743-1387-8354F91E33A1}"/>
              </a:ext>
            </a:extLst>
          </p:cNvPr>
          <p:cNvSpPr/>
          <p:nvPr/>
        </p:nvSpPr>
        <p:spPr>
          <a:xfrm rot="12859873">
            <a:off x="17422979" y="1023004"/>
            <a:ext cx="10551071" cy="10826659"/>
          </a:xfrm>
          <a:custGeom>
            <a:avLst/>
            <a:gdLst/>
            <a:ahLst/>
            <a:cxnLst/>
            <a:rect l="l" t="t" r="r" b="b"/>
            <a:pathLst>
              <a:path w="10551071" h="10826659">
                <a:moveTo>
                  <a:pt x="0" y="0"/>
                </a:moveTo>
                <a:lnTo>
                  <a:pt x="10551071" y="0"/>
                </a:lnTo>
                <a:lnTo>
                  <a:pt x="10551071" y="10826659"/>
                </a:lnTo>
                <a:lnTo>
                  <a:pt x="0" y="1082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20F2EDBE-DE8D-B6AB-E87F-E7703B59DAAC}"/>
              </a:ext>
            </a:extLst>
          </p:cNvPr>
          <p:cNvSpPr txBox="1"/>
          <p:nvPr/>
        </p:nvSpPr>
        <p:spPr>
          <a:xfrm>
            <a:off x="1059633" y="797143"/>
            <a:ext cx="119876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3600" b="1" dirty="0">
                <a:solidFill>
                  <a:srgbClr val="142740"/>
                </a:solidFill>
                <a:latin typeface="Raleway 2"/>
                <a:cs typeface="Arial"/>
              </a:rPr>
              <a:t>Razvoj</a:t>
            </a:r>
            <a:r>
              <a:rPr lang="hr-HR" sz="3600" b="1" dirty="0">
                <a:solidFill>
                  <a:srgbClr val="142740"/>
                </a:solidFill>
                <a:latin typeface="Raleway 2"/>
                <a:ea typeface="+mn-lt"/>
                <a:cs typeface="Calibri"/>
              </a:rPr>
              <a:t> DMaaS aplikacije</a:t>
            </a:r>
            <a:r>
              <a:rPr lang="hr-HR" sz="3600" b="1" dirty="0">
                <a:solidFill>
                  <a:srgbClr val="142740"/>
                </a:solidFill>
                <a:latin typeface="Raleway 2"/>
                <a:ea typeface="Calibri"/>
                <a:cs typeface="Calibri"/>
              </a:rPr>
              <a:t> i pilotiranje  </a:t>
            </a:r>
            <a:r>
              <a:rPr lang="hr-HR" sz="3600" b="1" dirty="0">
                <a:solidFill>
                  <a:srgbClr val="142740"/>
                </a:solidFill>
                <a:latin typeface="Raleway 2"/>
                <a:cs typeface="Calibri"/>
              </a:rPr>
              <a:t>razvoja </a:t>
            </a:r>
            <a:r>
              <a:rPr lang="hr-HR" sz="3600" b="1" dirty="0">
                <a:solidFill>
                  <a:srgbClr val="142740"/>
                </a:solidFill>
                <a:latin typeface="Raleway 2"/>
                <a:cs typeface="Arial"/>
              </a:rPr>
              <a:t>modela digitalne zrelosti sustava VO</a:t>
            </a:r>
            <a:endParaRPr lang="en-US" sz="3600" dirty="0">
              <a:solidFill>
                <a:srgbClr val="142740"/>
              </a:solidFill>
              <a:latin typeface="Raleway 2"/>
              <a:cs typeface="Calibri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26B27E7-4142-3C6C-38EF-2E4B17BA0AFF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9A6F5E1-EE2C-1AC5-9A0D-6E7CD59269C3}"/>
              </a:ext>
            </a:extLst>
          </p:cNvPr>
          <p:cNvSpPr txBox="1"/>
          <p:nvPr/>
        </p:nvSpPr>
        <p:spPr>
          <a:xfrm>
            <a:off x="3200882" y="2367881"/>
            <a:ext cx="11581342" cy="73866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/>
            <a:endParaRPr lang="hr-HR" sz="3200" b="1" dirty="0">
              <a:solidFill>
                <a:srgbClr val="39454F"/>
              </a:solidFill>
              <a:latin typeface="Raleway 2"/>
              <a:ea typeface="Arial"/>
              <a:cs typeface="Arial"/>
            </a:endParaRPr>
          </a:p>
          <a:p>
            <a:pPr marL="228600"/>
            <a:r>
              <a:rPr lang="hr-HR" sz="3200" b="1" dirty="0">
                <a:solidFill>
                  <a:srgbClr val="39454F"/>
                </a:solidFill>
                <a:latin typeface="Raleway 2"/>
                <a:ea typeface="Arial"/>
                <a:cs typeface="Arial"/>
              </a:rPr>
              <a:t>  </a:t>
            </a:r>
            <a:r>
              <a:rPr lang="hr-HR" sz="3200" b="1" i="1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Pilotiranje razvoja modela digitalne zrelosti sustava VO:</a:t>
            </a:r>
            <a:endParaRPr lang="hr-HR" i="1" dirty="0">
              <a:latin typeface="Raleway 3"/>
              <a:cs typeface="Calibri"/>
            </a:endParaRPr>
          </a:p>
          <a:p>
            <a:pPr marL="914400" lvl="1" indent="-228600">
              <a:buFont typeface="Arial"/>
              <a:buChar char="•"/>
            </a:pPr>
            <a:r>
              <a:rPr lang="hr-HR" sz="3200" dirty="0">
                <a:solidFill>
                  <a:srgbClr val="39454F"/>
                </a:solidFill>
                <a:latin typeface="Raleway 3"/>
                <a:cs typeface="Arial"/>
              </a:rPr>
              <a:t>  Izrađen nacrt modela u suradnji CARNET-a i AZVO-a</a:t>
            </a:r>
          </a:p>
          <a:p>
            <a:pPr marL="914400" lvl="1" indent="-228600">
              <a:buFont typeface="Arial"/>
              <a:buChar char="•"/>
            </a:pPr>
            <a:r>
              <a:rPr lang="hr-HR" sz="3200" dirty="0">
                <a:solidFill>
                  <a:srgbClr val="39454F"/>
                </a:solidFill>
                <a:latin typeface="Raleway 3"/>
                <a:cs typeface="Arial"/>
              </a:rPr>
              <a:t>  Javnim pozivom (veljača 2024) odabrane 24 pilot ustanove VU </a:t>
            </a:r>
          </a:p>
          <a:p>
            <a:pPr marL="1143000" lvl="1" indent="-457200">
              <a:buFont typeface="Arial"/>
              <a:buChar char="•"/>
            </a:pPr>
            <a:r>
              <a:rPr lang="hr-HR" sz="3200" dirty="0">
                <a:solidFill>
                  <a:srgbClr val="39454F"/>
                </a:solidFill>
                <a:latin typeface="Raleway 3"/>
                <a:cs typeface="Arial"/>
              </a:rPr>
              <a:t>Nakon uvodne Radionice s tročlanim stručnim timovima  pilot ustanova slijedi 6 provedbenih (ožujak-lipanj 2024) </a:t>
            </a:r>
            <a:r>
              <a:rPr lang="hr-HR" sz="3200" dirty="0">
                <a:solidFill>
                  <a:srgbClr val="39454F"/>
                </a:solidFill>
                <a:latin typeface="Raleway 3"/>
                <a:cs typeface="Calibri"/>
              </a:rPr>
              <a:t>po</a:t>
            </a:r>
            <a:r>
              <a:rPr lang="hr-HR" sz="3200" dirty="0">
                <a:solidFill>
                  <a:srgbClr val="39454F"/>
                </a:solidFill>
                <a:latin typeface="Raleway 3"/>
                <a:ea typeface="+mn-lt"/>
                <a:cs typeface="+mn-lt"/>
              </a:rPr>
              <a:t> jednu za svako predloženo područje digitalne zrelosti</a:t>
            </a:r>
            <a:endParaRPr lang="hr-HR" sz="32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1143000" lvl="1" indent="-457200">
              <a:buFont typeface="Arial"/>
              <a:buChar char="•"/>
            </a:pPr>
            <a:endParaRPr lang="hr-HR" sz="3200" b="1" dirty="0">
              <a:solidFill>
                <a:srgbClr val="39454F"/>
              </a:solidFill>
              <a:latin typeface="Raleway 3"/>
              <a:cs typeface="Calibri"/>
            </a:endParaRPr>
          </a:p>
          <a:p>
            <a:pPr marL="685800" lvl="1"/>
            <a:r>
              <a:rPr lang="hr-HR" sz="3200" b="1" i="1" dirty="0">
                <a:solidFill>
                  <a:srgbClr val="39454F"/>
                </a:solidFill>
                <a:latin typeface="Raleway 3"/>
                <a:cs typeface="Calibri"/>
              </a:rPr>
              <a:t>Usluga razvoja DMaaS aplikacije</a:t>
            </a:r>
            <a:endParaRPr lang="hr-HR" sz="3200" i="1" dirty="0">
              <a:solidFill>
                <a:srgbClr val="39454F"/>
              </a:solidFill>
              <a:latin typeface="Raleway 3"/>
              <a:cs typeface="Calibri"/>
            </a:endParaRPr>
          </a:p>
          <a:p>
            <a:pPr marL="914400" lvl="1" indent="-228600">
              <a:buFont typeface="Arial"/>
              <a:buChar char="•"/>
            </a:pPr>
            <a:r>
              <a:rPr lang="hr-HR" sz="3200" dirty="0">
                <a:solidFill>
                  <a:srgbClr val="39454F"/>
                </a:solidFill>
                <a:latin typeface="Raleway 3"/>
                <a:ea typeface="+mn-lt"/>
                <a:cs typeface="+mn-lt"/>
              </a:rPr>
              <a:t> Nakon uključivanja pilot VU u izradu modela započet će se s aktivnostima razvoja aplikacije (2. pol. 2024)   </a:t>
            </a:r>
            <a:endParaRPr lang="hr-HR" sz="32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914400" lvl="1" indent="-228600">
              <a:buFont typeface="Arial"/>
              <a:buChar char="•"/>
            </a:pPr>
            <a:endParaRPr lang="hr-HR" sz="20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914400" lvl="1" indent="-228600">
              <a:buFont typeface="Arial"/>
              <a:buChar char="•"/>
            </a:pPr>
            <a:endParaRPr lang="hr-HR" sz="2000" dirty="0">
              <a:solidFill>
                <a:srgbClr val="39454F"/>
              </a:solidFill>
              <a:latin typeface="Arial"/>
              <a:cs typeface="Arial"/>
            </a:endParaRPr>
          </a:p>
          <a:p>
            <a:pPr marL="228600" lvl="1" indent="-228600">
              <a:buFont typeface="Arial"/>
              <a:buChar char="•"/>
            </a:pPr>
            <a:endParaRPr lang="hr-HR" dirty="0">
              <a:solidFill>
                <a:srgbClr val="060208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9B917-C875-8109-F40E-1A83EC5E6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" name="Freeform 3"/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4" name="Freeform 4"/>
          <p:cNvSpPr/>
          <p:nvPr/>
        </p:nvSpPr>
        <p:spPr>
          <a:xfrm>
            <a:off x="15038083" y="-3736606"/>
            <a:ext cx="7504137" cy="7700141"/>
          </a:xfrm>
          <a:custGeom>
            <a:avLst/>
            <a:gdLst/>
            <a:ahLst/>
            <a:cxnLst/>
            <a:rect l="l" t="t" r="r" b="b"/>
            <a:pathLst>
              <a:path w="7504137" h="7700141">
                <a:moveTo>
                  <a:pt x="0" y="0"/>
                </a:moveTo>
                <a:lnTo>
                  <a:pt x="7504137" y="0"/>
                </a:lnTo>
                <a:lnTo>
                  <a:pt x="7504137" y="7700141"/>
                </a:lnTo>
                <a:lnTo>
                  <a:pt x="0" y="7700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4" name="Freeform 14"/>
          <p:cNvSpPr/>
          <p:nvPr/>
        </p:nvSpPr>
        <p:spPr>
          <a:xfrm>
            <a:off x="12757275" y="3327729"/>
            <a:ext cx="3517835" cy="3456273"/>
          </a:xfrm>
          <a:custGeom>
            <a:avLst/>
            <a:gdLst/>
            <a:ahLst/>
            <a:cxnLst/>
            <a:rect l="l" t="t" r="r" b="b"/>
            <a:pathLst>
              <a:path w="3517835" h="3456273">
                <a:moveTo>
                  <a:pt x="0" y="0"/>
                </a:moveTo>
                <a:lnTo>
                  <a:pt x="3517835" y="0"/>
                </a:lnTo>
                <a:lnTo>
                  <a:pt x="3517835" y="3456273"/>
                </a:lnTo>
                <a:lnTo>
                  <a:pt x="0" y="3456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5" name="TextBox 15"/>
          <p:cNvSpPr txBox="1"/>
          <p:nvPr/>
        </p:nvSpPr>
        <p:spPr>
          <a:xfrm>
            <a:off x="1561733" y="1681787"/>
            <a:ext cx="1102109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</a:pPr>
            <a:r>
              <a:rPr lang="en-US" sz="5499" b="1" dirty="0">
                <a:solidFill>
                  <a:srgbClr val="414141"/>
                </a:solidFill>
                <a:latin typeface="Raleway 2"/>
              </a:rPr>
              <a:t>P</a:t>
            </a:r>
            <a:r>
              <a:rPr lang="hr-HR" sz="5499" b="1" dirty="0">
                <a:solidFill>
                  <a:srgbClr val="414141"/>
                </a:solidFill>
                <a:latin typeface="Raleway 2"/>
              </a:rPr>
              <a:t>odrška korisnicima projekta</a:t>
            </a:r>
            <a:endParaRPr lang="en-US" sz="5499" b="1" dirty="0">
              <a:solidFill>
                <a:srgbClr val="414141"/>
              </a:solidFill>
              <a:latin typeface="Raleway 2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94613" y="3604150"/>
            <a:ext cx="449404" cy="252179"/>
            <a:chOff x="0" y="0"/>
            <a:chExt cx="644040" cy="361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040" cy="361397"/>
            </a:xfrm>
            <a:custGeom>
              <a:avLst/>
              <a:gdLst/>
              <a:ahLst/>
              <a:cxnLst/>
              <a:rect l="l" t="t" r="r" b="b"/>
              <a:pathLst>
                <a:path w="644040" h="361397">
                  <a:moveTo>
                    <a:pt x="440840" y="0"/>
                  </a:moveTo>
                  <a:cubicBezTo>
                    <a:pt x="553064" y="0"/>
                    <a:pt x="644040" y="80902"/>
                    <a:pt x="644040" y="180699"/>
                  </a:cubicBezTo>
                  <a:cubicBezTo>
                    <a:pt x="644040" y="280496"/>
                    <a:pt x="553064" y="361397"/>
                    <a:pt x="440840" y="361397"/>
                  </a:cubicBezTo>
                  <a:lnTo>
                    <a:pt x="203200" y="361397"/>
                  </a:lnTo>
                  <a:cubicBezTo>
                    <a:pt x="90976" y="361397"/>
                    <a:pt x="0" y="280496"/>
                    <a:pt x="0" y="180699"/>
                  </a:cubicBezTo>
                  <a:cubicBezTo>
                    <a:pt x="0" y="809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AF19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44040" cy="38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5724" y="3510779"/>
            <a:ext cx="8505883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>
                <a:solidFill>
                  <a:srgbClr val="414141"/>
                </a:solidFill>
                <a:latin typeface="Raleway 3"/>
              </a:rPr>
              <a:t>MOBILNI TIMOVI - CARNET-</a:t>
            </a:r>
            <a:r>
              <a:rPr lang="en-US" sz="2599" dirty="0" err="1">
                <a:solidFill>
                  <a:srgbClr val="414141"/>
                </a:solidFill>
                <a:latin typeface="Raleway 3"/>
              </a:rPr>
              <a:t>ov</a:t>
            </a:r>
            <a:r>
              <a:rPr lang="en-US" sz="25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99" dirty="0" err="1">
                <a:solidFill>
                  <a:srgbClr val="414141"/>
                </a:solidFill>
                <a:latin typeface="Raleway 3"/>
              </a:rPr>
              <a:t>tim</a:t>
            </a:r>
            <a:r>
              <a:rPr lang="en-US" sz="25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99" dirty="0" err="1">
                <a:solidFill>
                  <a:srgbClr val="414141"/>
                </a:solidFill>
                <a:latin typeface="Raleway 3"/>
              </a:rPr>
              <a:t>regionalno</a:t>
            </a:r>
            <a:r>
              <a:rPr lang="en-US" sz="25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99" dirty="0" err="1">
                <a:solidFill>
                  <a:srgbClr val="414141"/>
                </a:solidFill>
                <a:latin typeface="Raleway 3"/>
              </a:rPr>
              <a:t>distribuiranih</a:t>
            </a:r>
            <a:r>
              <a:rPr lang="en-US" sz="25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99" dirty="0" err="1">
                <a:solidFill>
                  <a:srgbClr val="414141"/>
                </a:solidFill>
                <a:latin typeface="Raleway 3"/>
              </a:rPr>
              <a:t>stručnjaka</a:t>
            </a:r>
            <a:endParaRPr lang="en-US" sz="2599" dirty="0">
              <a:solidFill>
                <a:srgbClr val="414141"/>
              </a:solidFill>
              <a:latin typeface="Raleway 3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320806" y="4829900"/>
            <a:ext cx="9478635" cy="167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indent="-259078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Pružanje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svakodnevne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pisane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i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telefonske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podrške</a:t>
            </a:r>
            <a:endParaRPr lang="en-US" sz="2399" dirty="0">
              <a:solidFill>
                <a:srgbClr val="414141"/>
              </a:solidFill>
              <a:latin typeface="Raleway 3"/>
            </a:endParaRPr>
          </a:p>
          <a:p>
            <a:pPr marL="518157" lvl="1" indent="-259078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Pružanje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terenske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podrške</a:t>
            </a:r>
            <a:endParaRPr lang="en-US" sz="2399" dirty="0">
              <a:solidFill>
                <a:srgbClr val="414141"/>
              </a:solidFill>
              <a:latin typeface="Raleway 3"/>
            </a:endParaRPr>
          </a:p>
          <a:p>
            <a:pPr marL="518157" lvl="1" indent="-259078">
              <a:lnSpc>
                <a:spcPts val="3359"/>
              </a:lnSpc>
              <a:buFont typeface="Arial"/>
              <a:buChar char="•"/>
            </a:pP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Posjeti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u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sklopu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snimke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stanja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i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analize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potreba</a:t>
            </a:r>
            <a:endParaRPr lang="en-US" sz="2399" dirty="0">
              <a:solidFill>
                <a:srgbClr val="414141"/>
              </a:solidFill>
              <a:latin typeface="Raleway 3"/>
            </a:endParaRP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414141"/>
                </a:solidFill>
                <a:latin typeface="Raleway 3"/>
              </a:rPr>
              <a:t>Follow-up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posjeti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tijekom</a:t>
            </a:r>
            <a:r>
              <a:rPr lang="en-US" sz="2399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99" dirty="0" err="1">
                <a:solidFill>
                  <a:srgbClr val="414141"/>
                </a:solidFill>
                <a:latin typeface="Raleway 3"/>
              </a:rPr>
              <a:t>projekta</a:t>
            </a:r>
            <a:endParaRPr lang="en-US" sz="2399" dirty="0">
              <a:solidFill>
                <a:srgbClr val="414141"/>
              </a:solidFill>
              <a:latin typeface="Raleway 3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381B3F-9F15-B8A3-4BEC-97F8A4E6E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7678" y="-145672"/>
            <a:ext cx="19523356" cy="10904709"/>
            <a:chOff x="0" y="0"/>
            <a:chExt cx="3770278" cy="21058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0278" cy="2105876"/>
            </a:xfrm>
            <a:custGeom>
              <a:avLst/>
              <a:gdLst/>
              <a:ahLst/>
              <a:cxnLst/>
              <a:rect l="l" t="t" r="r" b="b"/>
              <a:pathLst>
                <a:path w="3770278" h="2105876">
                  <a:moveTo>
                    <a:pt x="0" y="0"/>
                  </a:moveTo>
                  <a:lnTo>
                    <a:pt x="3770278" y="0"/>
                  </a:lnTo>
                  <a:lnTo>
                    <a:pt x="3770278" y="2105876"/>
                  </a:lnTo>
                  <a:lnTo>
                    <a:pt x="0" y="2105876"/>
                  </a:lnTo>
                  <a:close/>
                </a:path>
              </a:pathLst>
            </a:custGeom>
            <a:solidFill>
              <a:srgbClr val="F2F2F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H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770278" cy="2124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7659121">
            <a:off x="14972718" y="1399593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6" name="Freeform 6"/>
          <p:cNvSpPr/>
          <p:nvPr/>
        </p:nvSpPr>
        <p:spPr>
          <a:xfrm>
            <a:off x="-7463448" y="-272998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7" name="Freeform 7"/>
          <p:cNvSpPr/>
          <p:nvPr/>
        </p:nvSpPr>
        <p:spPr>
          <a:xfrm>
            <a:off x="15290921" y="9628760"/>
            <a:ext cx="1968379" cy="222442"/>
          </a:xfrm>
          <a:custGeom>
            <a:avLst/>
            <a:gdLst/>
            <a:ahLst/>
            <a:cxnLst/>
            <a:rect l="l" t="t" r="r" b="b"/>
            <a:pathLst>
              <a:path w="1968379" h="222442">
                <a:moveTo>
                  <a:pt x="0" y="0"/>
                </a:moveTo>
                <a:lnTo>
                  <a:pt x="1968379" y="0"/>
                </a:lnTo>
                <a:lnTo>
                  <a:pt x="1968379" y="222442"/>
                </a:lnTo>
                <a:lnTo>
                  <a:pt x="0" y="222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44" b="-1244"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8" name="AutoShape 8"/>
          <p:cNvSpPr/>
          <p:nvPr/>
        </p:nvSpPr>
        <p:spPr>
          <a:xfrm flipH="1">
            <a:off x="2902721" y="8284769"/>
            <a:ext cx="0" cy="883887"/>
          </a:xfrm>
          <a:prstGeom prst="line">
            <a:avLst/>
          </a:prstGeom>
          <a:ln w="28575" cap="flat">
            <a:solidFill>
              <a:srgbClr val="1EAB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HR"/>
          </a:p>
        </p:txBody>
      </p:sp>
      <p:sp>
        <p:nvSpPr>
          <p:cNvPr id="9" name="TextBox 9"/>
          <p:cNvSpPr txBox="1"/>
          <p:nvPr/>
        </p:nvSpPr>
        <p:spPr>
          <a:xfrm>
            <a:off x="1561733" y="4613275"/>
            <a:ext cx="6286867" cy="909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b="1" err="1">
                <a:solidFill>
                  <a:srgbClr val="414141"/>
                </a:solidFill>
                <a:latin typeface="Raleway 4"/>
              </a:rPr>
              <a:t>Hvala</a:t>
            </a:r>
            <a:r>
              <a:rPr lang="en-US" sz="5499" b="1">
                <a:solidFill>
                  <a:srgbClr val="414141"/>
                </a:solidFill>
                <a:latin typeface="Raleway 4"/>
              </a:rPr>
              <a:t> </a:t>
            </a:r>
            <a:r>
              <a:rPr lang="en-US" sz="5499" b="1" err="1">
                <a:solidFill>
                  <a:srgbClr val="414141"/>
                </a:solidFill>
                <a:latin typeface="Raleway 4"/>
              </a:rPr>
              <a:t>na</a:t>
            </a:r>
            <a:r>
              <a:rPr lang="en-US" sz="5499" b="1">
                <a:solidFill>
                  <a:srgbClr val="414141"/>
                </a:solidFill>
                <a:latin typeface="Raleway 4"/>
              </a:rPr>
              <a:t> </a:t>
            </a:r>
            <a:r>
              <a:rPr lang="en-US" sz="5499" b="1" err="1">
                <a:solidFill>
                  <a:srgbClr val="414141"/>
                </a:solidFill>
                <a:latin typeface="Raleway 4"/>
              </a:rPr>
              <a:t>pažnji</a:t>
            </a:r>
            <a:r>
              <a:rPr lang="en-US" sz="5499" b="1">
                <a:solidFill>
                  <a:srgbClr val="414141"/>
                </a:solidFill>
                <a:latin typeface="Raleway 4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9776" y="8145563"/>
            <a:ext cx="54663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14141"/>
                </a:solidFill>
                <a:latin typeface="Raleway 1"/>
              </a:rPr>
              <a:t>carnet.hr/projekt/e-sveucilista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1733" y="8145563"/>
            <a:ext cx="7685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14141"/>
                </a:solidFill>
                <a:latin typeface="Raleway 1"/>
              </a:rPr>
              <a:t>web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99776" y="8734425"/>
            <a:ext cx="4090467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 err="1">
                <a:solidFill>
                  <a:srgbClr val="414141"/>
                </a:solidFill>
                <a:latin typeface="Raleway 1"/>
              </a:rPr>
              <a:t>e-sveucilista@carnet.hr</a:t>
            </a:r>
            <a:endParaRPr lang="en-US" sz="3000">
              <a:solidFill>
                <a:srgbClr val="414141"/>
              </a:solidFill>
              <a:latin typeface="Raleway 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61733" y="8734425"/>
            <a:ext cx="1143933" cy="495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414141"/>
                </a:solidFill>
                <a:latin typeface="Raleway 1"/>
              </a:rPr>
              <a:t>email</a:t>
            </a:r>
          </a:p>
        </p:txBody>
      </p:sp>
      <p:sp>
        <p:nvSpPr>
          <p:cNvPr id="14" name="Freeform 14"/>
          <p:cNvSpPr/>
          <p:nvPr/>
        </p:nvSpPr>
        <p:spPr>
          <a:xfrm flipV="1">
            <a:off x="-796022" y="84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0" y="3564478"/>
                </a:moveTo>
                <a:lnTo>
                  <a:pt x="11881594" y="3564478"/>
                </a:lnTo>
                <a:lnTo>
                  <a:pt x="11881594" y="0"/>
                </a:lnTo>
                <a:lnTo>
                  <a:pt x="0" y="0"/>
                </a:lnTo>
                <a:lnTo>
                  <a:pt x="0" y="356447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E82E0F-4787-D1BF-7C79-63E2356BE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6B08FB41-B5D6-51B3-9765-DA4AACCA1A03}"/>
              </a:ext>
            </a:extLst>
          </p:cNvPr>
          <p:cNvSpPr/>
          <p:nvPr/>
        </p:nvSpPr>
        <p:spPr>
          <a:xfrm>
            <a:off x="13566396" y="7783917"/>
            <a:ext cx="2062223" cy="365137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63500" dist="38100" dir="2700000">
              <a:srgbClr val="000000">
                <a:alpha val="40000"/>
              </a:srgbClr>
            </a:outerShdw>
            <a:reflection stA="40000" endPos="54000" dist="50800" dir="5400000" sy="-100000" algn="bl" rotWithShape="0"/>
          </a:effectLst>
        </p:spPr>
        <p:txBody>
          <a:bodyPr lIns="0" tIns="45720" rIns="91440" bIns="45720" anchor="t"/>
          <a:lstStyle/>
          <a:p>
            <a:endParaRPr lang="en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5F13B-5B41-8CEF-3757-61295401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45D9C8-270F-A743-1387-8354F91E33A1}"/>
              </a:ext>
            </a:extLst>
          </p:cNvPr>
          <p:cNvSpPr/>
          <p:nvPr/>
        </p:nvSpPr>
        <p:spPr>
          <a:xfrm rot="-8740127">
            <a:off x="12444251" y="-8477781"/>
            <a:ext cx="10551071" cy="10826659"/>
          </a:xfrm>
          <a:custGeom>
            <a:avLst/>
            <a:gdLst/>
            <a:ahLst/>
            <a:cxnLst/>
            <a:rect l="l" t="t" r="r" b="b"/>
            <a:pathLst>
              <a:path w="10551071" h="10826659">
                <a:moveTo>
                  <a:pt x="0" y="0"/>
                </a:moveTo>
                <a:lnTo>
                  <a:pt x="10551071" y="0"/>
                </a:lnTo>
                <a:lnTo>
                  <a:pt x="10551071" y="10826659"/>
                </a:lnTo>
                <a:lnTo>
                  <a:pt x="0" y="1082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A6DA5D5-DF4B-6E6A-4633-CABD7BBA4A6F}"/>
              </a:ext>
            </a:extLst>
          </p:cNvPr>
          <p:cNvGrpSpPr/>
          <p:nvPr/>
        </p:nvGrpSpPr>
        <p:grpSpPr>
          <a:xfrm>
            <a:off x="1780939" y="2763094"/>
            <a:ext cx="2830885" cy="4468249"/>
            <a:chOff x="0" y="0"/>
            <a:chExt cx="1438424" cy="227039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970E343-C927-0FD9-005E-885FD76CCBA2}"/>
                </a:ext>
              </a:extLst>
            </p:cNvPr>
            <p:cNvSpPr/>
            <p:nvPr/>
          </p:nvSpPr>
          <p:spPr>
            <a:xfrm>
              <a:off x="0" y="0"/>
              <a:ext cx="1438424" cy="2270399"/>
            </a:xfrm>
            <a:custGeom>
              <a:avLst/>
              <a:gdLst/>
              <a:ahLst/>
              <a:cxnLst/>
              <a:rect l="l" t="t" r="r" b="b"/>
              <a:pathLst>
                <a:path w="1438424" h="2270399">
                  <a:moveTo>
                    <a:pt x="1313964" y="2270399"/>
                  </a:moveTo>
                  <a:lnTo>
                    <a:pt x="124460" y="2270399"/>
                  </a:lnTo>
                  <a:cubicBezTo>
                    <a:pt x="55880" y="2270399"/>
                    <a:pt x="0" y="2214519"/>
                    <a:pt x="0" y="21459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3964" y="0"/>
                  </a:lnTo>
                  <a:cubicBezTo>
                    <a:pt x="1382544" y="0"/>
                    <a:pt x="1438424" y="55880"/>
                    <a:pt x="1438424" y="124460"/>
                  </a:cubicBezTo>
                  <a:lnTo>
                    <a:pt x="1438424" y="2145939"/>
                  </a:lnTo>
                  <a:cubicBezTo>
                    <a:pt x="1438424" y="2214519"/>
                    <a:pt x="1382544" y="2270399"/>
                    <a:pt x="1313964" y="2270399"/>
                  </a:cubicBezTo>
                  <a:close/>
                </a:path>
              </a:pathLst>
            </a:custGeom>
            <a:solidFill>
              <a:srgbClr val="1EABDD"/>
            </a:solidFill>
          </p:spPr>
          <p:txBody>
            <a:bodyPr/>
            <a:lstStyle/>
            <a:p>
              <a:endParaRPr lang="en-HR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4215904-F80C-02BC-4E5D-3E041089E73E}"/>
              </a:ext>
            </a:extLst>
          </p:cNvPr>
          <p:cNvGrpSpPr/>
          <p:nvPr/>
        </p:nvGrpSpPr>
        <p:grpSpPr>
          <a:xfrm>
            <a:off x="2176205" y="3250492"/>
            <a:ext cx="2102982" cy="2102982"/>
            <a:chOff x="0" y="0"/>
            <a:chExt cx="1913890" cy="191389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40F11B6-F68B-67A0-7E80-559021F352B2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BEB5FDFD-A21F-223E-FCF0-18AFDC8608D8}"/>
              </a:ext>
            </a:extLst>
          </p:cNvPr>
          <p:cNvSpPr/>
          <p:nvPr/>
        </p:nvSpPr>
        <p:spPr>
          <a:xfrm>
            <a:off x="2492409" y="3647010"/>
            <a:ext cx="1419432" cy="1370397"/>
          </a:xfrm>
          <a:custGeom>
            <a:avLst/>
            <a:gdLst/>
            <a:ahLst/>
            <a:cxnLst/>
            <a:rect l="l" t="t" r="r" b="b"/>
            <a:pathLst>
              <a:path w="1419432" h="1370397">
                <a:moveTo>
                  <a:pt x="0" y="0"/>
                </a:moveTo>
                <a:lnTo>
                  <a:pt x="1419432" y="0"/>
                </a:lnTo>
                <a:lnTo>
                  <a:pt x="1419432" y="1370397"/>
                </a:lnTo>
                <a:lnTo>
                  <a:pt x="0" y="137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HR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0CEA7C2-2ED1-5929-B29A-E0F00A1FE358}"/>
              </a:ext>
            </a:extLst>
          </p:cNvPr>
          <p:cNvSpPr txBox="1"/>
          <p:nvPr/>
        </p:nvSpPr>
        <p:spPr>
          <a:xfrm>
            <a:off x="1908518" y="5931355"/>
            <a:ext cx="2638147" cy="79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2611" b="1" spc="83" err="1">
                <a:solidFill>
                  <a:srgbClr val="FFFFFF"/>
                </a:solidFill>
                <a:latin typeface="Raleway SemiBold" pitchFamily="2" charset="77"/>
              </a:rPr>
              <a:t>Mrežna</a:t>
            </a:r>
            <a:r>
              <a:rPr lang="en-US" sz="2611" b="1" spc="83">
                <a:solidFill>
                  <a:srgbClr val="FFFFFF"/>
                </a:solidFill>
                <a:latin typeface="Raleway SemiBold" pitchFamily="2" charset="77"/>
              </a:rPr>
              <a:t> </a:t>
            </a:r>
            <a:r>
              <a:rPr lang="en-US" sz="2611" b="1" spc="83" err="1">
                <a:solidFill>
                  <a:srgbClr val="FFFFFF"/>
                </a:solidFill>
                <a:latin typeface="Raleway SemiBold" pitchFamily="2" charset="77"/>
              </a:rPr>
              <a:t>povezanost</a:t>
            </a:r>
            <a:endParaRPr lang="en-US" sz="2611" b="1" spc="83">
              <a:solidFill>
                <a:srgbClr val="FFFFFF"/>
              </a:solidFill>
              <a:latin typeface="Raleway SemiBold" pitchFamily="2" charset="77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20F2EDBE-DE8D-B6AB-E87F-E7703B59DAAC}"/>
              </a:ext>
            </a:extLst>
          </p:cNvPr>
          <p:cNvSpPr txBox="1"/>
          <p:nvPr/>
        </p:nvSpPr>
        <p:spPr>
          <a:xfrm>
            <a:off x="1561733" y="914400"/>
            <a:ext cx="9209469" cy="90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b="1" err="1">
                <a:solidFill>
                  <a:srgbClr val="142740"/>
                </a:solidFill>
                <a:latin typeface="Raleway 2"/>
              </a:rPr>
              <a:t>Mrežna</a:t>
            </a:r>
            <a:r>
              <a:rPr lang="en-US" sz="5499" b="1">
                <a:solidFill>
                  <a:srgbClr val="142740"/>
                </a:solidFill>
                <a:latin typeface="Raleway 2"/>
              </a:rPr>
              <a:t> </a:t>
            </a:r>
            <a:r>
              <a:rPr lang="en-US" sz="5499" b="1" err="1">
                <a:solidFill>
                  <a:srgbClr val="142740"/>
                </a:solidFill>
                <a:latin typeface="Raleway 2"/>
              </a:rPr>
              <a:t>infrastruktura</a:t>
            </a:r>
            <a:endParaRPr lang="en-US" sz="5499" b="1">
              <a:solidFill>
                <a:srgbClr val="142740"/>
              </a:solidFill>
              <a:latin typeface="Raleway 2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26B27E7-4142-3C6C-38EF-2E4B17BA0AFF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09A6F5E1-EE2C-1AC5-9A0D-6E7CD59269C3}"/>
              </a:ext>
            </a:extLst>
          </p:cNvPr>
          <p:cNvSpPr txBox="1"/>
          <p:nvPr/>
        </p:nvSpPr>
        <p:spPr>
          <a:xfrm>
            <a:off x="4837597" y="2548525"/>
            <a:ext cx="11873904" cy="71865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228600">
              <a:buFont typeface="Arial"/>
              <a:buChar char="•"/>
            </a:pPr>
            <a:r>
              <a:rPr lang="hr-HR" sz="2400" b="1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Snimka stanja i analiza potreba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 - završena aktivnost obilaska </a:t>
            </a:r>
            <a:endParaRPr lang="sr-Latn-RS" sz="2400" dirty="0">
              <a:solidFill>
                <a:srgbClr val="000000"/>
              </a:solidFill>
              <a:latin typeface="Raleway 3"/>
              <a:ea typeface="Arial"/>
              <a:cs typeface="Calibri"/>
            </a:endParaRPr>
          </a:p>
          <a:p>
            <a:pPr marL="228600"/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    lokacija i prikupljanja potrebnih informacija za sljedeću fazu projekta.</a:t>
            </a:r>
            <a:endParaRPr lang="sr-Latn-RS" sz="2400" dirty="0">
              <a:solidFill>
                <a:srgbClr val="000000"/>
              </a:solidFill>
              <a:latin typeface="Raleway 3"/>
              <a:ea typeface="+mn-lt"/>
              <a:cs typeface="Calibri"/>
            </a:endParaRPr>
          </a:p>
          <a:p>
            <a:pPr marL="457200" indent="-228600">
              <a:lnSpc>
                <a:spcPct val="150000"/>
              </a:lnSpc>
              <a:buFont typeface="Arial"/>
              <a:buChar char="•"/>
            </a:pPr>
            <a:endParaRPr lang="hr-HR" sz="2400" dirty="0">
              <a:solidFill>
                <a:srgbClr val="39454F"/>
              </a:solidFill>
              <a:latin typeface="Raleway 3"/>
              <a:ea typeface="+mn-lt"/>
              <a:cs typeface="Arial"/>
            </a:endParaRPr>
          </a:p>
          <a:p>
            <a:pPr marL="457200" indent="-228600">
              <a:buFont typeface="Arial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Aktivnost </a:t>
            </a:r>
            <a:r>
              <a:rPr lang="hr-HR" sz="2400" b="1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projektiranja i izgradnje pasivne mreže, implementacije </a:t>
            </a:r>
            <a:br>
              <a:rPr lang="hr-HR" sz="2400" b="1" dirty="0">
                <a:latin typeface="Raleway 3"/>
                <a:ea typeface="+mn-lt"/>
                <a:cs typeface="Arial"/>
              </a:rPr>
            </a:br>
            <a:r>
              <a:rPr lang="hr-HR" sz="2400" b="1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aktivne mrežne i pristupne opreme ustanova 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u završnoj pripremi.</a:t>
            </a:r>
            <a:endParaRPr lang="hr-HR" sz="24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914400" lvl="1" indent="-228600">
              <a:lnSpc>
                <a:spcPct val="150000"/>
              </a:lnSpc>
              <a:buFont typeface="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Aktivnost uključuje </a:t>
            </a:r>
            <a:r>
              <a:rPr lang="hr-HR" sz="2400" b="1" dirty="0">
                <a:solidFill>
                  <a:srgbClr val="39454F"/>
                </a:solidFill>
                <a:latin typeface="Raleway 3"/>
                <a:cs typeface="Arial"/>
              </a:rPr>
              <a:t>278</a:t>
            </a: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 lokacija ustanova.</a:t>
            </a:r>
          </a:p>
          <a:p>
            <a:pPr marL="914400" lvl="1" indent="-228600">
              <a:buFont typeface="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Podijeljene u </a:t>
            </a:r>
            <a:r>
              <a:rPr lang="hr-HR" sz="2400" b="1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tri grupe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, uzimajući tri kriterija:</a:t>
            </a:r>
            <a:endParaRPr lang="hr-HR" sz="2400" b="1" dirty="0">
              <a:solidFill>
                <a:srgbClr val="000000"/>
              </a:solidFill>
              <a:latin typeface="Raleway 3"/>
              <a:ea typeface="+mn-lt"/>
              <a:cs typeface="Calibri"/>
            </a:endParaRPr>
          </a:p>
          <a:p>
            <a:pPr marL="1371600" lvl="2" indent="-228600">
              <a:buFont typeface="Wingdings"/>
              <a:buChar char="§"/>
            </a:pPr>
            <a:r>
              <a:rPr lang="hr-HR" sz="2400" b="1" dirty="0">
                <a:solidFill>
                  <a:srgbClr val="39454F"/>
                </a:solidFill>
                <a:latin typeface="Raleway 3"/>
                <a:ea typeface="+mn-lt"/>
                <a:cs typeface="Arial"/>
              </a:rPr>
              <a:t>regionalni, financijski i situacijski.</a:t>
            </a:r>
            <a:endParaRPr lang="hr-HR" sz="2400" b="1" dirty="0">
              <a:solidFill>
                <a:srgbClr val="000000"/>
              </a:solidFill>
              <a:latin typeface="Raleway 3"/>
              <a:cs typeface="Calibri"/>
            </a:endParaRPr>
          </a:p>
          <a:p>
            <a:pPr marL="914400" lvl="1" indent="-228600">
              <a:buFont typeface="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Za svaku lokaciju aktivnost se provodi u </a:t>
            </a:r>
            <a:r>
              <a:rPr lang="hr-HR" sz="2400" b="1" dirty="0">
                <a:solidFill>
                  <a:srgbClr val="39454F"/>
                </a:solidFill>
                <a:latin typeface="Raleway 3"/>
                <a:cs typeface="Arial"/>
              </a:rPr>
              <a:t>dvije faze:</a:t>
            </a: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 </a:t>
            </a:r>
            <a:endParaRPr lang="hr-HR" sz="2400" dirty="0">
              <a:solidFill>
                <a:srgbClr val="000000"/>
              </a:solidFill>
              <a:latin typeface="Raleway 3"/>
              <a:cs typeface="Calibri"/>
            </a:endParaRPr>
          </a:p>
          <a:p>
            <a:pPr marL="1371600" lvl="2" indent="-228600">
              <a:buFont typeface="Wingdings"/>
              <a:buChar char="§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Projektiranje</a:t>
            </a:r>
            <a:endParaRPr lang="hr-HR" sz="2400" dirty="0">
              <a:solidFill>
                <a:srgbClr val="000000"/>
              </a:solidFill>
              <a:latin typeface="Raleway 3"/>
              <a:cs typeface="Calibri"/>
            </a:endParaRPr>
          </a:p>
          <a:p>
            <a:pPr marL="1371600" lvl="2" indent="-228600">
              <a:buFont typeface="Wingdings"/>
              <a:buChar char="§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Izvođenje radova.</a:t>
            </a:r>
            <a:endParaRPr lang="hr-HR" sz="2400" dirty="0">
              <a:latin typeface="Raleway 3"/>
              <a:cs typeface="Calibri"/>
            </a:endParaRPr>
          </a:p>
          <a:p>
            <a:pPr marL="914400" lvl="1" indent="-228600">
              <a:buFont typeface="Arial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Očekivani početak aktivnosti: </a:t>
            </a:r>
            <a:r>
              <a:rPr lang="hr-HR" sz="2400" b="1" dirty="0">
                <a:solidFill>
                  <a:srgbClr val="39454F"/>
                </a:solidFill>
                <a:latin typeface="Raleway 3"/>
                <a:cs typeface="Arial"/>
              </a:rPr>
              <a:t>3. kvartal 2024. godine</a:t>
            </a:r>
          </a:p>
          <a:p>
            <a:pPr marL="457200" indent="-228600">
              <a:buFont typeface="Arial"/>
              <a:buChar char="•"/>
            </a:pPr>
            <a:endParaRPr lang="hr-HR" sz="24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457200" indent="-228600">
              <a:buFont typeface="Arial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Priprema nabave usluge</a:t>
            </a:r>
            <a:r>
              <a:rPr lang="hr-HR" sz="2400" b="1" dirty="0">
                <a:solidFill>
                  <a:srgbClr val="39454F"/>
                </a:solidFill>
                <a:latin typeface="Raleway 3"/>
                <a:cs typeface="Arial"/>
              </a:rPr>
              <a:t> stručnog nadzora</a:t>
            </a: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 i </a:t>
            </a:r>
            <a:r>
              <a:rPr lang="hr-HR" sz="2400" b="1" dirty="0">
                <a:solidFill>
                  <a:srgbClr val="39454F"/>
                </a:solidFill>
                <a:latin typeface="Raleway 3"/>
                <a:cs typeface="Arial"/>
              </a:rPr>
              <a:t>voditelja projekta.</a:t>
            </a:r>
          </a:p>
          <a:p>
            <a:pPr marL="914400" lvl="1" indent="-228600">
              <a:buFont typeface=""/>
              <a:buChar char="•"/>
            </a:pPr>
            <a:r>
              <a:rPr lang="hr-HR" sz="2400" dirty="0">
                <a:solidFill>
                  <a:srgbClr val="39454F"/>
                </a:solidFill>
                <a:latin typeface="Raleway 3"/>
                <a:cs typeface="Arial"/>
              </a:rPr>
              <a:t>Neizostavna cjelina izvođenja radova na lokacijama ustanova.</a:t>
            </a:r>
            <a:endParaRPr lang="hr-HR" sz="2400" dirty="0">
              <a:latin typeface="Raleway 3"/>
              <a:cs typeface="Calibri"/>
            </a:endParaRPr>
          </a:p>
          <a:p>
            <a:pPr marL="1028700" lvl="1" indent="-342900">
              <a:lnSpc>
                <a:spcPct val="150000"/>
              </a:lnSpc>
              <a:buFont typeface="Arial"/>
              <a:buChar char="•"/>
            </a:pPr>
            <a:endParaRPr lang="hr-HR" sz="2200" dirty="0">
              <a:solidFill>
                <a:srgbClr val="39454F"/>
              </a:solidFill>
              <a:latin typeface="Raleway 3"/>
              <a:cs typeface="Arial"/>
            </a:endParaRPr>
          </a:p>
          <a:p>
            <a:pPr marL="914400" lvl="1" indent="-228600">
              <a:buFont typeface="Arial"/>
              <a:buChar char="•"/>
            </a:pPr>
            <a:endParaRPr lang="hr-HR" sz="2200" dirty="0">
              <a:solidFill>
                <a:srgbClr val="39454F"/>
              </a:solidFill>
              <a:latin typeface="Arial"/>
              <a:cs typeface="Arial"/>
            </a:endParaRPr>
          </a:p>
          <a:p>
            <a:pPr marL="228600" lvl="1" indent="-228600">
              <a:buFont typeface="Arial"/>
              <a:buChar char="•"/>
            </a:pPr>
            <a:endParaRPr lang="hr-HR" sz="2200" dirty="0">
              <a:solidFill>
                <a:srgbClr val="060208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0E8FA-8151-A514-8255-E2334C66C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5F13B-5B41-8CEF-3757-61295401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45D9C8-270F-A743-1387-8354F91E33A1}"/>
              </a:ext>
            </a:extLst>
          </p:cNvPr>
          <p:cNvSpPr/>
          <p:nvPr/>
        </p:nvSpPr>
        <p:spPr>
          <a:xfrm rot="-8740127">
            <a:off x="12444251" y="-8477781"/>
            <a:ext cx="10551071" cy="10826659"/>
          </a:xfrm>
          <a:custGeom>
            <a:avLst/>
            <a:gdLst/>
            <a:ahLst/>
            <a:cxnLst/>
            <a:rect l="l" t="t" r="r" b="b"/>
            <a:pathLst>
              <a:path w="10551071" h="10826659">
                <a:moveTo>
                  <a:pt x="0" y="0"/>
                </a:moveTo>
                <a:lnTo>
                  <a:pt x="10551071" y="0"/>
                </a:lnTo>
                <a:lnTo>
                  <a:pt x="10551071" y="10826659"/>
                </a:lnTo>
                <a:lnTo>
                  <a:pt x="0" y="1082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20F2EDBE-DE8D-B6AB-E87F-E7703B59DAAC}"/>
              </a:ext>
            </a:extLst>
          </p:cNvPr>
          <p:cNvSpPr txBox="1"/>
          <p:nvPr/>
        </p:nvSpPr>
        <p:spPr>
          <a:xfrm>
            <a:off x="1561733" y="914400"/>
            <a:ext cx="9209469" cy="909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b="1" err="1">
                <a:solidFill>
                  <a:srgbClr val="142740"/>
                </a:solidFill>
                <a:latin typeface="Raleway 2"/>
              </a:rPr>
              <a:t>Mrežna</a:t>
            </a:r>
            <a:r>
              <a:rPr lang="en-US" sz="5499" b="1">
                <a:solidFill>
                  <a:srgbClr val="142740"/>
                </a:solidFill>
                <a:latin typeface="Raleway 2"/>
              </a:rPr>
              <a:t> </a:t>
            </a:r>
            <a:r>
              <a:rPr lang="en-US" sz="5499" b="1" err="1">
                <a:solidFill>
                  <a:srgbClr val="142740"/>
                </a:solidFill>
                <a:latin typeface="Raleway 2"/>
              </a:rPr>
              <a:t>infrastruktura</a:t>
            </a:r>
            <a:endParaRPr lang="en-US" sz="5499" b="1">
              <a:solidFill>
                <a:srgbClr val="142740"/>
              </a:solidFill>
              <a:latin typeface="Raleway 2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D26B27E7-4142-3C6C-38EF-2E4B17BA0AFF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0E8FA-8151-A514-8255-E2334C66C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DCF332-8379-0C6D-E280-D054D62AD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310" y="2335870"/>
            <a:ext cx="12954797" cy="67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" name="AutoShape 3"/>
          <p:cNvSpPr/>
          <p:nvPr/>
        </p:nvSpPr>
        <p:spPr>
          <a:xfrm>
            <a:off x="5485061" y="4723165"/>
            <a:ext cx="2972563" cy="19211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HR"/>
          </a:p>
        </p:txBody>
      </p:sp>
      <p:sp>
        <p:nvSpPr>
          <p:cNvPr id="4" name="AutoShape 4"/>
          <p:cNvSpPr/>
          <p:nvPr/>
        </p:nvSpPr>
        <p:spPr>
          <a:xfrm>
            <a:off x="9851324" y="4775162"/>
            <a:ext cx="3517037" cy="21668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HR"/>
          </a:p>
        </p:txBody>
      </p:sp>
      <p:grpSp>
        <p:nvGrpSpPr>
          <p:cNvPr id="5" name="Group 5"/>
          <p:cNvGrpSpPr/>
          <p:nvPr/>
        </p:nvGrpSpPr>
        <p:grpSpPr>
          <a:xfrm>
            <a:off x="3017902" y="3481600"/>
            <a:ext cx="2467184" cy="246718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ABDD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51250" y="3535968"/>
            <a:ext cx="2412816" cy="24128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8096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71702" y="3564542"/>
            <a:ext cx="2384242" cy="238424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4141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3610417" y="4098751"/>
            <a:ext cx="1306812" cy="1393933"/>
          </a:xfrm>
          <a:custGeom>
            <a:avLst/>
            <a:gdLst/>
            <a:ahLst/>
            <a:cxnLst/>
            <a:rect l="l" t="t" r="r" b="b"/>
            <a:pathLst>
              <a:path w="1306812" h="1393933">
                <a:moveTo>
                  <a:pt x="0" y="0"/>
                </a:moveTo>
                <a:lnTo>
                  <a:pt x="1306812" y="0"/>
                </a:lnTo>
                <a:lnTo>
                  <a:pt x="1306812" y="1393933"/>
                </a:lnTo>
                <a:lnTo>
                  <a:pt x="0" y="1393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5" name="Freeform 15"/>
          <p:cNvSpPr/>
          <p:nvPr/>
        </p:nvSpPr>
        <p:spPr>
          <a:xfrm>
            <a:off x="8457624" y="4440363"/>
            <a:ext cx="1600068" cy="604026"/>
          </a:xfrm>
          <a:custGeom>
            <a:avLst/>
            <a:gdLst/>
            <a:ahLst/>
            <a:cxnLst/>
            <a:rect l="l" t="t" r="r" b="b"/>
            <a:pathLst>
              <a:path w="1600068" h="604026">
                <a:moveTo>
                  <a:pt x="0" y="0"/>
                </a:moveTo>
                <a:lnTo>
                  <a:pt x="1600069" y="0"/>
                </a:lnTo>
                <a:lnTo>
                  <a:pt x="1600069" y="604026"/>
                </a:lnTo>
                <a:lnTo>
                  <a:pt x="0" y="604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6" name="Freeform 16"/>
          <p:cNvSpPr/>
          <p:nvPr/>
        </p:nvSpPr>
        <p:spPr>
          <a:xfrm>
            <a:off x="3498839" y="4000072"/>
            <a:ext cx="1379474" cy="1402261"/>
          </a:xfrm>
          <a:custGeom>
            <a:avLst/>
            <a:gdLst/>
            <a:ahLst/>
            <a:cxnLst/>
            <a:rect l="l" t="t" r="r" b="b"/>
            <a:pathLst>
              <a:path w="1379474" h="1402261">
                <a:moveTo>
                  <a:pt x="0" y="0"/>
                </a:moveTo>
                <a:lnTo>
                  <a:pt x="1379474" y="0"/>
                </a:lnTo>
                <a:lnTo>
                  <a:pt x="1379474" y="1402261"/>
                </a:lnTo>
                <a:lnTo>
                  <a:pt x="0" y="1402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7" name="TextBox 17"/>
          <p:cNvSpPr txBox="1"/>
          <p:nvPr/>
        </p:nvSpPr>
        <p:spPr>
          <a:xfrm>
            <a:off x="1561733" y="1198442"/>
            <a:ext cx="4785170" cy="79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</a:pPr>
            <a:r>
              <a:rPr lang="en-US" sz="5499" b="1" dirty="0">
                <a:solidFill>
                  <a:srgbClr val="414141"/>
                </a:solidFill>
                <a:latin typeface="Raleway 2"/>
              </a:rPr>
              <a:t>O</a:t>
            </a:r>
            <a:r>
              <a:rPr lang="hr-HR" sz="5499" b="1" dirty="0">
                <a:solidFill>
                  <a:srgbClr val="414141"/>
                </a:solidFill>
                <a:latin typeface="Raleway 2"/>
              </a:rPr>
              <a:t>premanje</a:t>
            </a:r>
            <a:endParaRPr lang="en-US" sz="5499" b="1" dirty="0">
              <a:solidFill>
                <a:srgbClr val="414141"/>
              </a:solidFill>
              <a:latin typeface="Raleway 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888258" y="6580526"/>
            <a:ext cx="275112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0"/>
                </a:solidFill>
                <a:latin typeface="Raleway SemiBold" pitchFamily="2" charset="77"/>
              </a:rPr>
              <a:t>KATALOG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36833" y="7433013"/>
            <a:ext cx="3053979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000000"/>
                </a:solidFill>
                <a:latin typeface="Raleway 1"/>
              </a:rPr>
              <a:t>Izrađuje</a:t>
            </a:r>
            <a:r>
              <a:rPr lang="en-US" sz="2199" dirty="0">
                <a:solidFill>
                  <a:srgbClr val="000000"/>
                </a:solidFill>
                <a:latin typeface="Raleway 1"/>
              </a:rPr>
              <a:t> se </a:t>
            </a:r>
            <a:r>
              <a:rPr lang="en-US" sz="2199" dirty="0" err="1">
                <a:solidFill>
                  <a:srgbClr val="000000"/>
                </a:solidFill>
                <a:latin typeface="Raleway 1"/>
              </a:rPr>
              <a:t>katalog</a:t>
            </a:r>
            <a:r>
              <a:rPr lang="en-US" sz="2199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hr-HR" sz="2199" dirty="0">
                <a:solidFill>
                  <a:srgbClr val="000000"/>
                </a:solidFill>
                <a:latin typeface="Raleway 1"/>
              </a:rPr>
              <a:t>dostupne</a:t>
            </a:r>
            <a:r>
              <a:rPr lang="en-US" sz="2199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99" dirty="0" err="1">
                <a:solidFill>
                  <a:srgbClr val="000000"/>
                </a:solidFill>
                <a:latin typeface="Raleway 1"/>
              </a:rPr>
              <a:t>opreme</a:t>
            </a:r>
            <a:r>
              <a:rPr lang="en-US" sz="2199" dirty="0">
                <a:solidFill>
                  <a:srgbClr val="000000"/>
                </a:solidFill>
                <a:latin typeface="Raleway 1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82094" y="6580526"/>
            <a:ext cx="275112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0"/>
                </a:solidFill>
                <a:latin typeface="Raleway SemiBold" pitchFamily="2" charset="77"/>
              </a:rPr>
              <a:t>PILOTIRANJE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79243" y="7433013"/>
            <a:ext cx="3356830" cy="64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50" dirty="0">
                <a:solidFill>
                  <a:srgbClr val="000000"/>
                </a:solidFill>
                <a:latin typeface="Raleway 1"/>
              </a:rPr>
              <a:t>20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institucija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uključuje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se u pilot program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00317" y="6337638"/>
            <a:ext cx="370235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0"/>
                </a:solidFill>
                <a:latin typeface="Raleway SemiBold" pitchFamily="2" charset="77"/>
              </a:rPr>
              <a:t>VELIKI FILMSKI STUDIJI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27412" y="7433013"/>
            <a:ext cx="335683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50" dirty="0" err="1">
                <a:solidFill>
                  <a:srgbClr val="000000"/>
                </a:solidFill>
                <a:latin typeface="Raleway 1"/>
              </a:rPr>
              <a:t>Uspostava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i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opremanje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velikih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studija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za audio-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vizualno</a:t>
            </a:r>
            <a:r>
              <a:rPr lang="en-US" sz="2150" dirty="0">
                <a:solidFill>
                  <a:srgbClr val="000000"/>
                </a:solidFill>
                <a:latin typeface="Raleway 1"/>
              </a:rPr>
              <a:t> </a:t>
            </a:r>
            <a:r>
              <a:rPr lang="en-US" sz="2150" dirty="0" err="1">
                <a:solidFill>
                  <a:srgbClr val="000000"/>
                </a:solidFill>
                <a:latin typeface="Raleway 1"/>
              </a:rPr>
              <a:t>snimanje</a:t>
            </a:r>
          </a:p>
        </p:txBody>
      </p:sp>
      <p:sp>
        <p:nvSpPr>
          <p:cNvPr id="25" name="Freeform 25"/>
          <p:cNvSpPr/>
          <p:nvPr/>
        </p:nvSpPr>
        <p:spPr>
          <a:xfrm rot="-6671698">
            <a:off x="9084970" y="-9166144"/>
            <a:ext cx="10357706" cy="10628243"/>
          </a:xfrm>
          <a:custGeom>
            <a:avLst/>
            <a:gdLst/>
            <a:ahLst/>
            <a:cxnLst/>
            <a:rect l="l" t="t" r="r" b="b"/>
            <a:pathLst>
              <a:path w="10357706" h="10628243">
                <a:moveTo>
                  <a:pt x="0" y="0"/>
                </a:moveTo>
                <a:lnTo>
                  <a:pt x="10357706" y="0"/>
                </a:lnTo>
                <a:lnTo>
                  <a:pt x="10357706" y="10628243"/>
                </a:lnTo>
                <a:lnTo>
                  <a:pt x="0" y="106282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7558A15F-A7CC-8D0F-EA31-198BFC221EE5}"/>
              </a:ext>
            </a:extLst>
          </p:cNvPr>
          <p:cNvSpPr txBox="1"/>
          <p:nvPr/>
        </p:nvSpPr>
        <p:spPr>
          <a:xfrm>
            <a:off x="16922651" y="666115"/>
            <a:ext cx="336649" cy="34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59"/>
              </a:lnSpc>
              <a:spcBef>
                <a:spcPct val="0"/>
              </a:spcBef>
            </a:pPr>
            <a:r>
              <a:rPr lang="en-US" sz="2199">
                <a:solidFill>
                  <a:srgbClr val="414141"/>
                </a:solidFill>
                <a:latin typeface="Raleway 1"/>
              </a:rPr>
              <a:t>10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84DA07-FC40-35DC-A4D2-A3DB433B90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4" name="Freeform 4"/>
          <p:cNvSpPr/>
          <p:nvPr/>
        </p:nvSpPr>
        <p:spPr>
          <a:xfrm>
            <a:off x="15038083" y="-3736606"/>
            <a:ext cx="7504137" cy="7700141"/>
          </a:xfrm>
          <a:custGeom>
            <a:avLst/>
            <a:gdLst/>
            <a:ahLst/>
            <a:cxnLst/>
            <a:rect l="l" t="t" r="r" b="b"/>
            <a:pathLst>
              <a:path w="7504137" h="7700141">
                <a:moveTo>
                  <a:pt x="0" y="0"/>
                </a:moveTo>
                <a:lnTo>
                  <a:pt x="7504137" y="0"/>
                </a:lnTo>
                <a:lnTo>
                  <a:pt x="7504137" y="7700141"/>
                </a:lnTo>
                <a:lnTo>
                  <a:pt x="0" y="770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5" name="Group 5"/>
          <p:cNvGrpSpPr/>
          <p:nvPr/>
        </p:nvGrpSpPr>
        <p:grpSpPr>
          <a:xfrm>
            <a:off x="1561733" y="2839724"/>
            <a:ext cx="449404" cy="252179"/>
            <a:chOff x="0" y="0"/>
            <a:chExt cx="644040" cy="361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040" cy="361397"/>
            </a:xfrm>
            <a:custGeom>
              <a:avLst/>
              <a:gdLst/>
              <a:ahLst/>
              <a:cxnLst/>
              <a:rect l="l" t="t" r="r" b="b"/>
              <a:pathLst>
                <a:path w="644040" h="361397">
                  <a:moveTo>
                    <a:pt x="440840" y="0"/>
                  </a:moveTo>
                  <a:cubicBezTo>
                    <a:pt x="553064" y="0"/>
                    <a:pt x="644040" y="80902"/>
                    <a:pt x="644040" y="180699"/>
                  </a:cubicBezTo>
                  <a:cubicBezTo>
                    <a:pt x="644040" y="280496"/>
                    <a:pt x="553064" y="361397"/>
                    <a:pt x="440840" y="361397"/>
                  </a:cubicBezTo>
                  <a:lnTo>
                    <a:pt x="203200" y="361397"/>
                  </a:lnTo>
                  <a:cubicBezTo>
                    <a:pt x="90976" y="361397"/>
                    <a:pt x="0" y="280496"/>
                    <a:pt x="0" y="180699"/>
                  </a:cubicBezTo>
                  <a:cubicBezTo>
                    <a:pt x="0" y="809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AF19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44040" cy="38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61733" y="1485900"/>
            <a:ext cx="1102109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</a:pPr>
            <a:r>
              <a:rPr lang="en-US" sz="5450" b="1" dirty="0">
                <a:solidFill>
                  <a:srgbClr val="414141"/>
                </a:solidFill>
                <a:latin typeface="Raleway 2"/>
              </a:rPr>
              <a:t>P</a:t>
            </a:r>
            <a:r>
              <a:rPr lang="hr-HR" sz="5450" b="1" dirty="0">
                <a:solidFill>
                  <a:srgbClr val="414141"/>
                </a:solidFill>
                <a:latin typeface="Raleway 2"/>
              </a:rPr>
              <a:t>ilotiranje opreme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2218062" y="2750371"/>
            <a:ext cx="85058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600" dirty="0" err="1">
                <a:solidFill>
                  <a:srgbClr val="414141"/>
                </a:solidFill>
                <a:latin typeface="Raleway 3"/>
              </a:rPr>
              <a:t>Isporuka</a:t>
            </a:r>
            <a:r>
              <a:rPr lang="en-US" sz="260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600" dirty="0" err="1">
                <a:solidFill>
                  <a:srgbClr val="414141"/>
                </a:solidFill>
                <a:latin typeface="Raleway 3"/>
              </a:rPr>
              <a:t>opreme</a:t>
            </a:r>
            <a:r>
              <a:rPr lang="en-US" sz="2600" dirty="0">
                <a:solidFill>
                  <a:srgbClr val="414141"/>
                </a:solidFill>
                <a:latin typeface="Raleway 3"/>
              </a:rPr>
              <a:t> za </a:t>
            </a:r>
            <a:r>
              <a:rPr lang="en-US" sz="2600" dirty="0" err="1">
                <a:solidFill>
                  <a:srgbClr val="414141"/>
                </a:solidFill>
                <a:latin typeface="Raleway 3"/>
              </a:rPr>
              <a:t>pilotiranje</a:t>
            </a:r>
            <a:r>
              <a:rPr lang="en-US" sz="2600" dirty="0">
                <a:solidFill>
                  <a:srgbClr val="414141"/>
                </a:solidFill>
                <a:latin typeface="Raleway 3"/>
              </a:rPr>
              <a:t>:</a:t>
            </a:r>
            <a:endParaRPr lang="en-US" sz="2600" dirty="0"/>
          </a:p>
        </p:txBody>
      </p:sp>
      <p:sp>
        <p:nvSpPr>
          <p:cNvPr id="17" name="TextBox 17"/>
          <p:cNvSpPr txBox="1"/>
          <p:nvPr/>
        </p:nvSpPr>
        <p:spPr>
          <a:xfrm>
            <a:off x="2218062" y="3595289"/>
            <a:ext cx="1000021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Proces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isporuke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opreme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 -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očekivani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završetak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početak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svibnja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aleway 3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Završena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implementacija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integriranog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studija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Raleway 3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U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tijeku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proces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implementacije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Studia B, </a:t>
            </a:r>
            <a:r>
              <a:rPr lang="hr-HR" sz="2400" dirty="0">
                <a:solidFill>
                  <a:srgbClr val="414141"/>
                </a:solidFill>
                <a:latin typeface="Raleway 3" panose="020B0604020202020204" charset="0"/>
              </a:rPr>
              <a:t>p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rijenosnih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setova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za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snimanje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,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sustava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za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simultano</a:t>
            </a:r>
            <a:r>
              <a:rPr lang="en-US" sz="24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4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prevođenje</a:t>
            </a:r>
            <a:endParaRPr lang="en-US" sz="2400" b="0" i="0" dirty="0">
              <a:solidFill>
                <a:srgbClr val="000000"/>
              </a:solidFill>
              <a:effectLst/>
              <a:latin typeface="Raleway 3" panose="020B0604020202020204" charset="0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C6538214-54CA-E8B8-DEE8-5A35B5333A6E}"/>
              </a:ext>
            </a:extLst>
          </p:cNvPr>
          <p:cNvSpPr/>
          <p:nvPr/>
        </p:nvSpPr>
        <p:spPr>
          <a:xfrm>
            <a:off x="12799077" y="3054425"/>
            <a:ext cx="2670488" cy="2759059"/>
          </a:xfrm>
          <a:custGeom>
            <a:avLst/>
            <a:gdLst/>
            <a:ahLst/>
            <a:cxnLst/>
            <a:rect l="l" t="t" r="r" b="b"/>
            <a:pathLst>
              <a:path w="1379474" h="1402261">
                <a:moveTo>
                  <a:pt x="0" y="0"/>
                </a:moveTo>
                <a:lnTo>
                  <a:pt x="1379474" y="0"/>
                </a:lnTo>
                <a:lnTo>
                  <a:pt x="1379474" y="1402261"/>
                </a:lnTo>
                <a:lnTo>
                  <a:pt x="0" y="1402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317DE0-BA8B-4600-0686-F3B4567FD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0BC73D-9DED-2A51-CB91-6326F216068A}"/>
              </a:ext>
            </a:extLst>
          </p:cNvPr>
          <p:cNvSpPr txBox="1"/>
          <p:nvPr/>
        </p:nvSpPr>
        <p:spPr>
          <a:xfrm>
            <a:off x="2218062" y="5999126"/>
            <a:ext cx="134006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Ponovljena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nabava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za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Grupu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1 –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veliki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studio za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snimanje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– u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tijeku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proces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evaluacije</a:t>
            </a:r>
            <a:r>
              <a:rPr lang="en-US" sz="2600" b="0" i="0" u="none" strike="noStrike" dirty="0">
                <a:solidFill>
                  <a:srgbClr val="414141"/>
                </a:solidFill>
                <a:effectLst/>
                <a:latin typeface="Raleway 3" panose="020B0604020202020204" charset="0"/>
              </a:rPr>
              <a:t> </a:t>
            </a:r>
            <a:r>
              <a:rPr lang="en-US" sz="2600" b="0" i="0" u="none" strike="noStrike" dirty="0" err="1">
                <a:solidFill>
                  <a:srgbClr val="414141"/>
                </a:solidFill>
                <a:effectLst/>
                <a:latin typeface="Raleway 3" panose="020B0604020202020204" charset="0"/>
              </a:rPr>
              <a:t>ponuda</a:t>
            </a:r>
            <a:endParaRPr lang="hr-HR" sz="2600" dirty="0"/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A867A338-1F61-B585-7B11-6063A768D7AE}"/>
              </a:ext>
            </a:extLst>
          </p:cNvPr>
          <p:cNvGrpSpPr/>
          <p:nvPr/>
        </p:nvGrpSpPr>
        <p:grpSpPr>
          <a:xfrm>
            <a:off x="1686644" y="6118900"/>
            <a:ext cx="449404" cy="252179"/>
            <a:chOff x="0" y="0"/>
            <a:chExt cx="644040" cy="361397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3B55CDF-D0DE-D842-DEA8-0417C8C0DE02}"/>
                </a:ext>
              </a:extLst>
            </p:cNvPr>
            <p:cNvSpPr/>
            <p:nvPr/>
          </p:nvSpPr>
          <p:spPr>
            <a:xfrm>
              <a:off x="0" y="0"/>
              <a:ext cx="644040" cy="361397"/>
            </a:xfrm>
            <a:custGeom>
              <a:avLst/>
              <a:gdLst/>
              <a:ahLst/>
              <a:cxnLst/>
              <a:rect l="l" t="t" r="r" b="b"/>
              <a:pathLst>
                <a:path w="644040" h="361397">
                  <a:moveTo>
                    <a:pt x="440840" y="0"/>
                  </a:moveTo>
                  <a:cubicBezTo>
                    <a:pt x="553064" y="0"/>
                    <a:pt x="644040" y="80902"/>
                    <a:pt x="644040" y="180699"/>
                  </a:cubicBezTo>
                  <a:cubicBezTo>
                    <a:pt x="644040" y="280496"/>
                    <a:pt x="553064" y="361397"/>
                    <a:pt x="440840" y="361397"/>
                  </a:cubicBezTo>
                  <a:lnTo>
                    <a:pt x="203200" y="361397"/>
                  </a:lnTo>
                  <a:cubicBezTo>
                    <a:pt x="90976" y="361397"/>
                    <a:pt x="0" y="280496"/>
                    <a:pt x="0" y="180699"/>
                  </a:cubicBezTo>
                  <a:cubicBezTo>
                    <a:pt x="0" y="809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AF19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B22ED8B3-83F5-A558-8912-E4C4F473D1F9}"/>
                </a:ext>
              </a:extLst>
            </p:cNvPr>
            <p:cNvSpPr txBox="1"/>
            <p:nvPr/>
          </p:nvSpPr>
          <p:spPr>
            <a:xfrm>
              <a:off x="0" y="-19050"/>
              <a:ext cx="644040" cy="38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829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" name="Freeform 3"/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4" name="Freeform 4"/>
          <p:cNvSpPr/>
          <p:nvPr/>
        </p:nvSpPr>
        <p:spPr>
          <a:xfrm>
            <a:off x="15038083" y="-3736606"/>
            <a:ext cx="7504137" cy="7700141"/>
          </a:xfrm>
          <a:custGeom>
            <a:avLst/>
            <a:gdLst/>
            <a:ahLst/>
            <a:cxnLst/>
            <a:rect l="l" t="t" r="r" b="b"/>
            <a:pathLst>
              <a:path w="7504137" h="7700141">
                <a:moveTo>
                  <a:pt x="0" y="0"/>
                </a:moveTo>
                <a:lnTo>
                  <a:pt x="7504137" y="0"/>
                </a:lnTo>
                <a:lnTo>
                  <a:pt x="7504137" y="7700141"/>
                </a:lnTo>
                <a:lnTo>
                  <a:pt x="0" y="77001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5" name="Group 5"/>
          <p:cNvGrpSpPr/>
          <p:nvPr/>
        </p:nvGrpSpPr>
        <p:grpSpPr>
          <a:xfrm>
            <a:off x="1561733" y="2713636"/>
            <a:ext cx="449404" cy="252179"/>
            <a:chOff x="0" y="0"/>
            <a:chExt cx="644040" cy="3613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4040" cy="361397"/>
            </a:xfrm>
            <a:custGeom>
              <a:avLst/>
              <a:gdLst/>
              <a:ahLst/>
              <a:cxnLst/>
              <a:rect l="l" t="t" r="r" b="b"/>
              <a:pathLst>
                <a:path w="644040" h="361397">
                  <a:moveTo>
                    <a:pt x="440840" y="0"/>
                  </a:moveTo>
                  <a:cubicBezTo>
                    <a:pt x="553064" y="0"/>
                    <a:pt x="644040" y="80902"/>
                    <a:pt x="644040" y="180699"/>
                  </a:cubicBezTo>
                  <a:cubicBezTo>
                    <a:pt x="644040" y="280496"/>
                    <a:pt x="553064" y="361397"/>
                    <a:pt x="440840" y="361397"/>
                  </a:cubicBezTo>
                  <a:lnTo>
                    <a:pt x="203200" y="361397"/>
                  </a:lnTo>
                  <a:cubicBezTo>
                    <a:pt x="90976" y="361397"/>
                    <a:pt x="0" y="280496"/>
                    <a:pt x="0" y="180699"/>
                  </a:cubicBezTo>
                  <a:cubicBezTo>
                    <a:pt x="0" y="809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AF19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44040" cy="38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61733" y="6234356"/>
            <a:ext cx="449404" cy="252179"/>
            <a:chOff x="0" y="0"/>
            <a:chExt cx="644040" cy="3613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4040" cy="361397"/>
            </a:xfrm>
            <a:custGeom>
              <a:avLst/>
              <a:gdLst/>
              <a:ahLst/>
              <a:cxnLst/>
              <a:rect l="l" t="t" r="r" b="b"/>
              <a:pathLst>
                <a:path w="644040" h="361397">
                  <a:moveTo>
                    <a:pt x="440840" y="0"/>
                  </a:moveTo>
                  <a:cubicBezTo>
                    <a:pt x="553064" y="0"/>
                    <a:pt x="644040" y="80902"/>
                    <a:pt x="644040" y="180699"/>
                  </a:cubicBezTo>
                  <a:cubicBezTo>
                    <a:pt x="644040" y="280496"/>
                    <a:pt x="553064" y="361397"/>
                    <a:pt x="440840" y="361397"/>
                  </a:cubicBezTo>
                  <a:lnTo>
                    <a:pt x="203200" y="361397"/>
                  </a:lnTo>
                  <a:cubicBezTo>
                    <a:pt x="90976" y="361397"/>
                    <a:pt x="0" y="280496"/>
                    <a:pt x="0" y="180699"/>
                  </a:cubicBezTo>
                  <a:cubicBezTo>
                    <a:pt x="0" y="8090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AF19"/>
            </a:solidFill>
          </p:spPr>
          <p:txBody>
            <a:bodyPr/>
            <a:lstStyle/>
            <a:p>
              <a:endParaRPr lang="en-H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44040" cy="38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61733" y="1051419"/>
            <a:ext cx="11021096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</a:pPr>
            <a:r>
              <a:rPr lang="en-US" sz="5450" b="1" dirty="0">
                <a:solidFill>
                  <a:srgbClr val="414141"/>
                </a:solidFill>
                <a:latin typeface="Raleway 2"/>
              </a:rPr>
              <a:t>K</a:t>
            </a:r>
            <a:r>
              <a:rPr lang="hr-HR" sz="5450" b="1" dirty="0">
                <a:solidFill>
                  <a:srgbClr val="414141"/>
                </a:solidFill>
                <a:latin typeface="Raleway 2"/>
              </a:rPr>
              <a:t>atalog opreme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2218062" y="2628855"/>
            <a:ext cx="8505883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50" err="1">
                <a:solidFill>
                  <a:srgbClr val="414141"/>
                </a:solidFill>
                <a:latin typeface="Raleway 3"/>
              </a:rPr>
              <a:t>Priprema</a:t>
            </a:r>
            <a:r>
              <a:rPr lang="en-US" sz="255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50" err="1">
                <a:solidFill>
                  <a:srgbClr val="414141"/>
                </a:solidFill>
                <a:latin typeface="Raleway 3"/>
              </a:rPr>
              <a:t>kataloga</a:t>
            </a:r>
            <a:r>
              <a:rPr lang="en-US" sz="255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50" err="1">
                <a:solidFill>
                  <a:srgbClr val="414141"/>
                </a:solidFill>
                <a:latin typeface="Raleway 3"/>
              </a:rPr>
              <a:t>opreme</a:t>
            </a:r>
            <a:endParaRPr lang="en-US" err="1"/>
          </a:p>
        </p:txBody>
      </p:sp>
      <p:sp>
        <p:nvSpPr>
          <p:cNvPr id="17" name="TextBox 17"/>
          <p:cNvSpPr txBox="1"/>
          <p:nvPr/>
        </p:nvSpPr>
        <p:spPr>
          <a:xfrm>
            <a:off x="2218062" y="3229545"/>
            <a:ext cx="9478635" cy="2579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525" lvl="1" indent="-258445">
              <a:lnSpc>
                <a:spcPts val="3359"/>
              </a:lnSpc>
              <a:buFont typeface="Arial"/>
              <a:buChar char="•"/>
            </a:pPr>
            <a:r>
              <a:rPr lang="en-US" sz="2350" dirty="0" err="1">
                <a:solidFill>
                  <a:srgbClr val="414141"/>
                </a:solidFill>
                <a:latin typeface="Raleway 3"/>
              </a:rPr>
              <a:t>Studiji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za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snimanje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 -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više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tipova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 </a:t>
            </a:r>
          </a:p>
          <a:p>
            <a:pPr marL="517525" lvl="1" indent="-258445">
              <a:lnSpc>
                <a:spcPts val="3359"/>
              </a:lnSpc>
              <a:buFont typeface="Arial"/>
              <a:buChar char="•"/>
            </a:pPr>
            <a:r>
              <a:rPr lang="en-US" sz="2350" dirty="0" err="1">
                <a:solidFill>
                  <a:srgbClr val="414141"/>
                </a:solidFill>
                <a:latin typeface="Raleway 3"/>
              </a:rPr>
              <a:t>Hibridne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predavaone</a:t>
            </a:r>
            <a:endParaRPr lang="en-US" sz="2350" dirty="0">
              <a:solidFill>
                <a:srgbClr val="414141"/>
              </a:solidFill>
              <a:latin typeface="Raleway 3"/>
            </a:endParaRPr>
          </a:p>
          <a:p>
            <a:pPr marL="517525" lvl="1" indent="-258445">
              <a:lnSpc>
                <a:spcPts val="3359"/>
              </a:lnSpc>
              <a:buFont typeface="Arial"/>
              <a:buChar char="•"/>
            </a:pP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Prijenosni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setovi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za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snimanje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hr-HR" sz="2350" dirty="0">
                <a:solidFill>
                  <a:srgbClr val="414141"/>
                </a:solidFill>
                <a:latin typeface="Raleway 3"/>
              </a:rPr>
              <a:t>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online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prijenos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predavanja</a:t>
            </a:r>
            <a:endParaRPr lang="en-US" sz="2350" dirty="0">
              <a:solidFill>
                <a:srgbClr val="414141"/>
              </a:solidFill>
              <a:latin typeface="Raleway 3"/>
            </a:endParaRPr>
          </a:p>
          <a:p>
            <a:pPr marL="517525" lvl="1" indent="-258445">
              <a:lnSpc>
                <a:spcPts val="3359"/>
              </a:lnSpc>
              <a:buFont typeface="Arial"/>
              <a:buChar char="•"/>
            </a:pP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Prezentacijske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dvorane</a:t>
            </a:r>
            <a:endParaRPr lang="en-US" sz="2350" dirty="0">
              <a:solidFill>
                <a:srgbClr val="414141"/>
              </a:solidFill>
              <a:latin typeface="Raleway 3"/>
            </a:endParaRPr>
          </a:p>
          <a:p>
            <a:pPr marL="517525" lvl="1" indent="-258445">
              <a:lnSpc>
                <a:spcPts val="3359"/>
              </a:lnSpc>
              <a:buFont typeface="Arial"/>
              <a:buChar char="•"/>
            </a:pP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Pojedinačna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oprema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(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projektori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,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interaktivni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zasloni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,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prezetnacijski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zasloni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350" dirty="0" err="1">
                <a:solidFill>
                  <a:srgbClr val="414141"/>
                </a:solidFill>
                <a:latin typeface="Raleway 3"/>
              </a:rPr>
              <a:t>itd</a:t>
            </a:r>
            <a:r>
              <a:rPr lang="en-US" sz="2350" dirty="0">
                <a:solidFill>
                  <a:srgbClr val="414141"/>
                </a:solidFill>
                <a:latin typeface="Raleway 3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18062" y="6025580"/>
            <a:ext cx="9478635" cy="173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2550" dirty="0" err="1">
                <a:solidFill>
                  <a:srgbClr val="414141"/>
                </a:solidFill>
                <a:latin typeface="Raleway 3"/>
              </a:rPr>
              <a:t>Rezultati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pilot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opremanja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–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smjernic</a:t>
            </a:r>
            <a:r>
              <a:rPr lang="hr-HR" sz="2550" dirty="0">
                <a:solidFill>
                  <a:srgbClr val="414141"/>
                </a:solidFill>
                <a:latin typeface="Raleway 3"/>
              </a:rPr>
              <a:t>e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za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veliko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opremanje</a:t>
            </a:r>
            <a:endParaRPr lang="en-US" sz="2550" dirty="0">
              <a:solidFill>
                <a:srgbClr val="414141"/>
              </a:solidFill>
              <a:latin typeface="Raleway 3"/>
              <a:ea typeface="Calibri"/>
              <a:cs typeface="Calibri"/>
            </a:endParaRPr>
          </a:p>
          <a:p>
            <a:pPr>
              <a:lnSpc>
                <a:spcPts val="4679"/>
              </a:lnSpc>
            </a:pPr>
            <a:r>
              <a:rPr lang="en-US" sz="2550" dirty="0">
                <a:solidFill>
                  <a:srgbClr val="414141"/>
                </a:solidFill>
                <a:latin typeface="Raleway 3"/>
              </a:rPr>
              <a:t>U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tijeku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priprema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za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istraživanje</a:t>
            </a:r>
            <a:r>
              <a:rPr lang="en-US" sz="2550" dirty="0">
                <a:solidFill>
                  <a:srgbClr val="414141"/>
                </a:solidFill>
                <a:latin typeface="Raleway 3"/>
              </a:rPr>
              <a:t> </a:t>
            </a:r>
            <a:r>
              <a:rPr lang="en-US" sz="2550" dirty="0" err="1">
                <a:solidFill>
                  <a:srgbClr val="414141"/>
                </a:solidFill>
                <a:latin typeface="Raleway 3"/>
              </a:rPr>
              <a:t>tržišta</a:t>
            </a:r>
            <a:endParaRPr lang="en-US" sz="2550" dirty="0">
              <a:solidFill>
                <a:srgbClr val="414141"/>
              </a:solidFill>
              <a:latin typeface="Raleway 3"/>
            </a:endParaRPr>
          </a:p>
          <a:p>
            <a:pPr>
              <a:lnSpc>
                <a:spcPts val="4679"/>
              </a:lnSpc>
            </a:pPr>
            <a:endParaRPr lang="en-US" sz="2550" dirty="0">
              <a:solidFill>
                <a:srgbClr val="414141"/>
              </a:solidFill>
              <a:latin typeface="Raleway 3"/>
            </a:endParaRP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81285488-5C26-6F75-9F9E-0CA2E9F99A8D}"/>
              </a:ext>
            </a:extLst>
          </p:cNvPr>
          <p:cNvSpPr/>
          <p:nvPr/>
        </p:nvSpPr>
        <p:spPr>
          <a:xfrm>
            <a:off x="12903237" y="3465578"/>
            <a:ext cx="2244236" cy="2504040"/>
          </a:xfrm>
          <a:custGeom>
            <a:avLst/>
            <a:gdLst/>
            <a:ahLst/>
            <a:cxnLst/>
            <a:rect l="l" t="t" r="r" b="b"/>
            <a:pathLst>
              <a:path w="1306812" h="1393933">
                <a:moveTo>
                  <a:pt x="0" y="0"/>
                </a:moveTo>
                <a:lnTo>
                  <a:pt x="1306812" y="0"/>
                </a:lnTo>
                <a:lnTo>
                  <a:pt x="1306812" y="1393933"/>
                </a:lnTo>
                <a:lnTo>
                  <a:pt x="0" y="13939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86E0C3-A033-C78A-478B-D53BEC728E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36E35B-3CD8-5E81-44EF-F4CD330A8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8763E2-64A3-4DE6-673D-1982BD182F2E}"/>
              </a:ext>
            </a:extLst>
          </p:cNvPr>
          <p:cNvSpPr/>
          <p:nvPr/>
        </p:nvSpPr>
        <p:spPr>
          <a:xfrm rot="12859873">
            <a:off x="16374567" y="-1720044"/>
            <a:ext cx="10551071" cy="10826659"/>
          </a:xfrm>
          <a:custGeom>
            <a:avLst/>
            <a:gdLst/>
            <a:ahLst/>
            <a:cxnLst/>
            <a:rect l="l" t="t" r="r" b="b"/>
            <a:pathLst>
              <a:path w="10551071" h="10826659">
                <a:moveTo>
                  <a:pt x="0" y="0"/>
                </a:moveTo>
                <a:lnTo>
                  <a:pt x="10551071" y="0"/>
                </a:lnTo>
                <a:lnTo>
                  <a:pt x="10551071" y="10826659"/>
                </a:lnTo>
                <a:lnTo>
                  <a:pt x="0" y="10826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53A40BD4-94E1-0FC5-5450-0E7241E18716}"/>
              </a:ext>
            </a:extLst>
          </p:cNvPr>
          <p:cNvSpPr txBox="1"/>
          <p:nvPr/>
        </p:nvSpPr>
        <p:spPr>
          <a:xfrm>
            <a:off x="1561733" y="914400"/>
            <a:ext cx="9209469" cy="90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b="1" err="1">
                <a:solidFill>
                  <a:srgbClr val="142740"/>
                </a:solidFill>
                <a:latin typeface="Raleway 2"/>
              </a:rPr>
              <a:t>Kibernetička</a:t>
            </a:r>
            <a:r>
              <a:rPr lang="en-US" sz="5499" b="1">
                <a:solidFill>
                  <a:srgbClr val="142740"/>
                </a:solidFill>
                <a:latin typeface="Raleway 2"/>
              </a:rPr>
              <a:t> </a:t>
            </a:r>
            <a:r>
              <a:rPr lang="en-US" sz="5499" b="1" err="1">
                <a:solidFill>
                  <a:srgbClr val="142740"/>
                </a:solidFill>
                <a:latin typeface="Raleway 2"/>
              </a:rPr>
              <a:t>sigurnost</a:t>
            </a:r>
            <a:endParaRPr lang="en-US" sz="5499" b="1">
              <a:solidFill>
                <a:srgbClr val="142740"/>
              </a:solidFill>
              <a:latin typeface="Raleway 2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E99B430D-BF73-E03E-596B-A5C0DB7FAA66}"/>
              </a:ext>
            </a:extLst>
          </p:cNvPr>
          <p:cNvSpPr txBox="1"/>
          <p:nvPr/>
        </p:nvSpPr>
        <p:spPr>
          <a:xfrm>
            <a:off x="1561733" y="1904117"/>
            <a:ext cx="7647265" cy="72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r-HR" sz="2000">
                <a:solidFill>
                  <a:srgbClr val="39454F"/>
                </a:solidFill>
                <a:latin typeface="Arial"/>
                <a:cs typeface="Arial"/>
              </a:rPr>
              <a:t>Kibernetička sigurnost se provlači kroz sve projektne aktivnosti</a:t>
            </a: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ct val="0"/>
              </a:spcBef>
            </a:pPr>
            <a:endParaRPr lang="en-US" sz="2500">
              <a:solidFill>
                <a:srgbClr val="142740"/>
              </a:solidFill>
              <a:latin typeface="Raleway 1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9FD3177F-EA54-0B9A-F24A-01352AB22662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52EA6B9C-CF54-3FBA-DCC1-2344FC39D744}"/>
              </a:ext>
            </a:extLst>
          </p:cNvPr>
          <p:cNvGrpSpPr/>
          <p:nvPr/>
        </p:nvGrpSpPr>
        <p:grpSpPr>
          <a:xfrm>
            <a:off x="1905000" y="3686888"/>
            <a:ext cx="2830885" cy="4468249"/>
            <a:chOff x="0" y="0"/>
            <a:chExt cx="1438424" cy="2270399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2392A4E1-A0F7-68BF-CA35-A96909E0255D}"/>
                </a:ext>
              </a:extLst>
            </p:cNvPr>
            <p:cNvSpPr/>
            <p:nvPr/>
          </p:nvSpPr>
          <p:spPr>
            <a:xfrm>
              <a:off x="0" y="0"/>
              <a:ext cx="1438424" cy="2270399"/>
            </a:xfrm>
            <a:custGeom>
              <a:avLst/>
              <a:gdLst/>
              <a:ahLst/>
              <a:cxnLst/>
              <a:rect l="l" t="t" r="r" b="b"/>
              <a:pathLst>
                <a:path w="1438424" h="2270399">
                  <a:moveTo>
                    <a:pt x="1313964" y="2270399"/>
                  </a:moveTo>
                  <a:lnTo>
                    <a:pt x="124460" y="2270399"/>
                  </a:lnTo>
                  <a:cubicBezTo>
                    <a:pt x="55880" y="2270399"/>
                    <a:pt x="0" y="2214519"/>
                    <a:pt x="0" y="21459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13964" y="0"/>
                  </a:lnTo>
                  <a:cubicBezTo>
                    <a:pt x="1382544" y="0"/>
                    <a:pt x="1438424" y="55880"/>
                    <a:pt x="1438424" y="124460"/>
                  </a:cubicBezTo>
                  <a:lnTo>
                    <a:pt x="1438424" y="2145939"/>
                  </a:lnTo>
                  <a:cubicBezTo>
                    <a:pt x="1438424" y="2214519"/>
                    <a:pt x="1382544" y="2270399"/>
                    <a:pt x="1313964" y="2270399"/>
                  </a:cubicBezTo>
                  <a:close/>
                </a:path>
              </a:pathLst>
            </a:custGeom>
            <a:solidFill>
              <a:srgbClr val="0A566F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8" name="TextBox 31">
            <a:extLst>
              <a:ext uri="{FF2B5EF4-FFF2-40B4-BE49-F238E27FC236}">
                <a16:creationId xmlns:a16="http://schemas.microsoft.com/office/drawing/2014/main" id="{EA54E401-2CE0-44C7-9037-5BB9E5B35364}"/>
              </a:ext>
            </a:extLst>
          </p:cNvPr>
          <p:cNvSpPr txBox="1"/>
          <p:nvPr/>
        </p:nvSpPr>
        <p:spPr>
          <a:xfrm>
            <a:off x="2001369" y="6729889"/>
            <a:ext cx="2638147" cy="79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2611" b="1" spc="83">
                <a:solidFill>
                  <a:srgbClr val="FFFFFF"/>
                </a:solidFill>
                <a:latin typeface="Raleway SemiBold" pitchFamily="2" charset="77"/>
              </a:rPr>
              <a:t>Kibernetička sigurnost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9BCE05C8-CF34-2526-5075-D7D3BB3E93D7}"/>
              </a:ext>
            </a:extLst>
          </p:cNvPr>
          <p:cNvGrpSpPr/>
          <p:nvPr/>
        </p:nvGrpSpPr>
        <p:grpSpPr>
          <a:xfrm>
            <a:off x="2268952" y="4049026"/>
            <a:ext cx="2102982" cy="2102982"/>
            <a:chOff x="0" y="0"/>
            <a:chExt cx="1913890" cy="1913890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CCB483A0-9A64-662A-4278-34603A098BEC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HR"/>
            </a:p>
          </p:txBody>
        </p:sp>
      </p:grpSp>
      <p:sp>
        <p:nvSpPr>
          <p:cNvPr id="12" name="Freeform 25">
            <a:extLst>
              <a:ext uri="{FF2B5EF4-FFF2-40B4-BE49-F238E27FC236}">
                <a16:creationId xmlns:a16="http://schemas.microsoft.com/office/drawing/2014/main" id="{4F5322F8-1835-82B6-D1E3-D266790F9EC2}"/>
              </a:ext>
            </a:extLst>
          </p:cNvPr>
          <p:cNvSpPr/>
          <p:nvPr/>
        </p:nvSpPr>
        <p:spPr>
          <a:xfrm>
            <a:off x="2561101" y="4533900"/>
            <a:ext cx="1633586" cy="1310953"/>
          </a:xfrm>
          <a:custGeom>
            <a:avLst/>
            <a:gdLst/>
            <a:ahLst/>
            <a:cxnLst/>
            <a:rect l="l" t="t" r="r" b="b"/>
            <a:pathLst>
              <a:path w="1633586" h="1310953">
                <a:moveTo>
                  <a:pt x="0" y="0"/>
                </a:moveTo>
                <a:lnTo>
                  <a:pt x="1633587" y="0"/>
                </a:lnTo>
                <a:lnTo>
                  <a:pt x="1633587" y="1310953"/>
                </a:lnTo>
                <a:lnTo>
                  <a:pt x="0" y="1310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A0715-38D9-6BEE-F43D-0B44FDE0DC98}"/>
              </a:ext>
            </a:extLst>
          </p:cNvPr>
          <p:cNvSpPr txBox="1"/>
          <p:nvPr/>
        </p:nvSpPr>
        <p:spPr>
          <a:xfrm>
            <a:off x="6156632" y="3199091"/>
            <a:ext cx="9858243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HACKULTET 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– provode se aktivnosti vezane za organizaciju i provođenje natjecanja za studente iz područja kibernetičke sigurnosti – prvo natjecanje održat će se od 3.do 5. svibnja 2024.</a:t>
            </a:r>
            <a:endParaRPr lang="en-US" sz="2400">
              <a:latin typeface="Raleway 3"/>
            </a:endParaRPr>
          </a:p>
          <a:p>
            <a:r>
              <a:rPr lang="hr-HR" sz="2400" b="1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 </a:t>
            </a:r>
            <a:r>
              <a:rPr lang="hr-HR" sz="2400" dirty="0">
                <a:solidFill>
                  <a:srgbClr val="060208"/>
                </a:solidFill>
                <a:latin typeface="Raleway 3"/>
                <a:ea typeface="Arial"/>
                <a:cs typeface="Arial"/>
              </a:rPr>
              <a:t>​</a:t>
            </a:r>
            <a:endParaRPr lang="hr-HR" sz="2400">
              <a:latin typeface="Raleway 3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f2f sastanci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 – održani u sveučilišnim gradovima – Rijeka, Split, Dubrovnik, Varaždin, Osijek, Zagreb – s predstavnicima fakulteta (</a:t>
            </a:r>
            <a:r>
              <a:rPr lang="hr-HR" sz="2400" dirty="0" err="1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sistemaci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, nastavno i upravljačko osoblje) – predstavljene aktivnosti KS u projektu</a:t>
            </a:r>
          </a:p>
          <a:p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 </a:t>
            </a:r>
            <a:r>
              <a:rPr lang="hr-HR" sz="2400" dirty="0">
                <a:solidFill>
                  <a:srgbClr val="060208"/>
                </a:solidFill>
                <a:latin typeface="Raleway 3"/>
                <a:ea typeface="Arial"/>
                <a:cs typeface="Arial"/>
              </a:rPr>
              <a:t>​</a:t>
            </a:r>
            <a:endParaRPr lang="hr-HR" sz="2400">
              <a:latin typeface="Raleway 3"/>
              <a:cs typeface="Calibri"/>
            </a:endParaRPr>
          </a:p>
          <a:p>
            <a:pPr marL="228600" indent="-228600">
              <a:buFont typeface=""/>
              <a:buChar char="•"/>
            </a:pP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Edukacija - 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osmišljena edukacija </a:t>
            </a: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 za </a:t>
            </a:r>
            <a:r>
              <a:rPr lang="hr-HR" sz="2400" baseline="0" dirty="0" err="1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boot-campove</a:t>
            </a: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 </a:t>
            </a:r>
            <a:r>
              <a:rPr lang="hr-HR" sz="2400" baseline="0" dirty="0" err="1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sistemaca</a:t>
            </a: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 te za upravljačko i nastavno osoblje iz područja KS </a:t>
            </a:r>
            <a:r>
              <a:rPr lang="hr-HR" sz="2400" dirty="0">
                <a:solidFill>
                  <a:srgbClr val="060208"/>
                </a:solidFill>
                <a:latin typeface="Raleway 3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endParaRPr lang="hr-HR" sz="2400" dirty="0">
              <a:solidFill>
                <a:srgbClr val="060208"/>
              </a:solidFill>
              <a:latin typeface="Raleway 3"/>
              <a:ea typeface="Arial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Izrada sustava za nadzor lokalne mreže -</a:t>
            </a:r>
            <a:r>
              <a:rPr lang="hr-HR" sz="240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 temeljem</a:t>
            </a:r>
            <a:r>
              <a:rPr lang="hr-HR" sz="2400" baseline="0" dirty="0">
                <a:solidFill>
                  <a:srgbClr val="39454F"/>
                </a:solidFill>
                <a:latin typeface="Raleway 3"/>
                <a:ea typeface="Arial"/>
                <a:cs typeface="Arial"/>
              </a:rPr>
              <a:t> razrade aktivnosti provedeno je neformalno istraživanje tržišta </a:t>
            </a:r>
            <a:r>
              <a:rPr lang="hr-HR" sz="2400" dirty="0">
                <a:solidFill>
                  <a:srgbClr val="060208"/>
                </a:solidFill>
                <a:latin typeface="Raleway 3"/>
                <a:ea typeface="Arial"/>
                <a:cs typeface="Arial"/>
              </a:rPr>
              <a:t>​- plan je objaviti nabavu</a:t>
            </a:r>
          </a:p>
          <a:p>
            <a:pPr marL="228600" lvl="1" indent="-228600" rtl="0">
              <a:buFont typeface="Courier New,monospace"/>
              <a:buChar char="o"/>
            </a:pPr>
            <a:endParaRPr lang="hr-HR">
              <a:solidFill>
                <a:srgbClr val="060208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366C5-C764-2A97-8F59-06F62B19F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85BDB-A238-4224-8057-DEAFC5D4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C32A6E8-82FE-B699-77D6-ED783537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" y="3624263"/>
            <a:ext cx="1666875" cy="180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0BFD94-5DD4-950F-3100-7D1EB8CB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13" y="3624263"/>
            <a:ext cx="1666875" cy="1809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FAC9B9-5B2C-5990-BEF7-7AB139F86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899622" y="6380910"/>
            <a:ext cx="1666875" cy="18097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99971A96-08B2-7CFA-1790-B367A6F15B9E}"/>
              </a:ext>
            </a:extLst>
          </p:cNvPr>
          <p:cNvSpPr/>
          <p:nvPr/>
        </p:nvSpPr>
        <p:spPr>
          <a:xfrm rot="12859873">
            <a:off x="14021804" y="7563728"/>
            <a:ext cx="8912053" cy="6556585"/>
          </a:xfrm>
          <a:custGeom>
            <a:avLst/>
            <a:gdLst/>
            <a:ahLst/>
            <a:cxnLst/>
            <a:rect l="l" t="t" r="r" b="b"/>
            <a:pathLst>
              <a:path w="10551071" h="10826659">
                <a:moveTo>
                  <a:pt x="0" y="0"/>
                </a:moveTo>
                <a:lnTo>
                  <a:pt x="10551071" y="0"/>
                </a:lnTo>
                <a:lnTo>
                  <a:pt x="10551071" y="10826659"/>
                </a:lnTo>
                <a:lnTo>
                  <a:pt x="0" y="10826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F77E5A8-5FCB-FA63-D708-1AE0CC6B4B9C}"/>
              </a:ext>
            </a:extLst>
          </p:cNvPr>
          <p:cNvSpPr txBox="1"/>
          <p:nvPr/>
        </p:nvSpPr>
        <p:spPr>
          <a:xfrm>
            <a:off x="8701059" y="166156"/>
            <a:ext cx="9209469" cy="90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4600" b="1" dirty="0" err="1">
                <a:solidFill>
                  <a:srgbClr val="142740"/>
                </a:solidFill>
                <a:latin typeface="Raleway 2"/>
              </a:rPr>
              <a:t>Obrazovna</a:t>
            </a:r>
            <a:r>
              <a:rPr lang="en-US" sz="4600" b="1" dirty="0">
                <a:solidFill>
                  <a:srgbClr val="142740"/>
                </a:solidFill>
                <a:latin typeface="Raleway 2"/>
              </a:rPr>
              <a:t> </a:t>
            </a:r>
            <a:r>
              <a:rPr lang="en-US" sz="4600" b="1" dirty="0" err="1">
                <a:solidFill>
                  <a:srgbClr val="142740"/>
                </a:solidFill>
                <a:latin typeface="Raleway 2"/>
              </a:rPr>
              <a:t>podrška</a:t>
            </a:r>
            <a:endParaRPr lang="en-US" sz="4600" b="1" dirty="0">
              <a:solidFill>
                <a:srgbClr val="142740"/>
              </a:solidFill>
              <a:latin typeface="Raleway 2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468C70F6-F526-063D-65ED-7E014660F3B0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817D2E-3DB2-A479-1133-2BE36919E174}"/>
              </a:ext>
            </a:extLst>
          </p:cNvPr>
          <p:cNvGrpSpPr/>
          <p:nvPr/>
        </p:nvGrpSpPr>
        <p:grpSpPr>
          <a:xfrm>
            <a:off x="18651541" y="1216874"/>
            <a:ext cx="2830885" cy="4468249"/>
            <a:chOff x="-1015667" y="5175795"/>
            <a:chExt cx="2830885" cy="4468249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0EA91D33-25C1-B29A-DD8B-922A2AA9FA99}"/>
                </a:ext>
              </a:extLst>
            </p:cNvPr>
            <p:cNvGrpSpPr/>
            <p:nvPr/>
          </p:nvGrpSpPr>
          <p:grpSpPr>
            <a:xfrm>
              <a:off x="-1015667" y="5175795"/>
              <a:ext cx="2830885" cy="4468249"/>
              <a:chOff x="-1367888" y="756541"/>
              <a:chExt cx="1438424" cy="2270399"/>
            </a:xfrm>
          </p:grpSpPr>
          <p:sp>
            <p:nvSpPr>
              <p:cNvPr id="4" name="Freeform 12">
                <a:extLst>
                  <a:ext uri="{FF2B5EF4-FFF2-40B4-BE49-F238E27FC236}">
                    <a16:creationId xmlns:a16="http://schemas.microsoft.com/office/drawing/2014/main" id="{7087B0DC-4E5D-1DD3-6A3D-9B2CD5E0755E}"/>
                  </a:ext>
                </a:extLst>
              </p:cNvPr>
              <p:cNvSpPr/>
              <p:nvPr/>
            </p:nvSpPr>
            <p:spPr>
              <a:xfrm>
                <a:off x="-1367888" y="756541"/>
                <a:ext cx="1438424" cy="2270399"/>
              </a:xfrm>
              <a:custGeom>
                <a:avLst/>
                <a:gdLst/>
                <a:ahLst/>
                <a:cxnLst/>
                <a:rect l="l" t="t" r="r" b="b"/>
                <a:pathLst>
                  <a:path w="1438424" h="2270399">
                    <a:moveTo>
                      <a:pt x="1313964" y="2270399"/>
                    </a:moveTo>
                    <a:lnTo>
                      <a:pt x="124460" y="2270399"/>
                    </a:lnTo>
                    <a:cubicBezTo>
                      <a:pt x="55880" y="2270399"/>
                      <a:pt x="0" y="2214519"/>
                      <a:pt x="0" y="214593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13964" y="0"/>
                    </a:lnTo>
                    <a:cubicBezTo>
                      <a:pt x="1382544" y="0"/>
                      <a:pt x="1438424" y="55880"/>
                      <a:pt x="1438424" y="124460"/>
                    </a:cubicBezTo>
                    <a:lnTo>
                      <a:pt x="1438424" y="2145939"/>
                    </a:lnTo>
                    <a:cubicBezTo>
                      <a:pt x="1438424" y="2214519"/>
                      <a:pt x="1382544" y="2270399"/>
                      <a:pt x="1313964" y="2270399"/>
                    </a:cubicBezTo>
                    <a:close/>
                  </a:path>
                </a:pathLst>
              </a:custGeom>
              <a:solidFill>
                <a:srgbClr val="414141"/>
              </a:solidFill>
            </p:spPr>
            <p:txBody>
              <a:bodyPr/>
              <a:lstStyle/>
              <a:p>
                <a:endParaRPr lang="en-HR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EBF40DBF-AE2C-9BE5-3966-499E663724EC}"/>
                </a:ext>
              </a:extLst>
            </p:cNvPr>
            <p:cNvGrpSpPr/>
            <p:nvPr/>
          </p:nvGrpSpPr>
          <p:grpSpPr>
            <a:xfrm>
              <a:off x="-665869" y="5477776"/>
              <a:ext cx="2102982" cy="2102982"/>
              <a:chOff x="-2462888" y="1300282"/>
              <a:chExt cx="1913890" cy="1913890"/>
            </a:xfrm>
          </p:grpSpPr>
          <p:sp>
            <p:nvSpPr>
              <p:cNvPr id="9" name="Freeform 22">
                <a:extLst>
                  <a:ext uri="{FF2B5EF4-FFF2-40B4-BE49-F238E27FC236}">
                    <a16:creationId xmlns:a16="http://schemas.microsoft.com/office/drawing/2014/main" id="{10E8D9BF-EB9A-D1D1-190A-6E3C9B9DEE65}"/>
                  </a:ext>
                </a:extLst>
              </p:cNvPr>
              <p:cNvSpPr/>
              <p:nvPr/>
            </p:nvSpPr>
            <p:spPr>
              <a:xfrm>
                <a:off x="-2462888" y="1300282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HR"/>
              </a:p>
            </p:txBody>
          </p:sp>
        </p:grp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0ED4A77-82DF-A02C-1516-F82F1A88E938}"/>
                </a:ext>
              </a:extLst>
            </p:cNvPr>
            <p:cNvSpPr/>
            <p:nvPr/>
          </p:nvSpPr>
          <p:spPr>
            <a:xfrm>
              <a:off x="-344021" y="5797292"/>
              <a:ext cx="1490025" cy="1463949"/>
            </a:xfrm>
            <a:custGeom>
              <a:avLst/>
              <a:gdLst/>
              <a:ahLst/>
              <a:cxnLst/>
              <a:rect l="l" t="t" r="r" b="b"/>
              <a:pathLst>
                <a:path w="1490025" h="1463949">
                  <a:moveTo>
                    <a:pt x="0" y="0"/>
                  </a:moveTo>
                  <a:lnTo>
                    <a:pt x="1490025" y="0"/>
                  </a:lnTo>
                  <a:lnTo>
                    <a:pt x="1490025" y="1463949"/>
                  </a:lnTo>
                  <a:lnTo>
                    <a:pt x="0" y="14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4A9F6528-A95C-ED35-FDC3-83B562D0A5CC}"/>
                </a:ext>
              </a:extLst>
            </p:cNvPr>
            <p:cNvSpPr txBox="1"/>
            <p:nvPr/>
          </p:nvSpPr>
          <p:spPr>
            <a:xfrm>
              <a:off x="-832599" y="7923315"/>
              <a:ext cx="2638147" cy="798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en-US" sz="2611" b="1" spc="83" err="1">
                  <a:solidFill>
                    <a:srgbClr val="FFFFFF"/>
                  </a:solidFill>
                  <a:latin typeface="Raleway SemiBold" pitchFamily="2" charset="77"/>
                </a:rPr>
                <a:t>Obrazovanje</a:t>
              </a:r>
              <a:r>
                <a:rPr lang="en-US" sz="2611" b="1" spc="83">
                  <a:solidFill>
                    <a:srgbClr val="FFFFFF"/>
                  </a:solidFill>
                  <a:latin typeface="Raleway SemiBold" pitchFamily="2" charset="77"/>
                </a:rPr>
                <a:t> </a:t>
              </a:r>
              <a:r>
                <a:rPr lang="en-US" sz="2611" b="1" spc="83" err="1">
                  <a:solidFill>
                    <a:srgbClr val="FFFFFF"/>
                  </a:solidFill>
                  <a:latin typeface="Raleway SemiBold" pitchFamily="2" charset="77"/>
                </a:rPr>
                <a:t>i</a:t>
              </a:r>
              <a:r>
                <a:rPr lang="en-US" sz="2611" b="1" spc="83">
                  <a:solidFill>
                    <a:srgbClr val="FFFFFF"/>
                  </a:solidFill>
                  <a:latin typeface="Raleway SemiBold" pitchFamily="2" charset="77"/>
                </a:rPr>
                <a:t> </a:t>
              </a:r>
              <a:r>
                <a:rPr lang="en-US" sz="2611" b="1" spc="83" err="1">
                  <a:solidFill>
                    <a:srgbClr val="FFFFFF"/>
                  </a:solidFill>
                  <a:latin typeface="Raleway SemiBold" pitchFamily="2" charset="77"/>
                </a:rPr>
                <a:t>istraživanja</a:t>
              </a:r>
              <a:endParaRPr lang="en-US" sz="2611" b="1" spc="83">
                <a:solidFill>
                  <a:srgbClr val="FFFFFF"/>
                </a:solidFill>
                <a:latin typeface="Raleway SemiBold" pitchFamily="2" charset="77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227CE5-31D6-1FFF-6937-87BE90A0C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80709" y="160217"/>
            <a:ext cx="3705225" cy="1038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8B024-A2D9-5F52-3F51-11202EE43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7383" y="1404687"/>
            <a:ext cx="7181850" cy="480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026120-B132-7491-96D1-EF9D497D2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680" y="830076"/>
            <a:ext cx="7012642" cy="523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E0DED-E4FE-106C-A40A-CE7066B4BC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8378" y="6389594"/>
            <a:ext cx="6648450" cy="39624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F176CCC-CC64-6BA7-0CBB-762185A84AD6}"/>
              </a:ext>
            </a:extLst>
          </p:cNvPr>
          <p:cNvGrpSpPr/>
          <p:nvPr/>
        </p:nvGrpSpPr>
        <p:grpSpPr>
          <a:xfrm>
            <a:off x="2205878" y="6524346"/>
            <a:ext cx="6648450" cy="3457575"/>
            <a:chOff x="1886511" y="6389875"/>
            <a:chExt cx="6648450" cy="34575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9691BE-A1EA-F469-F3EC-EE4F2D55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86511" y="6389875"/>
              <a:ext cx="6648450" cy="34575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2919E9-CCA1-A6F3-85C5-91411252D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00836" y="6519303"/>
              <a:ext cx="4876800" cy="1114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C450281-7B5C-3C8F-17CE-92A919405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3135" y="7319403"/>
              <a:ext cx="3248025" cy="23717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D7B733A-C688-2FA6-A4A5-469EF640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01396" y="7788088"/>
              <a:ext cx="2724150" cy="1905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801DED-E3CD-F958-EB9B-21728EB79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88013" y="6643688"/>
              <a:ext cx="819150" cy="42862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4179915-5151-7CD9-ABE6-CCB11C0E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255" y="8078602"/>
            <a:ext cx="2053477" cy="180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9E6B2-B2E2-AC93-FF1C-D6D1DEFFF2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15612" y="6713319"/>
            <a:ext cx="819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4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585BDB-A238-4224-8057-DEAFC5D42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4D938A4-397D-4F8D-ADFF-E916F0E8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F77E5A8-5FCB-FA63-D708-1AE0CC6B4B9C}"/>
              </a:ext>
            </a:extLst>
          </p:cNvPr>
          <p:cNvSpPr txBox="1"/>
          <p:nvPr/>
        </p:nvSpPr>
        <p:spPr>
          <a:xfrm>
            <a:off x="8571301" y="115813"/>
            <a:ext cx="8515655" cy="165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4400" b="1" dirty="0">
                <a:latin typeface="Raleway 2"/>
                <a:ea typeface="+mj-ea"/>
                <a:cs typeface="+mj-cs"/>
              </a:rPr>
              <a:t>Istraživanja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2554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2554" y="1540156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4067" y="0"/>
            <a:ext cx="3140994" cy="2104159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56421" y="4133899"/>
            <a:ext cx="1218640" cy="1218641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8121"/>
            <a:ext cx="1779676" cy="265747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79806" y="603002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468C70F6-F526-063D-65ED-7E014660F3B0}"/>
              </a:ext>
            </a:extLst>
          </p:cNvPr>
          <p:cNvSpPr/>
          <p:nvPr/>
        </p:nvSpPr>
        <p:spPr>
          <a:xfrm>
            <a:off x="15290921" y="9628760"/>
            <a:ext cx="1968379" cy="227979"/>
          </a:xfrm>
          <a:custGeom>
            <a:avLst/>
            <a:gdLst/>
            <a:ahLst/>
            <a:cxnLst/>
            <a:rect l="l" t="t" r="r" b="b"/>
            <a:pathLst>
              <a:path w="1968379" h="227979">
                <a:moveTo>
                  <a:pt x="0" y="0"/>
                </a:moveTo>
                <a:lnTo>
                  <a:pt x="1968379" y="0"/>
                </a:lnTo>
                <a:lnTo>
                  <a:pt x="1968379" y="227979"/>
                </a:lnTo>
                <a:lnTo>
                  <a:pt x="0" y="227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HR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811B102-A840-0D63-2D28-96A4DB100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47004"/>
              </p:ext>
            </p:extLst>
          </p:nvPr>
        </p:nvGraphicFramePr>
        <p:xfrm>
          <a:off x="3791503" y="2098492"/>
          <a:ext cx="13346703" cy="748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80FE97B-91D2-0666-B811-E0E4A3DF8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4214" y="154038"/>
            <a:ext cx="3099093" cy="86838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Graphic 8" descr="Research with solid fill">
            <a:extLst>
              <a:ext uri="{FF2B5EF4-FFF2-40B4-BE49-F238E27FC236}">
                <a16:creationId xmlns:a16="http://schemas.microsoft.com/office/drawing/2014/main" id="{C51D73B0-01EE-2B26-496A-9B4E0FBD2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921" y="4178496"/>
            <a:ext cx="1859998" cy="1859998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B98B93F7-59E4-7C8D-5F14-E3F0AE39D44B}"/>
              </a:ext>
            </a:extLst>
          </p:cNvPr>
          <p:cNvGrpSpPr/>
          <p:nvPr/>
        </p:nvGrpSpPr>
        <p:grpSpPr>
          <a:xfrm>
            <a:off x="2194561" y="3031569"/>
            <a:ext cx="2487306" cy="3715456"/>
            <a:chOff x="1676400" y="3686888"/>
            <a:chExt cx="2830885" cy="4468249"/>
          </a:xfrm>
        </p:grpSpPr>
        <p:grpSp>
          <p:nvGrpSpPr>
            <p:cNvPr id="94" name="Group 11">
              <a:extLst>
                <a:ext uri="{FF2B5EF4-FFF2-40B4-BE49-F238E27FC236}">
                  <a16:creationId xmlns:a16="http://schemas.microsoft.com/office/drawing/2014/main" id="{D689F9E1-5208-598D-DB5A-99F04AD3BAA5}"/>
                </a:ext>
              </a:extLst>
            </p:cNvPr>
            <p:cNvGrpSpPr/>
            <p:nvPr/>
          </p:nvGrpSpPr>
          <p:grpSpPr>
            <a:xfrm>
              <a:off x="1676400" y="3686888"/>
              <a:ext cx="2830885" cy="4468249"/>
              <a:chOff x="0" y="0"/>
              <a:chExt cx="1438424" cy="2270399"/>
            </a:xfrm>
          </p:grpSpPr>
          <p:sp>
            <p:nvSpPr>
              <p:cNvPr id="99" name="Freeform 12">
                <a:extLst>
                  <a:ext uri="{FF2B5EF4-FFF2-40B4-BE49-F238E27FC236}">
                    <a16:creationId xmlns:a16="http://schemas.microsoft.com/office/drawing/2014/main" id="{36169F01-DE65-1637-7288-A8C29A3C52BF}"/>
                  </a:ext>
                </a:extLst>
              </p:cNvPr>
              <p:cNvSpPr/>
              <p:nvPr/>
            </p:nvSpPr>
            <p:spPr>
              <a:xfrm>
                <a:off x="0" y="0"/>
                <a:ext cx="1438424" cy="2270399"/>
              </a:xfrm>
              <a:custGeom>
                <a:avLst/>
                <a:gdLst/>
                <a:ahLst/>
                <a:cxnLst/>
                <a:rect l="l" t="t" r="r" b="b"/>
                <a:pathLst>
                  <a:path w="1438424" h="2270399">
                    <a:moveTo>
                      <a:pt x="1313964" y="2270399"/>
                    </a:moveTo>
                    <a:lnTo>
                      <a:pt x="124460" y="2270399"/>
                    </a:lnTo>
                    <a:cubicBezTo>
                      <a:pt x="55880" y="2270399"/>
                      <a:pt x="0" y="2214519"/>
                      <a:pt x="0" y="214593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13964" y="0"/>
                    </a:lnTo>
                    <a:cubicBezTo>
                      <a:pt x="1382544" y="0"/>
                      <a:pt x="1438424" y="55880"/>
                      <a:pt x="1438424" y="124460"/>
                    </a:cubicBezTo>
                    <a:lnTo>
                      <a:pt x="1438424" y="2145939"/>
                    </a:lnTo>
                    <a:cubicBezTo>
                      <a:pt x="1438424" y="2214519"/>
                      <a:pt x="1382544" y="2270399"/>
                      <a:pt x="1313964" y="2270399"/>
                    </a:cubicBezTo>
                    <a:close/>
                  </a:path>
                </a:pathLst>
              </a:custGeom>
              <a:solidFill>
                <a:srgbClr val="414141"/>
              </a:solidFill>
            </p:spPr>
            <p:txBody>
              <a:bodyPr/>
              <a:lstStyle/>
              <a:p>
                <a:endParaRPr lang="en-HR"/>
              </a:p>
            </p:txBody>
          </p:sp>
        </p:grpSp>
        <p:grpSp>
          <p:nvGrpSpPr>
            <p:cNvPr id="95" name="Group 21">
              <a:extLst>
                <a:ext uri="{FF2B5EF4-FFF2-40B4-BE49-F238E27FC236}">
                  <a16:creationId xmlns:a16="http://schemas.microsoft.com/office/drawing/2014/main" id="{8DBBFD45-5BBE-D3F4-0723-6BDAD63ADD9F}"/>
                </a:ext>
              </a:extLst>
            </p:cNvPr>
            <p:cNvGrpSpPr/>
            <p:nvPr/>
          </p:nvGrpSpPr>
          <p:grpSpPr>
            <a:xfrm>
              <a:off x="2040352" y="4049026"/>
              <a:ext cx="2102982" cy="2102982"/>
              <a:chOff x="0" y="0"/>
              <a:chExt cx="1913890" cy="1913890"/>
            </a:xfrm>
          </p:grpSpPr>
          <p:sp>
            <p:nvSpPr>
              <p:cNvPr id="98" name="Freeform 22">
                <a:extLst>
                  <a:ext uri="{FF2B5EF4-FFF2-40B4-BE49-F238E27FC236}">
                    <a16:creationId xmlns:a16="http://schemas.microsoft.com/office/drawing/2014/main" id="{A8E69532-AA64-76E5-8D3C-E876677B14FF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HR"/>
              </a:p>
            </p:txBody>
          </p:sp>
        </p:grp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2A633B15-D6F1-2C9F-7D50-85EB5FD0E30D}"/>
                </a:ext>
              </a:extLst>
            </p:cNvPr>
            <p:cNvSpPr/>
            <p:nvPr/>
          </p:nvSpPr>
          <p:spPr>
            <a:xfrm>
              <a:off x="2362200" y="4368542"/>
              <a:ext cx="1490025" cy="1463949"/>
            </a:xfrm>
            <a:custGeom>
              <a:avLst/>
              <a:gdLst/>
              <a:ahLst/>
              <a:cxnLst/>
              <a:rect l="l" t="t" r="r" b="b"/>
              <a:pathLst>
                <a:path w="1490025" h="1463949">
                  <a:moveTo>
                    <a:pt x="0" y="0"/>
                  </a:moveTo>
                  <a:lnTo>
                    <a:pt x="1490025" y="0"/>
                  </a:lnTo>
                  <a:lnTo>
                    <a:pt x="1490025" y="1463949"/>
                  </a:lnTo>
                  <a:lnTo>
                    <a:pt x="0" y="1463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HR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1266FF52-5525-599C-1CF5-13CCE2C62250}"/>
                </a:ext>
              </a:extLst>
            </p:cNvPr>
            <p:cNvSpPr txBox="1"/>
            <p:nvPr/>
          </p:nvSpPr>
          <p:spPr>
            <a:xfrm>
              <a:off x="1772769" y="6729889"/>
              <a:ext cx="2638147" cy="798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34"/>
                </a:lnSpc>
              </a:pPr>
              <a:r>
                <a:rPr lang="hr-HR" sz="2611" b="1" spc="83">
                  <a:solidFill>
                    <a:srgbClr val="FFFFFF"/>
                  </a:solidFill>
                  <a:latin typeface="Raleway SemiBold" pitchFamily="2" charset="77"/>
                </a:rPr>
                <a:t>Obrazovanje i istraživanja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56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z tema">
  <a:themeElements>
    <a:clrScheme name="croz">
      <a:dk1>
        <a:srgbClr val="060208"/>
      </a:dk1>
      <a:lt1>
        <a:srgbClr val="FEFFFE"/>
      </a:lt1>
      <a:dk2>
        <a:srgbClr val="006460"/>
      </a:dk2>
      <a:lt2>
        <a:srgbClr val="E4C952"/>
      </a:lt2>
      <a:accent1>
        <a:srgbClr val="E3A48A"/>
      </a:accent1>
      <a:accent2>
        <a:srgbClr val="7D8996"/>
      </a:accent2>
      <a:accent3>
        <a:srgbClr val="2F4676"/>
      </a:accent3>
      <a:accent4>
        <a:srgbClr val="775F7F"/>
      </a:accent4>
      <a:accent5>
        <a:srgbClr val="6A9B89"/>
      </a:accent5>
      <a:accent6>
        <a:srgbClr val="2B7B98"/>
      </a:accent6>
      <a:hlink>
        <a:srgbClr val="DF835C"/>
      </a:hlink>
      <a:folHlink>
        <a:srgbClr val="BF658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46b78c-2671-4b99-a738-b888727c1dde" xsi:nil="true"/>
    <lcf76f155ced4ddcb4097134ff3c332f xmlns="d6be63c7-13a9-4cc7-9b3a-0d09e4c677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EB22C709F8F42AB92F9EF483641A6" ma:contentTypeVersion="18" ma:contentTypeDescription="Create a new document." ma:contentTypeScope="" ma:versionID="f867ebb2ecd27889b18359eab3ad29bd">
  <xsd:schema xmlns:xsd="http://www.w3.org/2001/XMLSchema" xmlns:xs="http://www.w3.org/2001/XMLSchema" xmlns:p="http://schemas.microsoft.com/office/2006/metadata/properties" xmlns:ns2="d6be63c7-13a9-4cc7-9b3a-0d09e4c677ad" xmlns:ns3="c203a6a3-36c6-44cc-b532-be49c91312d8" xmlns:ns4="c946b78c-2671-4b99-a738-b888727c1dde" targetNamespace="http://schemas.microsoft.com/office/2006/metadata/properties" ma:root="true" ma:fieldsID="1d2625ca7e457ff06fdc617d97158180" ns2:_="" ns3:_="" ns4:_="">
    <xsd:import namespace="d6be63c7-13a9-4cc7-9b3a-0d09e4c677ad"/>
    <xsd:import namespace="c203a6a3-36c6-44cc-b532-be49c91312d8"/>
    <xsd:import namespace="c946b78c-2671-4b99-a738-b888727c1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e63c7-13a9-4cc7-9b3a-0d09e4c67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d986ede-ccc4-4a57-b6a6-e316a042c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3a6a3-36c6-44cc-b532-be49c9131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6b78c-2671-4b99-a738-b888727c1d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38d01f-e664-4287-a242-d1528260025f}" ma:internalName="TaxCatchAll" ma:showField="CatchAllData" ma:web="c946b78c-2671-4b99-a738-b888727c1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DDDF1-9D0C-4D70-9B96-03D2D1D62C52}">
  <ds:schemaRefs>
    <ds:schemaRef ds:uri="c203a6a3-36c6-44cc-b532-be49c91312d8"/>
    <ds:schemaRef ds:uri="c946b78c-2671-4b99-a738-b888727c1dde"/>
    <ds:schemaRef ds:uri="d6be63c7-13a9-4cc7-9b3a-0d09e4c677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002918-22E3-4A87-8216-19B7A4093DDC}">
  <ds:schemaRefs>
    <ds:schemaRef ds:uri="c203a6a3-36c6-44cc-b532-be49c91312d8"/>
    <ds:schemaRef ds:uri="c946b78c-2671-4b99-a738-b888727c1dde"/>
    <ds:schemaRef ds:uri="d6be63c7-13a9-4cc7-9b3a-0d09e4c677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D69AD4-ADFA-46BC-9A1D-91AF8B75B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600</Words>
  <Application>Microsoft Office PowerPoint</Application>
  <PresentationFormat>Custom</PresentationFormat>
  <Paragraphs>96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Raleway 4</vt:lpstr>
      <vt:lpstr>Raleway 2</vt:lpstr>
      <vt:lpstr>Courier New,monospace</vt:lpstr>
      <vt:lpstr>Raleway Light</vt:lpstr>
      <vt:lpstr>Raleway SemiBold</vt:lpstr>
      <vt:lpstr>Calibri</vt:lpstr>
      <vt:lpstr>Raleway 3</vt:lpstr>
      <vt:lpstr>Wingdings</vt:lpstr>
      <vt:lpstr>Raleway 1</vt:lpstr>
      <vt:lpstr>Office Theme</vt:lpstr>
      <vt:lpstr>Croz tema</vt:lpstr>
      <vt:lpstr>Projekt e-Sveučilišta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e-Sveučilište@THECUC</dc:title>
  <dc:creator>Luka Rajčić</dc:creator>
  <cp:lastModifiedBy>Mirta Janeš</cp:lastModifiedBy>
  <cp:revision>154</cp:revision>
  <dcterms:created xsi:type="dcterms:W3CDTF">2006-08-16T00:00:00Z</dcterms:created>
  <dcterms:modified xsi:type="dcterms:W3CDTF">2024-04-18T08:24:21Z</dcterms:modified>
  <dc:identifier>DAFy68JSu4M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0x010100FA6EB22C709F8F42AB92F9EF483641A6</vt:lpwstr>
  </property>
  <property fmtid="{D5CDD505-2E9C-101B-9397-08002B2CF9AE}" pid="3" name="MediaServiceImageTags">
    <vt:lpwstr/>
  </property>
</Properties>
</file>