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2" r:id="rId2"/>
    <p:sldId id="324" r:id="rId3"/>
    <p:sldId id="300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81"/>
    <a:srgbClr val="008BAA"/>
    <a:srgbClr val="FCAF17"/>
    <a:srgbClr val="4D4D4F"/>
    <a:srgbClr val="E60041"/>
    <a:srgbClr val="2B7B98"/>
    <a:srgbClr val="00B6F1"/>
    <a:srgbClr val="39454F"/>
    <a:srgbClr val="E0835D"/>
    <a:srgbClr val="C06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3E4B3-79CF-7690-3EDB-81B9B5AE7599}" v="4" dt="2024-04-12T09:07:18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1" autoAdjust="0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90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5" d="100"/>
          <a:sy n="145" d="100"/>
        </p:scale>
        <p:origin x="211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993E4B3-79CF-7690-3EDB-81B9B5AE7599}"/>
    <pc:docChg chg="modSld">
      <pc:chgData name="" userId="" providerId="" clId="Web-{0993E4B3-79CF-7690-3EDB-81B9B5AE7599}" dt="2024-04-12T09:06:57.467" v="0" actId="14100"/>
      <pc:docMkLst>
        <pc:docMk/>
      </pc:docMkLst>
      <pc:sldChg chg="modSp">
        <pc:chgData name="" userId="" providerId="" clId="Web-{0993E4B3-79CF-7690-3EDB-81B9B5AE7599}" dt="2024-04-12T09:06:57.467" v="0" actId="14100"/>
        <pc:sldMkLst>
          <pc:docMk/>
          <pc:sldMk cId="2468180853" sldId="272"/>
        </pc:sldMkLst>
        <pc:picChg chg="mod">
          <ac:chgData name="" userId="" providerId="" clId="Web-{0993E4B3-79CF-7690-3EDB-81B9B5AE7599}" dt="2024-04-12T09:06:57.467" v="0" actId="14100"/>
          <ac:picMkLst>
            <pc:docMk/>
            <pc:sldMk cId="2468180853" sldId="272"/>
            <ac:picMk id="13" creationId="{7A7C710A-96EA-4B76-B082-ECEE27BB80A9}"/>
          </ac:picMkLst>
        </pc:picChg>
      </pc:sldChg>
    </pc:docChg>
  </pc:docChgLst>
  <pc:docChgLst>
    <pc:chgData name="Bruno Jelečanin" userId="S::bjelecanin@azvo.hr::8e1bc8f0-ba31-4af7-83bf-478117f8e4e4" providerId="AD" clId="Web-{0993E4B3-79CF-7690-3EDB-81B9B5AE7599}"/>
    <pc:docChg chg="modSld">
      <pc:chgData name="Bruno Jelečanin" userId="S::bjelecanin@azvo.hr::8e1bc8f0-ba31-4af7-83bf-478117f8e4e4" providerId="AD" clId="Web-{0993E4B3-79CF-7690-3EDB-81B9B5AE7599}" dt="2024-04-12T09:07:18.530" v="2" actId="14100"/>
      <pc:docMkLst>
        <pc:docMk/>
      </pc:docMkLst>
      <pc:sldChg chg="modSp">
        <pc:chgData name="Bruno Jelečanin" userId="S::bjelecanin@azvo.hr::8e1bc8f0-ba31-4af7-83bf-478117f8e4e4" providerId="AD" clId="Web-{0993E4B3-79CF-7690-3EDB-81B9B5AE7599}" dt="2024-04-12T09:07:18.530" v="2" actId="14100"/>
        <pc:sldMkLst>
          <pc:docMk/>
          <pc:sldMk cId="2468180853" sldId="272"/>
        </pc:sldMkLst>
        <pc:picChg chg="mod">
          <ac:chgData name="Bruno Jelečanin" userId="S::bjelecanin@azvo.hr::8e1bc8f0-ba31-4af7-83bf-478117f8e4e4" providerId="AD" clId="Web-{0993E4B3-79CF-7690-3EDB-81B9B5AE7599}" dt="2024-04-12T09:07:18.530" v="2" actId="14100"/>
          <ac:picMkLst>
            <pc:docMk/>
            <pc:sldMk cId="2468180853" sldId="272"/>
            <ac:picMk id="13" creationId="{7A7C710A-96EA-4B76-B082-ECEE27BB80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606DB2-0C70-5E49-A70A-B35D84E966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1CFF2-EEBB-F940-AF08-24E405C957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D77B3-3A68-7C45-9184-6A4E2A0D3BA3}" type="datetimeFigureOut">
              <a:rPr lang="en-HR" smtClean="0"/>
              <a:t>04/12/2024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47DD3-E55E-3D45-8592-A1FCCA8A25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765A0-3F0A-5F42-B2FF-5B0DBDA03B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F3C3E-68DB-5A40-8293-67D946F46C4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84170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8EC8F-9719-CB42-961E-3EFE414B4C80}" type="datetimeFigureOut">
              <a:rPr lang="en-HR" smtClean="0"/>
              <a:t>04/12/2024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672E2-EE53-D14E-B594-340503607B2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5678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BB47C-47D2-1849-B3BE-5ACD516D6D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4" y="610"/>
            <a:ext cx="12189831" cy="6856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9CFF6-660A-7746-925C-5D7C01551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86627"/>
            <a:ext cx="9829800" cy="2208075"/>
          </a:xfrm>
        </p:spPr>
        <p:txBody>
          <a:bodyPr anchor="b"/>
          <a:lstStyle>
            <a:lvl1pPr algn="l"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r>
              <a:rPr lang="en-GB" dirty="0" err="1"/>
              <a:t>prezentacije</a:t>
            </a:r>
            <a:endParaRPr lang="en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077D-4627-DC4A-83E2-C5847A51D6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37882"/>
            <a:ext cx="9829800" cy="94599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  <a:r>
              <a:rPr lang="en-GB" dirty="0" err="1"/>
              <a:t>prezentacije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B7A1ED1-BF0D-4F4F-9BC1-553776FF1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005874"/>
            <a:ext cx="9829800" cy="30757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HR" dirty="0"/>
              <a:t>Ime predavača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EE166FF1-5F0C-1246-AF4B-457284040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56627"/>
            <a:ext cx="9829800" cy="3075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HR" dirty="0"/>
              <a:t>Titula predavača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92ED8C85-AE43-764E-8B31-9AD156F07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707379"/>
            <a:ext cx="9829800" cy="3075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HR" dirty="0"/>
              <a:t>Datum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C91F3-17D2-FB4C-8FB1-12FBE564CF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3956" y="6541956"/>
            <a:ext cx="1318440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3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-buletti 2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865" y="1637698"/>
            <a:ext cx="5353334" cy="4247036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Razina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Razina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Razina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Razina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Razina</a:t>
            </a:r>
            <a:r>
              <a:rPr lang="en-US" dirty="0"/>
              <a:t> 5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5E591D-8A77-5241-8832-7813A2FBE3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649796"/>
            <a:ext cx="5353334" cy="4247036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Razina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Razina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Razina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Razina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Razina</a:t>
            </a:r>
            <a:r>
              <a:rPr lang="en-US" dirty="0"/>
              <a:t> 5</a:t>
            </a:r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11011569" cy="10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4A564-C9CB-2541-ADE0-AF6FDEE71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3956" y="6541956"/>
            <a:ext cx="1318440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-tekst 2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865" y="1637698"/>
            <a:ext cx="5353334" cy="4247036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57150" indent="0">
              <a:lnSpc>
                <a:spcPct val="100000"/>
              </a:lnSpc>
              <a:spcBef>
                <a:spcPts val="1110"/>
              </a:spcBef>
              <a:buClr>
                <a:schemeClr val="bg1"/>
              </a:buClr>
              <a:buSzPct val="60000"/>
              <a:buFontTx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4625" indent="0">
              <a:lnSpc>
                <a:spcPct val="95000"/>
              </a:lnSpc>
              <a:spcBef>
                <a:spcPts val="450"/>
              </a:spcBef>
              <a:buClr>
                <a:schemeClr val="bg1"/>
              </a:buClr>
              <a:buSzPct val="60000"/>
              <a:buFontTx/>
              <a:buNone/>
              <a:defRPr sz="20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2pPr>
            <a:lvl3pPr marL="288925" indent="0">
              <a:buClr>
                <a:schemeClr val="bg1"/>
              </a:buClr>
              <a:buSzPct val="60000"/>
              <a:buFontTx/>
              <a:buNone/>
              <a:defRPr sz="18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3pPr>
            <a:lvl4pPr marL="403225" indent="0">
              <a:buClr>
                <a:schemeClr val="bg1"/>
              </a:buClr>
              <a:buSzPct val="60000"/>
              <a:buFontTx/>
              <a:buNone/>
              <a:defRPr sz="16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4pPr>
            <a:lvl5pPr marL="517525" indent="0">
              <a:buClr>
                <a:schemeClr val="bg1"/>
              </a:buClr>
              <a:buSzPct val="60000"/>
              <a:buFontTx/>
              <a:buNone/>
              <a:defRPr sz="14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5E591D-8A77-5241-8832-7813A2FBE3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649796"/>
            <a:ext cx="5353334" cy="4247036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57150" indent="0">
              <a:lnSpc>
                <a:spcPct val="100000"/>
              </a:lnSpc>
              <a:spcBef>
                <a:spcPts val="111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2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4625" indent="0">
              <a:lnSpc>
                <a:spcPct val="95000"/>
              </a:lnSpc>
              <a:spcBef>
                <a:spcPts val="45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2pPr>
            <a:lvl3pPr marL="288925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3pPr>
            <a:lvl4pPr marL="403225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4pPr>
            <a:lvl5pPr marL="517525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11011569" cy="10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939FF-0DDA-724A-99AE-37184C193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3956" y="6541956"/>
            <a:ext cx="1318440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2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-desn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071967-C759-6B40-926B-4C9F6BE2C439}"/>
              </a:ext>
            </a:extLst>
          </p:cNvPr>
          <p:cNvSpPr/>
          <p:nvPr userDrawn="1"/>
        </p:nvSpPr>
        <p:spPr>
          <a:xfrm>
            <a:off x="5353334" y="0"/>
            <a:ext cx="68386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5353334" cy="6858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6" y="1681566"/>
            <a:ext cx="4375103" cy="35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9CAD08-D73E-7545-87F9-60CAF1DF4B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72698"/>
            <a:ext cx="5353334" cy="5912604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08F5A-36AC-254A-8E29-B6560B35A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0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-desno bu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071967-C759-6B40-926B-4C9F6BE2C439}"/>
              </a:ext>
            </a:extLst>
          </p:cNvPr>
          <p:cNvSpPr/>
          <p:nvPr userDrawn="1"/>
        </p:nvSpPr>
        <p:spPr>
          <a:xfrm>
            <a:off x="5353334" y="0"/>
            <a:ext cx="68386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5353334" cy="6858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6" y="1681566"/>
            <a:ext cx="4375103" cy="35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9CAD08-D73E-7545-87F9-60CAF1DF4B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72698"/>
            <a:ext cx="5353334" cy="591260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Clr>
                <a:srgbClr val="39454F"/>
              </a:buClr>
              <a:buFont typeface="Arial" panose="020B0604020202020204" pitchFamily="34" charset="0"/>
              <a:buChar char="•"/>
              <a:defRPr sz="2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39454F"/>
              </a:buClr>
              <a:buFont typeface="Arial" panose="020B0604020202020204" pitchFamily="34" charset="0"/>
              <a:buChar char="•"/>
              <a:defRPr sz="2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39454F"/>
              </a:buClr>
              <a:buFont typeface="Arial" panose="020B0604020202020204" pitchFamily="34" charset="0"/>
              <a:buChar char="•"/>
              <a:defRPr sz="18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39454F"/>
              </a:buClr>
              <a:buFont typeface="Arial" panose="020B0604020202020204" pitchFamily="34" charset="0"/>
              <a:buChar char="•"/>
              <a:defRPr sz="16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39454F"/>
              </a:buClr>
              <a:buFont typeface="Arial" panose="020B0604020202020204" pitchFamily="34" charset="0"/>
              <a:buChar char="•"/>
              <a:defRPr sz="16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Razina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Razina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Razina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Razina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Razina</a:t>
            </a:r>
            <a:r>
              <a:rPr lang="en-US" dirty="0"/>
              <a:t>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F1D3B-4BAB-0843-ABB5-6A5133B93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3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_tekst-buletti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071967-C759-6B40-926B-4C9F6BE2C439}"/>
              </a:ext>
            </a:extLst>
          </p:cNvPr>
          <p:cNvSpPr/>
          <p:nvPr userDrawn="1"/>
        </p:nvSpPr>
        <p:spPr>
          <a:xfrm>
            <a:off x="5353334" y="0"/>
            <a:ext cx="68386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5353334" cy="6858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dirty="0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6" y="472698"/>
            <a:ext cx="4375103" cy="95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9CAD08-D73E-7545-87F9-60CAF1DF4B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771972"/>
            <a:ext cx="5353334" cy="4613330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buClr>
                <a:srgbClr val="39454F"/>
              </a:buClr>
              <a:buFont typeface="Arial" panose="020B0604020202020204" pitchFamily="34" charset="0"/>
              <a:buChar char="•"/>
              <a:defRPr sz="2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39454F"/>
              </a:buClr>
              <a:buFont typeface="Arial" panose="020B0604020202020204" pitchFamily="34" charset="0"/>
              <a:buChar char="•"/>
              <a:defRPr sz="2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39454F"/>
              </a:buClr>
              <a:buFont typeface="Arial" panose="020B0604020202020204" pitchFamily="34" charset="0"/>
              <a:buChar char="•"/>
              <a:defRPr sz="18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39454F"/>
              </a:buClr>
              <a:buFont typeface="Arial" panose="020B0604020202020204" pitchFamily="34" charset="0"/>
              <a:buChar char="•"/>
              <a:defRPr sz="16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39454F"/>
              </a:buClr>
              <a:buFont typeface="Arial" panose="020B0604020202020204" pitchFamily="34" charset="0"/>
              <a:buChar char="•"/>
              <a:defRPr sz="16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Razina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Razina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Razina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Razina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Razina</a:t>
            </a:r>
            <a:r>
              <a:rPr lang="en-US" dirty="0"/>
              <a:t> 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DABDA55-985C-BB4B-936E-AC34C072CA8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866" y="1771972"/>
            <a:ext cx="4375103" cy="461333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2016D1-8AB3-6B49-BDB6-477FAEDB2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1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jelaz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E31D5-25C9-1B45-83B9-1B2321DF9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" y="610"/>
            <a:ext cx="12189831" cy="6856780"/>
          </a:xfrm>
          <a:prstGeom prst="rect">
            <a:avLst/>
          </a:prstGeom>
        </p:spPr>
      </p:pic>
      <p:sp>
        <p:nvSpPr>
          <p:cNvPr id="3" name="Title Placeholder 5">
            <a:extLst>
              <a:ext uri="{FF2B5EF4-FFF2-40B4-BE49-F238E27FC236}">
                <a16:creationId xmlns:a16="http://schemas.microsoft.com/office/drawing/2014/main" id="{886500BD-595E-2B49-911D-2F9141208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849548" y="2188764"/>
            <a:ext cx="6041789" cy="95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6993D-791D-EA46-9FD5-199901C6AF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3956" y="6541956"/>
            <a:ext cx="1318440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8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gore-tablica dol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11011569" cy="10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sp>
        <p:nvSpPr>
          <p:cNvPr id="5" name="Table Placeholder 11">
            <a:extLst>
              <a:ext uri="{FF2B5EF4-FFF2-40B4-BE49-F238E27FC236}">
                <a16:creationId xmlns:a16="http://schemas.microsoft.com/office/drawing/2014/main" id="{35BA5B30-61A7-1D45-9A63-D3BA3F5F0C5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75865" y="1658937"/>
            <a:ext cx="11011568" cy="4267729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err="1"/>
              <a:t>Kliknuti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ikonu</a:t>
            </a:r>
            <a:r>
              <a:rPr lang="en-US" noProof="0" dirty="0"/>
              <a:t> za </a:t>
            </a:r>
            <a:r>
              <a:rPr lang="en-US" noProof="0" dirty="0" err="1"/>
              <a:t>dodati</a:t>
            </a:r>
            <a:r>
              <a:rPr lang="en-US" noProof="0" dirty="0"/>
              <a:t> </a:t>
            </a:r>
            <a:r>
              <a:rPr lang="en-US" noProof="0" dirty="0" err="1"/>
              <a:t>tablicu</a:t>
            </a:r>
            <a:endParaRPr lang="en-GB" noProof="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0724D4-E6D1-7044-9FC8-1EE24343E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865" y="6121867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C3F3E-2473-A448-941F-9F9DAA801D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5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gore-graf dol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11011569" cy="10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0724D4-E6D1-7044-9FC8-1EE24343E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865" y="6121867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7987B913-D13F-8642-8654-79B8111C17D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75864" y="1658937"/>
            <a:ext cx="11011569" cy="426772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2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err="1"/>
              <a:t>Kliknuti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ikonu</a:t>
            </a:r>
            <a:r>
              <a:rPr lang="en-US" noProof="0" dirty="0"/>
              <a:t> za </a:t>
            </a:r>
            <a:r>
              <a:rPr lang="en-US" noProof="0" dirty="0" err="1"/>
              <a:t>dodati</a:t>
            </a:r>
            <a:r>
              <a:rPr lang="en-US" noProof="0" dirty="0"/>
              <a:t> </a:t>
            </a:r>
            <a:r>
              <a:rPr lang="en-US" noProof="0" dirty="0" err="1"/>
              <a:t>graf</a:t>
            </a: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A44830-3F69-E840-BE4A-01610530F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43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gore-sadržaj dol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11011569" cy="10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0724D4-E6D1-7044-9FC8-1EE24343E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865" y="6121867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164C82-7833-BA4E-8A41-B10189DC5B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864" y="1658937"/>
            <a:ext cx="11011569" cy="4267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Kliknuti</a:t>
            </a:r>
            <a:r>
              <a:rPr lang="en-US" dirty="0"/>
              <a:t> za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sadržaj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5AA8E-44C7-F748-89DC-2F55BC1A3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51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buletti lijevo-slika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2AED9E-A2E1-8848-A771-3EEAAE784609}"/>
              </a:ext>
            </a:extLst>
          </p:cNvPr>
          <p:cNvSpPr/>
          <p:nvPr userDrawn="1"/>
        </p:nvSpPr>
        <p:spPr>
          <a:xfrm>
            <a:off x="0" y="0"/>
            <a:ext cx="5089526" cy="6858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234152" y="0"/>
            <a:ext cx="6957847" cy="6858000"/>
          </a:xfrm>
          <a:prstGeom prst="rect">
            <a:avLst/>
          </a:prstGeom>
          <a:noFill/>
        </p:spPr>
        <p:txBody>
          <a:bodyPr vert="horz" lIns="91420" tIns="45710" rIns="91420" bIns="45710">
            <a:normAutofit/>
          </a:bodyPr>
          <a:lstStyle>
            <a:lvl1pPr marL="0" indent="0" algn="ctr">
              <a:buNone/>
              <a:defRPr sz="12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err="1"/>
              <a:t>Kliknuti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ikonu</a:t>
            </a:r>
            <a:r>
              <a:rPr lang="en-US" noProof="0" dirty="0"/>
              <a:t> za </a:t>
            </a:r>
            <a:r>
              <a:rPr lang="en-US" noProof="0" dirty="0" err="1"/>
              <a:t>dodati</a:t>
            </a:r>
            <a:r>
              <a:rPr lang="en-US" noProof="0" dirty="0"/>
              <a:t> </a:t>
            </a:r>
            <a:r>
              <a:rPr lang="en-US" noProof="0" dirty="0" err="1"/>
              <a:t>sliku</a:t>
            </a:r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0E52AF-2660-1F49-8AEA-C5FA4B53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865" y="2286000"/>
            <a:ext cx="3740535" cy="3860800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Razina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Razina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Razina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Razina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Razina</a:t>
            </a:r>
            <a:r>
              <a:rPr lang="en-US" dirty="0"/>
              <a:t> 5</a:t>
            </a:r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530C769B-C944-B449-BD9F-B21D7379A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374053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9FD64A-1941-0142-A04F-39459C9DC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4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E31D5-25C9-1B45-83B9-1B2321DF9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" y="610"/>
            <a:ext cx="12189831" cy="685678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FB5AF8-69D3-5E44-A2C0-D91C53CEA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05038"/>
            <a:ext cx="10515600" cy="2852737"/>
          </a:xfrm>
        </p:spPr>
        <p:txBody>
          <a:bodyPr anchor="b"/>
          <a:lstStyle>
            <a:lvl1pPr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HR" dirty="0"/>
              <a:t>Naslov</a:t>
            </a:r>
            <a:r>
              <a:rPr lang="hr-HR" dirty="0"/>
              <a:t> poglavlja/sekcije</a:t>
            </a:r>
            <a:endParaRPr lang="en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A34EE-02D1-4F49-9AEB-D65BEAA8DB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148262"/>
            <a:ext cx="10515600" cy="94138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HR" dirty="0"/>
              <a:t>Ovo je </a:t>
            </a:r>
            <a:r>
              <a:rPr lang="hr-HR" dirty="0"/>
              <a:t>naslovna stranica poglavlja/sekcije 					         </a:t>
            </a:r>
            <a:r>
              <a:rPr lang="en-HR" dirty="0"/>
              <a:t>koja ima svoj naslov </a:t>
            </a:r>
            <a:r>
              <a:rPr lang="en-GB" dirty="0" err="1"/>
              <a:t>i</a:t>
            </a:r>
            <a:r>
              <a:rPr lang="en-HR" dirty="0"/>
              <a:t> podnaslov</a:t>
            </a:r>
            <a:r>
              <a:rPr lang="hr-HR" dirty="0"/>
              <a:t>.</a:t>
            </a:r>
            <a:endParaRPr lang="en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85A33-7570-5A4A-8C97-7BAA45B5A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3956" y="6541956"/>
            <a:ext cx="1318440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01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buletti lijevo-graf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1EE4D2-C91D-3444-8FEC-CD4C65543C72}"/>
              </a:ext>
            </a:extLst>
          </p:cNvPr>
          <p:cNvSpPr/>
          <p:nvPr userDrawn="1"/>
        </p:nvSpPr>
        <p:spPr>
          <a:xfrm>
            <a:off x="0" y="0"/>
            <a:ext cx="5089526" cy="6858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0E52AF-2660-1F49-8AEA-C5FA4B53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865" y="2286000"/>
            <a:ext cx="3740535" cy="3860800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Razina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Razina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Razina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Razina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Razina</a:t>
            </a:r>
            <a:r>
              <a:rPr lang="en-US" dirty="0"/>
              <a:t> 5</a:t>
            </a:r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530C769B-C944-B449-BD9F-B21D7379A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374053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B93C04C0-42FB-234E-B651-77842291393A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650523" y="450851"/>
            <a:ext cx="6065612" cy="5695950"/>
          </a:xfrm>
          <a:prstGeom prst="rect">
            <a:avLst/>
          </a:prstGeom>
          <a:solidFill>
            <a:schemeClr val="bg1"/>
          </a:solidFill>
        </p:spPr>
        <p:txBody>
          <a:bodyPr anchor="t" anchorCtr="0"/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Kliknuti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ikonu</a:t>
            </a:r>
            <a:r>
              <a:rPr lang="en-US" dirty="0"/>
              <a:t> za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graf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FF6E3F-D64E-DA4F-BF5A-797CF7589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95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buletti lijevo-tablica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9DDE3B-620F-644E-9B2B-FAE717E1F8E5}"/>
              </a:ext>
            </a:extLst>
          </p:cNvPr>
          <p:cNvSpPr/>
          <p:nvPr userDrawn="1"/>
        </p:nvSpPr>
        <p:spPr>
          <a:xfrm>
            <a:off x="0" y="0"/>
            <a:ext cx="5089526" cy="6858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0E52AF-2660-1F49-8AEA-C5FA4B53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865" y="2286000"/>
            <a:ext cx="3740535" cy="3860800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Razina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Razina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Razina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Razina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Razina</a:t>
            </a:r>
            <a:r>
              <a:rPr lang="en-US" dirty="0"/>
              <a:t> 5</a:t>
            </a:r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530C769B-C944-B449-BD9F-B21D7379A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374053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sp>
        <p:nvSpPr>
          <p:cNvPr id="10" name="Table Placeholder 6">
            <a:extLst>
              <a:ext uri="{FF2B5EF4-FFF2-40B4-BE49-F238E27FC236}">
                <a16:creationId xmlns:a16="http://schemas.microsoft.com/office/drawing/2014/main" id="{51722CFE-1B9A-8C40-9265-49350F8438C7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650523" y="455612"/>
            <a:ext cx="6065612" cy="5691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Kliknuti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ikonu</a:t>
            </a:r>
            <a:r>
              <a:rPr lang="en-US" dirty="0"/>
              <a:t> za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tablicu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9D5708-BE81-6344-B7AF-20CD4CE1A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4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</p:spPr>
        <p:txBody>
          <a:bodyPr vert="horz" lIns="91420" tIns="45710" rIns="91420" bIns="45710">
            <a:normAutofit/>
          </a:bodyPr>
          <a:lstStyle>
            <a:lvl1pPr marL="0" indent="0" algn="ctr">
              <a:buNone/>
              <a:defRPr sz="12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err="1"/>
              <a:t>Kliknuti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ikonu</a:t>
            </a:r>
            <a:r>
              <a:rPr lang="en-US" noProof="0" dirty="0"/>
              <a:t> za </a:t>
            </a:r>
            <a:r>
              <a:rPr lang="en-US" noProof="0" dirty="0" err="1"/>
              <a:t>dodati</a:t>
            </a:r>
            <a:r>
              <a:rPr lang="en-US" noProof="0" dirty="0"/>
              <a:t> </a:t>
            </a:r>
            <a:r>
              <a:rPr lang="en-US" noProof="0" dirty="0" err="1"/>
              <a:t>sliku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D51E7-0C4F-AC43-ABEE-23047D03AF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la na pažn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A87091-D923-2044-9191-7CC5296210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0DBB7-2728-5D44-91E1-8E4095367E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4300" y="4947211"/>
            <a:ext cx="6883400" cy="4843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HR" dirty="0"/>
              <a:t>Hvala Vam na pažnji!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B83F1-35B7-CF4F-A7BA-593BD0BB7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505" y="5800366"/>
            <a:ext cx="2990990" cy="3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1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E31D5-25C9-1B45-83B9-1B2321DF9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" y="609"/>
            <a:ext cx="12189831" cy="6856780"/>
          </a:xfrm>
          <a:prstGeom prst="rect">
            <a:avLst/>
          </a:prstGeom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2AAE75-DAEB-E240-894C-251352692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05038"/>
            <a:ext cx="10515600" cy="2852737"/>
          </a:xfrm>
        </p:spPr>
        <p:txBody>
          <a:bodyPr anchor="b"/>
          <a:lstStyle>
            <a:lvl1pPr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HR" dirty="0"/>
              <a:t>Naslov</a:t>
            </a:r>
            <a:r>
              <a:rPr lang="hr-HR" dirty="0"/>
              <a:t> poglavlja/sekcije</a:t>
            </a:r>
            <a:endParaRPr lang="en-H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96849C1-5290-0F48-B266-4F0F85931F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148262"/>
            <a:ext cx="10515600" cy="94138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HR" dirty="0"/>
              <a:t>Ovo je </a:t>
            </a:r>
            <a:r>
              <a:rPr lang="hr-HR" dirty="0"/>
              <a:t>naslovna stranica poglavlja/sekcije </a:t>
            </a:r>
            <a:r>
              <a:rPr lang="en-HR" dirty="0"/>
              <a:t>koja ima svoj 			      naslov </a:t>
            </a:r>
            <a:r>
              <a:rPr lang="en-GB" dirty="0" err="1"/>
              <a:t>i</a:t>
            </a:r>
            <a:r>
              <a:rPr lang="en-HR" dirty="0"/>
              <a:t> podnaslov</a:t>
            </a:r>
            <a:r>
              <a:rPr lang="hr-HR" dirty="0"/>
              <a:t>.</a:t>
            </a:r>
            <a:endParaRPr lang="en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7CF94-B03A-8047-8048-6B3E6A4028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3956" y="6541956"/>
            <a:ext cx="1318440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7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E31D5-25C9-1B45-83B9-1B2321DF9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" y="609"/>
            <a:ext cx="12189831" cy="6856780"/>
          </a:xfrm>
          <a:prstGeom prst="rect">
            <a:avLst/>
          </a:prstGeom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30A9DD-1E75-D741-90A6-C195016A6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05038"/>
            <a:ext cx="10515600" cy="2852737"/>
          </a:xfrm>
        </p:spPr>
        <p:txBody>
          <a:bodyPr anchor="b"/>
          <a:lstStyle>
            <a:lvl1pPr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HR" dirty="0"/>
              <a:t>Naslov</a:t>
            </a:r>
            <a:r>
              <a:rPr lang="hr-HR" dirty="0"/>
              <a:t> poglavlja/sekcije</a:t>
            </a:r>
            <a:endParaRPr lang="en-H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15C55C-663A-FE43-B5B1-ED1BB1C127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5148262"/>
            <a:ext cx="10515600" cy="94138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HR" dirty="0"/>
              <a:t>Ovo je </a:t>
            </a:r>
            <a:r>
              <a:rPr lang="hr-HR" dirty="0"/>
              <a:t>naslovna stranica poglavlja/sekcije </a:t>
            </a:r>
            <a:r>
              <a:rPr lang="en-HR" dirty="0"/>
              <a:t>koja ima svoj 			      naslov </a:t>
            </a:r>
            <a:r>
              <a:rPr lang="en-GB" dirty="0" err="1"/>
              <a:t>i</a:t>
            </a:r>
            <a:r>
              <a:rPr lang="en-HR" dirty="0"/>
              <a:t> podnaslov</a:t>
            </a:r>
            <a:r>
              <a:rPr lang="hr-HR" dirty="0"/>
              <a:t>.</a:t>
            </a:r>
            <a:endParaRPr lang="en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1382E-F41C-9F43-839A-370BA99972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3956" y="6541956"/>
            <a:ext cx="1318440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9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5617029"/>
          </a:xfrm>
          <a:prstGeom prst="rect">
            <a:avLst/>
          </a:prstGeom>
        </p:spPr>
        <p:txBody>
          <a:bodyPr vert="horz" lIns="91420" tIns="45710" rIns="91420" bIns="45710">
            <a:normAutofit/>
          </a:bodyPr>
          <a:lstStyle>
            <a:lvl1pPr marL="0" indent="0" algn="ctr">
              <a:buNone/>
              <a:defRPr sz="1200" b="0" i="0" baseline="0">
                <a:solidFill>
                  <a:schemeClr val="accent2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1pPr>
          </a:lstStyle>
          <a:p>
            <a:pPr lvl="0"/>
            <a:r>
              <a:rPr lang="en-US" noProof="0" dirty="0" err="1"/>
              <a:t>Kliknuti</a:t>
            </a:r>
            <a:r>
              <a:rPr lang="en-US" noProof="0" dirty="0"/>
              <a:t> </a:t>
            </a:r>
            <a:r>
              <a:rPr lang="en-US" noProof="0" dirty="0" err="1"/>
              <a:t>na</a:t>
            </a:r>
            <a:r>
              <a:rPr lang="en-US" noProof="0" dirty="0"/>
              <a:t> </a:t>
            </a:r>
            <a:r>
              <a:rPr lang="en-US" noProof="0" dirty="0" err="1"/>
              <a:t>ikonu</a:t>
            </a:r>
            <a:r>
              <a:rPr lang="en-US" noProof="0" dirty="0"/>
              <a:t> za </a:t>
            </a:r>
            <a:r>
              <a:rPr lang="en-US" noProof="0" dirty="0" err="1"/>
              <a:t>dodati</a:t>
            </a:r>
            <a:r>
              <a:rPr lang="en-US" noProof="0" dirty="0"/>
              <a:t> </a:t>
            </a:r>
            <a:r>
              <a:rPr lang="en-US" noProof="0" dirty="0" err="1"/>
              <a:t>sliku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69925" y="5920824"/>
            <a:ext cx="10852149" cy="621132"/>
          </a:xfrm>
          <a:prstGeom prst="rect">
            <a:avLst/>
          </a:prstGeom>
          <a:noFill/>
        </p:spPr>
        <p:txBody>
          <a:bodyPr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lnSpc>
                <a:spcPts val="3867"/>
              </a:lnSpc>
              <a:spcBef>
                <a:spcPts val="0"/>
              </a:spcBef>
              <a:buNone/>
              <a:defRPr sz="2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0FADB-D108-8249-8961-10B4FEEB2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0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-bu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-704567" y="-26504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864" y="1637698"/>
            <a:ext cx="11011569" cy="4247036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2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18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16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1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Razina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Razina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Razina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Razina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Razina</a:t>
            </a:r>
            <a:r>
              <a:rPr lang="en-US" dirty="0"/>
              <a:t> 5</a:t>
            </a:r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11011569" cy="10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4C3D8-460E-4A4C-A909-7BF74718F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6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slov-buletti 2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865" y="1637698"/>
            <a:ext cx="5353334" cy="4247036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2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18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16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1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Razina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Razina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Razina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Razina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Razina</a:t>
            </a:r>
            <a:r>
              <a:rPr lang="en-US" dirty="0"/>
              <a:t> 5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5E591D-8A77-5241-8832-7813A2FBE3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649796"/>
            <a:ext cx="5353334" cy="4247036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200" b="0" i="0" baseline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18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16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1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Razina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Razina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Razina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Razina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Razina</a:t>
            </a:r>
            <a:r>
              <a:rPr lang="en-US" dirty="0"/>
              <a:t> 5</a:t>
            </a:r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11011569" cy="10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8EE39-A1DD-984F-A9CF-5738F0EFD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-tekst 2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865" y="1637698"/>
            <a:ext cx="5353334" cy="4247036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57150" indent="0">
              <a:lnSpc>
                <a:spcPct val="95000"/>
              </a:lnSpc>
              <a:spcBef>
                <a:spcPts val="1110"/>
              </a:spcBef>
              <a:buClr>
                <a:schemeClr val="bg1"/>
              </a:buClr>
              <a:buSzPct val="60000"/>
              <a:buFontTx/>
              <a:buNone/>
              <a:defRPr sz="2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4625" indent="0">
              <a:lnSpc>
                <a:spcPct val="95000"/>
              </a:lnSpc>
              <a:spcBef>
                <a:spcPts val="450"/>
              </a:spcBef>
              <a:buClr>
                <a:schemeClr val="bg1"/>
              </a:buClr>
              <a:buSzPct val="60000"/>
              <a:buFontTx/>
              <a:buNone/>
              <a:defRPr sz="20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2pPr>
            <a:lvl3pPr marL="288925" indent="0">
              <a:buClr>
                <a:schemeClr val="bg1"/>
              </a:buClr>
              <a:buSzPct val="60000"/>
              <a:buFontTx/>
              <a:buNone/>
              <a:defRPr sz="18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3pPr>
            <a:lvl4pPr marL="403225" indent="0">
              <a:buClr>
                <a:schemeClr val="bg1"/>
              </a:buClr>
              <a:buSzPct val="60000"/>
              <a:buFontTx/>
              <a:buNone/>
              <a:defRPr sz="16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4pPr>
            <a:lvl5pPr marL="517525" indent="0">
              <a:buClr>
                <a:schemeClr val="bg1"/>
              </a:buClr>
              <a:buSzPct val="60000"/>
              <a:buFontTx/>
              <a:buNone/>
              <a:defRPr sz="14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5E591D-8A77-5241-8832-7813A2FBE3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1649796"/>
            <a:ext cx="5353334" cy="4247036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57150" indent="0">
              <a:lnSpc>
                <a:spcPct val="95000"/>
              </a:lnSpc>
              <a:spcBef>
                <a:spcPts val="111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2000" b="0" i="0" baseline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4625" indent="0">
              <a:lnSpc>
                <a:spcPct val="95000"/>
              </a:lnSpc>
              <a:spcBef>
                <a:spcPts val="45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2pPr>
            <a:lvl3pPr marL="288925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3pPr>
            <a:lvl4pPr marL="403225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4pPr>
            <a:lvl5pPr marL="517525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11011569" cy="10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B5838-7295-C64A-B838-9980FDB52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635" y="6541956"/>
            <a:ext cx="1327083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-bu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864" y="1637698"/>
            <a:ext cx="11011569" cy="4247036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032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175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31825" indent="-11430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Razina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Razina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Razina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Razina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Razina</a:t>
            </a:r>
            <a:r>
              <a:rPr lang="en-US" dirty="0"/>
              <a:t> 5</a:t>
            </a:r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75865" y="455613"/>
            <a:ext cx="11011569" cy="100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A6E82-BE6F-4C46-A596-C799781B23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3956" y="6541956"/>
            <a:ext cx="1318440" cy="1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1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9DBE53-B695-DE4D-A1E1-8E04D987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/>
              <a:t>Naslov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3942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06" r:id="rId3"/>
    <p:sldLayoutId id="2147483707" r:id="rId4"/>
    <p:sldLayoutId id="2147483665" r:id="rId5"/>
    <p:sldLayoutId id="2147483720" r:id="rId6"/>
    <p:sldLayoutId id="2147483721" r:id="rId7"/>
    <p:sldLayoutId id="2147483722" r:id="rId8"/>
    <p:sldLayoutId id="2147483699" r:id="rId9"/>
    <p:sldLayoutId id="2147483708" r:id="rId10"/>
    <p:sldLayoutId id="2147483716" r:id="rId11"/>
    <p:sldLayoutId id="2147483717" r:id="rId12"/>
    <p:sldLayoutId id="2147483718" r:id="rId13"/>
    <p:sldLayoutId id="2147483719" r:id="rId14"/>
    <p:sldLayoutId id="2147483698" r:id="rId15"/>
    <p:sldLayoutId id="2147483709" r:id="rId16"/>
    <p:sldLayoutId id="2147483710" r:id="rId17"/>
    <p:sldLayoutId id="2147483711" r:id="rId18"/>
    <p:sldLayoutId id="2147483692" r:id="rId19"/>
    <p:sldLayoutId id="2147483712" r:id="rId20"/>
    <p:sldLayoutId id="2147483713" r:id="rId21"/>
    <p:sldLayoutId id="2147483666" r:id="rId22"/>
    <p:sldLayoutId id="21474836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3945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0" b="0" i="0" kern="1200">
          <a:solidFill>
            <a:schemeClr val="bg1"/>
          </a:solidFill>
          <a:latin typeface="Raleway Light" panose="020B04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0" b="0" i="0" kern="1200">
          <a:solidFill>
            <a:schemeClr val="bg1"/>
          </a:solidFill>
          <a:latin typeface="Raleway Light" panose="020B04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Raleway Light" panose="020B04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Raleway Light" panose="020B04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Raleway Light" panose="020B04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0712FF-08CD-4767-B6E1-8954CB3B3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06" y="1219008"/>
            <a:ext cx="5114987" cy="4419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C710A-96EA-4B76-B082-ECEE27BB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27" y="554486"/>
            <a:ext cx="2774116" cy="8514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923A54-A3E7-4A18-AF6E-F37902EA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27" y="5471722"/>
            <a:ext cx="3457026" cy="1217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72FD36-111E-4483-8754-D509A2974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8006" y="377026"/>
            <a:ext cx="1933667" cy="10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8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64C334-C60B-415C-A9B6-A91FF9F1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861" y="873485"/>
            <a:ext cx="6712278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5CA9FF-A05E-475D-8623-8D52A3FF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06" y="850168"/>
            <a:ext cx="6870787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C17CF-66AF-45EE-80BC-00A21D58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78" y="850168"/>
            <a:ext cx="6773243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32F2C6-6391-4F56-A0E0-14A46326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95" y="786155"/>
            <a:ext cx="6657409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9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E8EAFD-47DB-414D-90AE-A0A2E93A1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93" y="935520"/>
            <a:ext cx="8931414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06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F4E17C-F80E-454A-9528-2E24FFDDE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99" y="935520"/>
            <a:ext cx="8779001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6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03AEF5-01C4-41BC-8777-2A048EA7A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63" y="464031"/>
            <a:ext cx="7334654" cy="51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4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E17291-2F08-42F5-B5BB-4501A21DF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060" y="777612"/>
            <a:ext cx="7537879" cy="53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4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D6D82-EE3A-4E9A-A69A-E3F13ABB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511" y="817123"/>
            <a:ext cx="7682889" cy="53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7E44DA-6D85-431A-85DB-1A4347BD4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11" y="557338"/>
            <a:ext cx="7480570" cy="56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6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C360D4-C065-4BD2-AA58-92B0FF6B3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15" y="758720"/>
            <a:ext cx="7955970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F8779-620B-43D2-9D70-0A06F698B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94" y="508576"/>
            <a:ext cx="7451387" cy="58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3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D69CB6-C2B6-4D64-9B06-516F599C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840" y="1172299"/>
            <a:ext cx="6462320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92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DB5DA-8117-4B71-AE69-0FA967AB9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19" y="671484"/>
            <a:ext cx="7801583" cy="58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2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1764E3-CFE2-47B0-A0FF-444729C0B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01" y="405822"/>
            <a:ext cx="7801583" cy="59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07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F244E1-7D01-46C0-B93A-E77D8B5B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175" y="419615"/>
            <a:ext cx="7879404" cy="59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41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B1C738-F77A-403A-9EC0-95B57DF53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18" y="445463"/>
            <a:ext cx="7568119" cy="562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44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FD428-D156-41ED-B6DB-3392866EB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95" y="1017823"/>
            <a:ext cx="8236410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32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E43AB-F1FF-4139-B65F-27A7D32BD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03" y="807396"/>
            <a:ext cx="9444606" cy="51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5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220E05-9866-4D9B-B08B-FCB95505E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23" y="575633"/>
            <a:ext cx="9610928" cy="56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93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A78E18-9E31-46E8-A45E-810F6E57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43" y="680936"/>
            <a:ext cx="9982705" cy="54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8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C6BB92-5096-4EBC-9163-785DB0E54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905" y="755672"/>
            <a:ext cx="8096190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13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4CD5AF-C231-439A-A3DD-38E755F46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50" y="1030016"/>
            <a:ext cx="8431499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22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0272AA-7E40-4D06-9819-BD6B3139D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53" y="617370"/>
            <a:ext cx="9270460" cy="57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4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21A993-75F5-4261-824F-2AAF6E58A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40" y="753009"/>
            <a:ext cx="9640111" cy="53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69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9F96D7-997F-414F-AD00-2F10C68CE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26" y="1031132"/>
            <a:ext cx="8405148" cy="2898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B437EA-527E-4E22-890D-2FFEC7B1E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37" y="5335971"/>
            <a:ext cx="2371550" cy="664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2638E9-D8A6-45B1-8066-C8AF270D6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852" y="5081968"/>
            <a:ext cx="3442504" cy="107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AB928C-505D-4CA7-8046-818FD6E52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836" y="5081968"/>
            <a:ext cx="2045179" cy="10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0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C4C656-054C-447E-AE38-666147FFC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244" y="767865"/>
            <a:ext cx="8937511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5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CFAA2D-5624-479C-AEDB-62B67E686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71" y="1054402"/>
            <a:ext cx="8327858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2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D124E3-7C35-4570-9BF3-356F98691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65" y="1140890"/>
            <a:ext cx="9941669" cy="45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A6CA6-A8AE-4348-955D-0F7366CE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06" y="1125680"/>
            <a:ext cx="8822987" cy="53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D4BA49-4EB7-4953-9FA9-D00E4CE0E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18" y="1118296"/>
            <a:ext cx="7089764" cy="47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AFF6C5-16E7-4A95-A141-A2AC59FB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861" y="828830"/>
            <a:ext cx="671227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40547"/>
      </p:ext>
    </p:extLst>
  </p:cSld>
  <p:clrMapOvr>
    <a:masterClrMapping/>
  </p:clrMapOvr>
</p:sld>
</file>

<file path=ppt/theme/theme1.xml><?xml version="1.0" encoding="utf-8"?>
<a:theme xmlns:a="http://schemas.openxmlformats.org/drawingml/2006/main" name="Croz tema">
  <a:themeElements>
    <a:clrScheme name="croz">
      <a:dk1>
        <a:srgbClr val="060208"/>
      </a:dk1>
      <a:lt1>
        <a:srgbClr val="FEFFFE"/>
      </a:lt1>
      <a:dk2>
        <a:srgbClr val="006460"/>
      </a:dk2>
      <a:lt2>
        <a:srgbClr val="E4C952"/>
      </a:lt2>
      <a:accent1>
        <a:srgbClr val="E3A48A"/>
      </a:accent1>
      <a:accent2>
        <a:srgbClr val="7D8996"/>
      </a:accent2>
      <a:accent3>
        <a:srgbClr val="2F4676"/>
      </a:accent3>
      <a:accent4>
        <a:srgbClr val="775F7F"/>
      </a:accent4>
      <a:accent5>
        <a:srgbClr val="6A9B89"/>
      </a:accent5>
      <a:accent6>
        <a:srgbClr val="2B7B98"/>
      </a:accent6>
      <a:hlink>
        <a:srgbClr val="DF835C"/>
      </a:hlink>
      <a:folHlink>
        <a:srgbClr val="BF658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4533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Croz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Petar Brčić</dc:creator>
  <cp:lastModifiedBy>Bruno Jelečanin</cp:lastModifiedBy>
  <cp:revision>168</cp:revision>
  <dcterms:created xsi:type="dcterms:W3CDTF">2021-03-03T11:57:36Z</dcterms:created>
  <dcterms:modified xsi:type="dcterms:W3CDTF">2024-04-12T09:07:28Z</dcterms:modified>
</cp:coreProperties>
</file>