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2" r:id="rId3"/>
    <p:sldId id="260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67" r:id="rId13"/>
    <p:sldId id="257" r:id="rId14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635"/>
    <a:srgbClr val="D2072A"/>
    <a:srgbClr val="C00000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144" autoAdjust="0"/>
  </p:normalViewPr>
  <p:slideViewPr>
    <p:cSldViewPr snapToGrid="0">
      <p:cViewPr varScale="1">
        <p:scale>
          <a:sx n="204" d="100"/>
          <a:sy n="204" d="100"/>
        </p:scale>
        <p:origin x="724" y="11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115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7942A0-B7D2-4B14-8FEA-55FC702F5BE7}" type="doc">
      <dgm:prSet loTypeId="urn:microsoft.com/office/officeart/2005/8/layout/v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5A5E99-E976-4550-8F80-53CC813F2F5A}">
      <dgm:prSet phldrT="[Text]" custT="1"/>
      <dgm:spPr/>
      <dgm:t>
        <a:bodyPr/>
        <a:lstStyle/>
        <a:p>
          <a:r>
            <a:rPr lang="hr-HR" sz="1800" dirty="0"/>
            <a:t>binarni poluvodiči II-IV, III-V grupe</a:t>
          </a:r>
          <a:endParaRPr lang="en-US" sz="1800" dirty="0"/>
        </a:p>
      </dgm:t>
      <dgm:extLst>
        <a:ext uri="{E40237B7-FDA0-4F09-8148-C483321AD2D9}">
          <dgm14:cNvPr xmlns:dgm14="http://schemas.microsoft.com/office/drawing/2010/diagram" id="0" name="" descr="Staggered process showing 3 tasks arranged one below the other and two downward pointing arrows are used to indicate progression from first task to second task and second task to third task."/>
        </a:ext>
      </dgm:extLst>
    </dgm:pt>
    <dgm:pt modelId="{03339A0D-5DC0-4B29-8353-C5AEBFD4DE86}" type="parTrans" cxnId="{D1A4D8E6-F04E-4AB1-8D0C-63DC7AB1E81F}">
      <dgm:prSet/>
      <dgm:spPr/>
      <dgm:t>
        <a:bodyPr/>
        <a:lstStyle/>
        <a:p>
          <a:endParaRPr lang="en-US"/>
        </a:p>
      </dgm:t>
    </dgm:pt>
    <dgm:pt modelId="{8877691F-1B60-4485-9174-DDEC7EE68B70}" type="sibTrans" cxnId="{D1A4D8E6-F04E-4AB1-8D0C-63DC7AB1E81F}">
      <dgm:prSet/>
      <dgm:spPr/>
      <dgm:t>
        <a:bodyPr/>
        <a:lstStyle/>
        <a:p>
          <a:endParaRPr lang="en-US"/>
        </a:p>
      </dgm:t>
    </dgm:pt>
    <dgm:pt modelId="{8EC937D8-BD76-4A12-A3E5-900D5C1E2E05}">
      <dgm:prSet phldrT="[Text]" custT="1"/>
      <dgm:spPr/>
      <dgm:t>
        <a:bodyPr/>
        <a:lstStyle/>
        <a:p>
          <a:r>
            <a:rPr lang="hr-HR" sz="1800" dirty="0"/>
            <a:t>2 atoma po jediničnoj ćeliji</a:t>
          </a:r>
          <a:endParaRPr lang="en-US" sz="1800" dirty="0"/>
        </a:p>
      </dgm:t>
    </dgm:pt>
    <dgm:pt modelId="{8265EE85-9851-494E-A6D3-1CDACE947DF3}" type="parTrans" cxnId="{43DC8383-AEE5-490C-A8E5-1F216F2B8FE6}">
      <dgm:prSet/>
      <dgm:spPr/>
      <dgm:t>
        <a:bodyPr/>
        <a:lstStyle/>
        <a:p>
          <a:endParaRPr lang="en-US"/>
        </a:p>
      </dgm:t>
    </dgm:pt>
    <dgm:pt modelId="{B3EFD4A5-9FA1-4ABE-B722-05162509509B}" type="sibTrans" cxnId="{43DC8383-AEE5-490C-A8E5-1F216F2B8FE6}">
      <dgm:prSet/>
      <dgm:spPr/>
      <dgm:t>
        <a:bodyPr/>
        <a:lstStyle/>
        <a:p>
          <a:endParaRPr lang="en-US"/>
        </a:p>
      </dgm:t>
    </dgm:pt>
    <dgm:pt modelId="{7133ECF5-4190-4604-AA2F-03C9A0A9210F}">
      <dgm:prSet phldrT="[Text]" custT="1"/>
      <dgm:spPr/>
      <dgm:t>
        <a:bodyPr/>
        <a:lstStyle/>
        <a:p>
          <a:r>
            <a:rPr lang="en-US" sz="1800" dirty="0"/>
            <a:t>~</a:t>
          </a:r>
          <a:r>
            <a:rPr lang="hr-HR" sz="1800" dirty="0"/>
            <a:t> 15 čestica po jediničnoj ćeliji</a:t>
          </a:r>
          <a:endParaRPr lang="en-US" sz="1800" dirty="0"/>
        </a:p>
      </dgm:t>
      <dgm:extLst>
        <a:ext uri="{E40237B7-FDA0-4F09-8148-C483321AD2D9}">
          <dgm14:cNvPr xmlns:dgm14="http://schemas.microsoft.com/office/drawing/2010/diagram" id="0" name="" descr="Staggered process showing 3 tasks arranged one below the other and two downward pointing arrows are used to indicate progression from first task to second task and second task to third task."/>
        </a:ext>
      </dgm:extLst>
    </dgm:pt>
    <dgm:pt modelId="{7D1B29D7-21DD-436A-8F7C-E87DE53C1431}" type="parTrans" cxnId="{011A9761-E983-4C7D-AB1D-2038261D8FF8}">
      <dgm:prSet/>
      <dgm:spPr/>
      <dgm:t>
        <a:bodyPr/>
        <a:lstStyle/>
        <a:p>
          <a:endParaRPr lang="en-US"/>
        </a:p>
      </dgm:t>
    </dgm:pt>
    <dgm:pt modelId="{46037378-034A-4662-877A-B53E1DA069A3}" type="sibTrans" cxnId="{011A9761-E983-4C7D-AB1D-2038261D8FF8}">
      <dgm:prSet/>
      <dgm:spPr/>
      <dgm:t>
        <a:bodyPr/>
        <a:lstStyle/>
        <a:p>
          <a:endParaRPr lang="en-US"/>
        </a:p>
      </dgm:t>
    </dgm:pt>
    <dgm:pt modelId="{1D84D8B6-AB32-4491-B5D2-EFE3D7668B88}" type="pres">
      <dgm:prSet presAssocID="{CD7942A0-B7D2-4B14-8FEA-55FC702F5BE7}" presName="outerComposite" presStyleCnt="0">
        <dgm:presLayoutVars>
          <dgm:chMax val="5"/>
          <dgm:dir/>
          <dgm:resizeHandles val="exact"/>
        </dgm:presLayoutVars>
      </dgm:prSet>
      <dgm:spPr/>
    </dgm:pt>
    <dgm:pt modelId="{3E0E8213-E460-4EB7-9A92-C2B1CC553F0D}" type="pres">
      <dgm:prSet presAssocID="{CD7942A0-B7D2-4B14-8FEA-55FC702F5BE7}" presName="dummyMaxCanvas" presStyleCnt="0">
        <dgm:presLayoutVars/>
      </dgm:prSet>
      <dgm:spPr/>
    </dgm:pt>
    <dgm:pt modelId="{124EF20B-D98C-45B2-BB13-7B93B5373CEB}" type="pres">
      <dgm:prSet presAssocID="{CD7942A0-B7D2-4B14-8FEA-55FC702F5BE7}" presName="ThreeNodes_1" presStyleLbl="node1" presStyleIdx="0" presStyleCnt="3">
        <dgm:presLayoutVars>
          <dgm:bulletEnabled val="1"/>
        </dgm:presLayoutVars>
      </dgm:prSet>
      <dgm:spPr/>
    </dgm:pt>
    <dgm:pt modelId="{CA544AF7-F7B2-4CA5-9251-B4CDB8D06634}" type="pres">
      <dgm:prSet presAssocID="{CD7942A0-B7D2-4B14-8FEA-55FC702F5BE7}" presName="ThreeNodes_2" presStyleLbl="node1" presStyleIdx="1" presStyleCnt="3">
        <dgm:presLayoutVars>
          <dgm:bulletEnabled val="1"/>
        </dgm:presLayoutVars>
      </dgm:prSet>
      <dgm:spPr/>
    </dgm:pt>
    <dgm:pt modelId="{2AE92D3F-F0FA-45DD-BB60-4C6FBC6BC016}" type="pres">
      <dgm:prSet presAssocID="{CD7942A0-B7D2-4B14-8FEA-55FC702F5BE7}" presName="ThreeNodes_3" presStyleLbl="node1" presStyleIdx="2" presStyleCnt="3">
        <dgm:presLayoutVars>
          <dgm:bulletEnabled val="1"/>
        </dgm:presLayoutVars>
      </dgm:prSet>
      <dgm:spPr/>
    </dgm:pt>
    <dgm:pt modelId="{9CA877D8-99F8-40A0-89E9-59A61C9A70F4}" type="pres">
      <dgm:prSet presAssocID="{CD7942A0-B7D2-4B14-8FEA-55FC702F5BE7}" presName="ThreeConn_1-2" presStyleLbl="fgAccFollowNode1" presStyleIdx="0" presStyleCnt="2">
        <dgm:presLayoutVars>
          <dgm:bulletEnabled val="1"/>
        </dgm:presLayoutVars>
      </dgm:prSet>
      <dgm:spPr/>
    </dgm:pt>
    <dgm:pt modelId="{62643EF2-016C-41F1-8CBC-398422A85727}" type="pres">
      <dgm:prSet presAssocID="{CD7942A0-B7D2-4B14-8FEA-55FC702F5BE7}" presName="ThreeConn_2-3" presStyleLbl="fgAccFollowNode1" presStyleIdx="1" presStyleCnt="2">
        <dgm:presLayoutVars>
          <dgm:bulletEnabled val="1"/>
        </dgm:presLayoutVars>
      </dgm:prSet>
      <dgm:spPr/>
    </dgm:pt>
    <dgm:pt modelId="{7A2F6994-DA87-4497-BFC7-DD9D6EC5315F}" type="pres">
      <dgm:prSet presAssocID="{CD7942A0-B7D2-4B14-8FEA-55FC702F5BE7}" presName="ThreeNodes_1_text" presStyleLbl="node1" presStyleIdx="2" presStyleCnt="3">
        <dgm:presLayoutVars>
          <dgm:bulletEnabled val="1"/>
        </dgm:presLayoutVars>
      </dgm:prSet>
      <dgm:spPr/>
    </dgm:pt>
    <dgm:pt modelId="{916C48CB-E452-4B79-A9B9-4C9A90B47960}" type="pres">
      <dgm:prSet presAssocID="{CD7942A0-B7D2-4B14-8FEA-55FC702F5BE7}" presName="ThreeNodes_2_text" presStyleLbl="node1" presStyleIdx="2" presStyleCnt="3">
        <dgm:presLayoutVars>
          <dgm:bulletEnabled val="1"/>
        </dgm:presLayoutVars>
      </dgm:prSet>
      <dgm:spPr/>
    </dgm:pt>
    <dgm:pt modelId="{A31D264E-E285-4E5C-8EB7-762CD501BE72}" type="pres">
      <dgm:prSet presAssocID="{CD7942A0-B7D2-4B14-8FEA-55FC702F5BE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A89A138-BC1A-490F-935E-2EC3F74E8E18}" type="presOf" srcId="{7133ECF5-4190-4604-AA2F-03C9A0A9210F}" destId="{2AE92D3F-F0FA-45DD-BB60-4C6FBC6BC016}" srcOrd="0" destOrd="0" presId="urn:microsoft.com/office/officeart/2005/8/layout/vProcess5"/>
    <dgm:cxn modelId="{011A9761-E983-4C7D-AB1D-2038261D8FF8}" srcId="{CD7942A0-B7D2-4B14-8FEA-55FC702F5BE7}" destId="{7133ECF5-4190-4604-AA2F-03C9A0A9210F}" srcOrd="2" destOrd="0" parTransId="{7D1B29D7-21DD-436A-8F7C-E87DE53C1431}" sibTransId="{46037378-034A-4662-877A-B53E1DA069A3}"/>
    <dgm:cxn modelId="{8A063A46-8F8D-405A-B2D6-6495FA638F46}" type="presOf" srcId="{8EC937D8-BD76-4A12-A3E5-900D5C1E2E05}" destId="{CA544AF7-F7B2-4CA5-9251-B4CDB8D06634}" srcOrd="0" destOrd="0" presId="urn:microsoft.com/office/officeart/2005/8/layout/vProcess5"/>
    <dgm:cxn modelId="{A071614A-8A85-47B2-A113-0652CAB9B428}" type="presOf" srcId="{095A5E99-E976-4550-8F80-53CC813F2F5A}" destId="{124EF20B-D98C-45B2-BB13-7B93B5373CEB}" srcOrd="0" destOrd="0" presId="urn:microsoft.com/office/officeart/2005/8/layout/vProcess5"/>
    <dgm:cxn modelId="{43DC8383-AEE5-490C-A8E5-1F216F2B8FE6}" srcId="{CD7942A0-B7D2-4B14-8FEA-55FC702F5BE7}" destId="{8EC937D8-BD76-4A12-A3E5-900D5C1E2E05}" srcOrd="1" destOrd="0" parTransId="{8265EE85-9851-494E-A6D3-1CDACE947DF3}" sibTransId="{B3EFD4A5-9FA1-4ABE-B722-05162509509B}"/>
    <dgm:cxn modelId="{03E7038C-2CC0-496B-88A0-60396CDC31E4}" type="presOf" srcId="{7133ECF5-4190-4604-AA2F-03C9A0A9210F}" destId="{A31D264E-E285-4E5C-8EB7-762CD501BE72}" srcOrd="1" destOrd="0" presId="urn:microsoft.com/office/officeart/2005/8/layout/vProcess5"/>
    <dgm:cxn modelId="{C2D0E194-BD14-4AD2-9E3A-CE984C34B6CD}" type="presOf" srcId="{CD7942A0-B7D2-4B14-8FEA-55FC702F5BE7}" destId="{1D84D8B6-AB32-4491-B5D2-EFE3D7668B88}" srcOrd="0" destOrd="0" presId="urn:microsoft.com/office/officeart/2005/8/layout/vProcess5"/>
    <dgm:cxn modelId="{BB374C9D-646D-46E6-89B4-117F0E21BA34}" type="presOf" srcId="{8EC937D8-BD76-4A12-A3E5-900D5C1E2E05}" destId="{916C48CB-E452-4B79-A9B9-4C9A90B47960}" srcOrd="1" destOrd="0" presId="urn:microsoft.com/office/officeart/2005/8/layout/vProcess5"/>
    <dgm:cxn modelId="{12FC7FDE-4033-4970-A683-61DE6FA84E89}" type="presOf" srcId="{8877691F-1B60-4485-9174-DDEC7EE68B70}" destId="{9CA877D8-99F8-40A0-89E9-59A61C9A70F4}" srcOrd="0" destOrd="0" presId="urn:microsoft.com/office/officeart/2005/8/layout/vProcess5"/>
    <dgm:cxn modelId="{D1A4D8E6-F04E-4AB1-8D0C-63DC7AB1E81F}" srcId="{CD7942A0-B7D2-4B14-8FEA-55FC702F5BE7}" destId="{095A5E99-E976-4550-8F80-53CC813F2F5A}" srcOrd="0" destOrd="0" parTransId="{03339A0D-5DC0-4B29-8353-C5AEBFD4DE86}" sibTransId="{8877691F-1B60-4485-9174-DDEC7EE68B70}"/>
    <dgm:cxn modelId="{7C007CEB-6418-4EA7-9CB6-5B93D0C655E6}" type="presOf" srcId="{095A5E99-E976-4550-8F80-53CC813F2F5A}" destId="{7A2F6994-DA87-4497-BFC7-DD9D6EC5315F}" srcOrd="1" destOrd="0" presId="urn:microsoft.com/office/officeart/2005/8/layout/vProcess5"/>
    <dgm:cxn modelId="{6CF7D6F9-A5F2-48E3-AF5C-A2074559AE21}" type="presOf" srcId="{B3EFD4A5-9FA1-4ABE-B722-05162509509B}" destId="{62643EF2-016C-41F1-8CBC-398422A85727}" srcOrd="0" destOrd="0" presId="urn:microsoft.com/office/officeart/2005/8/layout/vProcess5"/>
    <dgm:cxn modelId="{768DB908-A4BF-48A6-A740-5DD0CBAFBB11}" type="presParOf" srcId="{1D84D8B6-AB32-4491-B5D2-EFE3D7668B88}" destId="{3E0E8213-E460-4EB7-9A92-C2B1CC553F0D}" srcOrd="0" destOrd="0" presId="urn:microsoft.com/office/officeart/2005/8/layout/vProcess5"/>
    <dgm:cxn modelId="{A8B17D3B-E670-4FE0-A845-244C702B8151}" type="presParOf" srcId="{1D84D8B6-AB32-4491-B5D2-EFE3D7668B88}" destId="{124EF20B-D98C-45B2-BB13-7B93B5373CEB}" srcOrd="1" destOrd="0" presId="urn:microsoft.com/office/officeart/2005/8/layout/vProcess5"/>
    <dgm:cxn modelId="{1E8E2D8B-A980-4080-A16E-1F74528DE4D0}" type="presParOf" srcId="{1D84D8B6-AB32-4491-B5D2-EFE3D7668B88}" destId="{CA544AF7-F7B2-4CA5-9251-B4CDB8D06634}" srcOrd="2" destOrd="0" presId="urn:microsoft.com/office/officeart/2005/8/layout/vProcess5"/>
    <dgm:cxn modelId="{7992440C-9F36-432D-90EE-E2A708CEB38B}" type="presParOf" srcId="{1D84D8B6-AB32-4491-B5D2-EFE3D7668B88}" destId="{2AE92D3F-F0FA-45DD-BB60-4C6FBC6BC016}" srcOrd="3" destOrd="0" presId="urn:microsoft.com/office/officeart/2005/8/layout/vProcess5"/>
    <dgm:cxn modelId="{DBE883B8-7D13-43BA-A456-8DBB93D30C93}" type="presParOf" srcId="{1D84D8B6-AB32-4491-B5D2-EFE3D7668B88}" destId="{9CA877D8-99F8-40A0-89E9-59A61C9A70F4}" srcOrd="4" destOrd="0" presId="urn:microsoft.com/office/officeart/2005/8/layout/vProcess5"/>
    <dgm:cxn modelId="{A3B9E6ED-FFD0-430E-B609-EBE8E75E7C44}" type="presParOf" srcId="{1D84D8B6-AB32-4491-B5D2-EFE3D7668B88}" destId="{62643EF2-016C-41F1-8CBC-398422A85727}" srcOrd="5" destOrd="0" presId="urn:microsoft.com/office/officeart/2005/8/layout/vProcess5"/>
    <dgm:cxn modelId="{278FE748-9C54-4E36-9203-E948DB63C99A}" type="presParOf" srcId="{1D84D8B6-AB32-4491-B5D2-EFE3D7668B88}" destId="{7A2F6994-DA87-4497-BFC7-DD9D6EC5315F}" srcOrd="6" destOrd="0" presId="urn:microsoft.com/office/officeart/2005/8/layout/vProcess5"/>
    <dgm:cxn modelId="{E81279B5-23BF-4F73-A353-8831FC04E9BC}" type="presParOf" srcId="{1D84D8B6-AB32-4491-B5D2-EFE3D7668B88}" destId="{916C48CB-E452-4B79-A9B9-4C9A90B47960}" srcOrd="7" destOrd="0" presId="urn:microsoft.com/office/officeart/2005/8/layout/vProcess5"/>
    <dgm:cxn modelId="{16289EC3-0C51-4B32-B6CC-FE8F7F6F6C76}" type="presParOf" srcId="{1D84D8B6-AB32-4491-B5D2-EFE3D7668B88}" destId="{A31D264E-E285-4E5C-8EB7-762CD501BE7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7942A0-B7D2-4B14-8FEA-55FC702F5BE7}" type="doc">
      <dgm:prSet loTypeId="urn:microsoft.com/office/officeart/2005/8/layout/v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5A5E99-E976-4550-8F80-53CC813F2F5A}">
      <dgm:prSet phldrT="[Text]" custT="1"/>
      <dgm:spPr/>
      <dgm:t>
        <a:bodyPr/>
        <a:lstStyle/>
        <a:p>
          <a:r>
            <a:rPr lang="hr-HR" sz="1800" dirty="0"/>
            <a:t>binarni poluvodiči II-IV, III-V grupe</a:t>
          </a:r>
          <a:endParaRPr lang="en-US" sz="1800" dirty="0"/>
        </a:p>
      </dgm:t>
      <dgm:extLst>
        <a:ext uri="{E40237B7-FDA0-4F09-8148-C483321AD2D9}">
          <dgm14:cNvPr xmlns:dgm14="http://schemas.microsoft.com/office/drawing/2010/diagram" id="0" name="" descr="Staggered process showing 3 tasks arranged one below the other and two downward pointing arrows are used to indicate progression from first task to second task and second task to third task."/>
        </a:ext>
      </dgm:extLst>
    </dgm:pt>
    <dgm:pt modelId="{03339A0D-5DC0-4B29-8353-C5AEBFD4DE86}" type="parTrans" cxnId="{D1A4D8E6-F04E-4AB1-8D0C-63DC7AB1E81F}">
      <dgm:prSet/>
      <dgm:spPr/>
      <dgm:t>
        <a:bodyPr/>
        <a:lstStyle/>
        <a:p>
          <a:endParaRPr lang="en-US"/>
        </a:p>
      </dgm:t>
    </dgm:pt>
    <dgm:pt modelId="{8877691F-1B60-4485-9174-DDEC7EE68B70}" type="sibTrans" cxnId="{D1A4D8E6-F04E-4AB1-8D0C-63DC7AB1E81F}">
      <dgm:prSet/>
      <dgm:spPr/>
      <dgm:t>
        <a:bodyPr/>
        <a:lstStyle/>
        <a:p>
          <a:endParaRPr lang="en-US"/>
        </a:p>
      </dgm:t>
    </dgm:pt>
    <dgm:pt modelId="{8EC937D8-BD76-4A12-A3E5-900D5C1E2E05}">
      <dgm:prSet phldrT="[Text]" custT="1"/>
      <dgm:spPr/>
      <dgm:t>
        <a:bodyPr/>
        <a:lstStyle/>
        <a:p>
          <a:r>
            <a:rPr lang="hr-HR" sz="1800" dirty="0"/>
            <a:t>2 atoma po jediničnoj ćeliji</a:t>
          </a:r>
          <a:endParaRPr lang="en-US" sz="1800" dirty="0"/>
        </a:p>
      </dgm:t>
    </dgm:pt>
    <dgm:pt modelId="{8265EE85-9851-494E-A6D3-1CDACE947DF3}" type="parTrans" cxnId="{43DC8383-AEE5-490C-A8E5-1F216F2B8FE6}">
      <dgm:prSet/>
      <dgm:spPr/>
      <dgm:t>
        <a:bodyPr/>
        <a:lstStyle/>
        <a:p>
          <a:endParaRPr lang="en-US"/>
        </a:p>
      </dgm:t>
    </dgm:pt>
    <dgm:pt modelId="{B3EFD4A5-9FA1-4ABE-B722-05162509509B}" type="sibTrans" cxnId="{43DC8383-AEE5-490C-A8E5-1F216F2B8FE6}">
      <dgm:prSet/>
      <dgm:spPr/>
      <dgm:t>
        <a:bodyPr/>
        <a:lstStyle/>
        <a:p>
          <a:endParaRPr lang="en-US"/>
        </a:p>
      </dgm:t>
    </dgm:pt>
    <dgm:pt modelId="{7133ECF5-4190-4604-AA2F-03C9A0A9210F}">
      <dgm:prSet phldrT="[Text]" custT="1"/>
      <dgm:spPr/>
      <dgm:t>
        <a:bodyPr/>
        <a:lstStyle/>
        <a:p>
          <a:r>
            <a:rPr lang="en-US" sz="1800" dirty="0"/>
            <a:t>~</a:t>
          </a:r>
          <a:r>
            <a:rPr lang="hr-HR" sz="1800" dirty="0"/>
            <a:t> 15 čestica po jediničnoj ćeliji</a:t>
          </a:r>
          <a:endParaRPr lang="en-US" sz="1800" dirty="0"/>
        </a:p>
      </dgm:t>
      <dgm:extLst>
        <a:ext uri="{E40237B7-FDA0-4F09-8148-C483321AD2D9}">
          <dgm14:cNvPr xmlns:dgm14="http://schemas.microsoft.com/office/drawing/2010/diagram" id="0" name="" descr="Staggered process showing 3 tasks arranged one below the other and two downward pointing arrows are used to indicate progression from first task to second task and second task to third task."/>
        </a:ext>
      </dgm:extLst>
    </dgm:pt>
    <dgm:pt modelId="{7D1B29D7-21DD-436A-8F7C-E87DE53C1431}" type="parTrans" cxnId="{011A9761-E983-4C7D-AB1D-2038261D8FF8}">
      <dgm:prSet/>
      <dgm:spPr/>
      <dgm:t>
        <a:bodyPr/>
        <a:lstStyle/>
        <a:p>
          <a:endParaRPr lang="en-US"/>
        </a:p>
      </dgm:t>
    </dgm:pt>
    <dgm:pt modelId="{46037378-034A-4662-877A-B53E1DA069A3}" type="sibTrans" cxnId="{011A9761-E983-4C7D-AB1D-2038261D8FF8}">
      <dgm:prSet/>
      <dgm:spPr/>
      <dgm:t>
        <a:bodyPr/>
        <a:lstStyle/>
        <a:p>
          <a:endParaRPr lang="en-US"/>
        </a:p>
      </dgm:t>
    </dgm:pt>
    <dgm:pt modelId="{1D84D8B6-AB32-4491-B5D2-EFE3D7668B88}" type="pres">
      <dgm:prSet presAssocID="{CD7942A0-B7D2-4B14-8FEA-55FC702F5BE7}" presName="outerComposite" presStyleCnt="0">
        <dgm:presLayoutVars>
          <dgm:chMax val="5"/>
          <dgm:dir/>
          <dgm:resizeHandles val="exact"/>
        </dgm:presLayoutVars>
      </dgm:prSet>
      <dgm:spPr/>
    </dgm:pt>
    <dgm:pt modelId="{3E0E8213-E460-4EB7-9A92-C2B1CC553F0D}" type="pres">
      <dgm:prSet presAssocID="{CD7942A0-B7D2-4B14-8FEA-55FC702F5BE7}" presName="dummyMaxCanvas" presStyleCnt="0">
        <dgm:presLayoutVars/>
      </dgm:prSet>
      <dgm:spPr/>
    </dgm:pt>
    <dgm:pt modelId="{124EF20B-D98C-45B2-BB13-7B93B5373CEB}" type="pres">
      <dgm:prSet presAssocID="{CD7942A0-B7D2-4B14-8FEA-55FC702F5BE7}" presName="ThreeNodes_1" presStyleLbl="node1" presStyleIdx="0" presStyleCnt="3">
        <dgm:presLayoutVars>
          <dgm:bulletEnabled val="1"/>
        </dgm:presLayoutVars>
      </dgm:prSet>
      <dgm:spPr/>
    </dgm:pt>
    <dgm:pt modelId="{CA544AF7-F7B2-4CA5-9251-B4CDB8D06634}" type="pres">
      <dgm:prSet presAssocID="{CD7942A0-B7D2-4B14-8FEA-55FC702F5BE7}" presName="ThreeNodes_2" presStyleLbl="node1" presStyleIdx="1" presStyleCnt="3">
        <dgm:presLayoutVars>
          <dgm:bulletEnabled val="1"/>
        </dgm:presLayoutVars>
      </dgm:prSet>
      <dgm:spPr/>
    </dgm:pt>
    <dgm:pt modelId="{2AE92D3F-F0FA-45DD-BB60-4C6FBC6BC016}" type="pres">
      <dgm:prSet presAssocID="{CD7942A0-B7D2-4B14-8FEA-55FC702F5BE7}" presName="ThreeNodes_3" presStyleLbl="node1" presStyleIdx="2" presStyleCnt="3">
        <dgm:presLayoutVars>
          <dgm:bulletEnabled val="1"/>
        </dgm:presLayoutVars>
      </dgm:prSet>
      <dgm:spPr/>
    </dgm:pt>
    <dgm:pt modelId="{9CA877D8-99F8-40A0-89E9-59A61C9A70F4}" type="pres">
      <dgm:prSet presAssocID="{CD7942A0-B7D2-4B14-8FEA-55FC702F5BE7}" presName="ThreeConn_1-2" presStyleLbl="fgAccFollowNode1" presStyleIdx="0" presStyleCnt="2">
        <dgm:presLayoutVars>
          <dgm:bulletEnabled val="1"/>
        </dgm:presLayoutVars>
      </dgm:prSet>
      <dgm:spPr/>
    </dgm:pt>
    <dgm:pt modelId="{62643EF2-016C-41F1-8CBC-398422A85727}" type="pres">
      <dgm:prSet presAssocID="{CD7942A0-B7D2-4B14-8FEA-55FC702F5BE7}" presName="ThreeConn_2-3" presStyleLbl="fgAccFollowNode1" presStyleIdx="1" presStyleCnt="2">
        <dgm:presLayoutVars>
          <dgm:bulletEnabled val="1"/>
        </dgm:presLayoutVars>
      </dgm:prSet>
      <dgm:spPr/>
    </dgm:pt>
    <dgm:pt modelId="{7A2F6994-DA87-4497-BFC7-DD9D6EC5315F}" type="pres">
      <dgm:prSet presAssocID="{CD7942A0-B7D2-4B14-8FEA-55FC702F5BE7}" presName="ThreeNodes_1_text" presStyleLbl="node1" presStyleIdx="2" presStyleCnt="3">
        <dgm:presLayoutVars>
          <dgm:bulletEnabled val="1"/>
        </dgm:presLayoutVars>
      </dgm:prSet>
      <dgm:spPr/>
    </dgm:pt>
    <dgm:pt modelId="{916C48CB-E452-4B79-A9B9-4C9A90B47960}" type="pres">
      <dgm:prSet presAssocID="{CD7942A0-B7D2-4B14-8FEA-55FC702F5BE7}" presName="ThreeNodes_2_text" presStyleLbl="node1" presStyleIdx="2" presStyleCnt="3">
        <dgm:presLayoutVars>
          <dgm:bulletEnabled val="1"/>
        </dgm:presLayoutVars>
      </dgm:prSet>
      <dgm:spPr/>
    </dgm:pt>
    <dgm:pt modelId="{A31D264E-E285-4E5C-8EB7-762CD501BE72}" type="pres">
      <dgm:prSet presAssocID="{CD7942A0-B7D2-4B14-8FEA-55FC702F5BE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A89A138-BC1A-490F-935E-2EC3F74E8E18}" type="presOf" srcId="{7133ECF5-4190-4604-AA2F-03C9A0A9210F}" destId="{2AE92D3F-F0FA-45DD-BB60-4C6FBC6BC016}" srcOrd="0" destOrd="0" presId="urn:microsoft.com/office/officeart/2005/8/layout/vProcess5"/>
    <dgm:cxn modelId="{011A9761-E983-4C7D-AB1D-2038261D8FF8}" srcId="{CD7942A0-B7D2-4B14-8FEA-55FC702F5BE7}" destId="{7133ECF5-4190-4604-AA2F-03C9A0A9210F}" srcOrd="2" destOrd="0" parTransId="{7D1B29D7-21DD-436A-8F7C-E87DE53C1431}" sibTransId="{46037378-034A-4662-877A-B53E1DA069A3}"/>
    <dgm:cxn modelId="{8A063A46-8F8D-405A-B2D6-6495FA638F46}" type="presOf" srcId="{8EC937D8-BD76-4A12-A3E5-900D5C1E2E05}" destId="{CA544AF7-F7B2-4CA5-9251-B4CDB8D06634}" srcOrd="0" destOrd="0" presId="urn:microsoft.com/office/officeart/2005/8/layout/vProcess5"/>
    <dgm:cxn modelId="{A071614A-8A85-47B2-A113-0652CAB9B428}" type="presOf" srcId="{095A5E99-E976-4550-8F80-53CC813F2F5A}" destId="{124EF20B-D98C-45B2-BB13-7B93B5373CEB}" srcOrd="0" destOrd="0" presId="urn:microsoft.com/office/officeart/2005/8/layout/vProcess5"/>
    <dgm:cxn modelId="{43DC8383-AEE5-490C-A8E5-1F216F2B8FE6}" srcId="{CD7942A0-B7D2-4B14-8FEA-55FC702F5BE7}" destId="{8EC937D8-BD76-4A12-A3E5-900D5C1E2E05}" srcOrd="1" destOrd="0" parTransId="{8265EE85-9851-494E-A6D3-1CDACE947DF3}" sibTransId="{B3EFD4A5-9FA1-4ABE-B722-05162509509B}"/>
    <dgm:cxn modelId="{03E7038C-2CC0-496B-88A0-60396CDC31E4}" type="presOf" srcId="{7133ECF5-4190-4604-AA2F-03C9A0A9210F}" destId="{A31D264E-E285-4E5C-8EB7-762CD501BE72}" srcOrd="1" destOrd="0" presId="urn:microsoft.com/office/officeart/2005/8/layout/vProcess5"/>
    <dgm:cxn modelId="{C2D0E194-BD14-4AD2-9E3A-CE984C34B6CD}" type="presOf" srcId="{CD7942A0-B7D2-4B14-8FEA-55FC702F5BE7}" destId="{1D84D8B6-AB32-4491-B5D2-EFE3D7668B88}" srcOrd="0" destOrd="0" presId="urn:microsoft.com/office/officeart/2005/8/layout/vProcess5"/>
    <dgm:cxn modelId="{BB374C9D-646D-46E6-89B4-117F0E21BA34}" type="presOf" srcId="{8EC937D8-BD76-4A12-A3E5-900D5C1E2E05}" destId="{916C48CB-E452-4B79-A9B9-4C9A90B47960}" srcOrd="1" destOrd="0" presId="urn:microsoft.com/office/officeart/2005/8/layout/vProcess5"/>
    <dgm:cxn modelId="{12FC7FDE-4033-4970-A683-61DE6FA84E89}" type="presOf" srcId="{8877691F-1B60-4485-9174-DDEC7EE68B70}" destId="{9CA877D8-99F8-40A0-89E9-59A61C9A70F4}" srcOrd="0" destOrd="0" presId="urn:microsoft.com/office/officeart/2005/8/layout/vProcess5"/>
    <dgm:cxn modelId="{D1A4D8E6-F04E-4AB1-8D0C-63DC7AB1E81F}" srcId="{CD7942A0-B7D2-4B14-8FEA-55FC702F5BE7}" destId="{095A5E99-E976-4550-8F80-53CC813F2F5A}" srcOrd="0" destOrd="0" parTransId="{03339A0D-5DC0-4B29-8353-C5AEBFD4DE86}" sibTransId="{8877691F-1B60-4485-9174-DDEC7EE68B70}"/>
    <dgm:cxn modelId="{7C007CEB-6418-4EA7-9CB6-5B93D0C655E6}" type="presOf" srcId="{095A5E99-E976-4550-8F80-53CC813F2F5A}" destId="{7A2F6994-DA87-4497-BFC7-DD9D6EC5315F}" srcOrd="1" destOrd="0" presId="urn:microsoft.com/office/officeart/2005/8/layout/vProcess5"/>
    <dgm:cxn modelId="{6CF7D6F9-A5F2-48E3-AF5C-A2074559AE21}" type="presOf" srcId="{B3EFD4A5-9FA1-4ABE-B722-05162509509B}" destId="{62643EF2-016C-41F1-8CBC-398422A85727}" srcOrd="0" destOrd="0" presId="urn:microsoft.com/office/officeart/2005/8/layout/vProcess5"/>
    <dgm:cxn modelId="{768DB908-A4BF-48A6-A740-5DD0CBAFBB11}" type="presParOf" srcId="{1D84D8B6-AB32-4491-B5D2-EFE3D7668B88}" destId="{3E0E8213-E460-4EB7-9A92-C2B1CC553F0D}" srcOrd="0" destOrd="0" presId="urn:microsoft.com/office/officeart/2005/8/layout/vProcess5"/>
    <dgm:cxn modelId="{A8B17D3B-E670-4FE0-A845-244C702B8151}" type="presParOf" srcId="{1D84D8B6-AB32-4491-B5D2-EFE3D7668B88}" destId="{124EF20B-D98C-45B2-BB13-7B93B5373CEB}" srcOrd="1" destOrd="0" presId="urn:microsoft.com/office/officeart/2005/8/layout/vProcess5"/>
    <dgm:cxn modelId="{1E8E2D8B-A980-4080-A16E-1F74528DE4D0}" type="presParOf" srcId="{1D84D8B6-AB32-4491-B5D2-EFE3D7668B88}" destId="{CA544AF7-F7B2-4CA5-9251-B4CDB8D06634}" srcOrd="2" destOrd="0" presId="urn:microsoft.com/office/officeart/2005/8/layout/vProcess5"/>
    <dgm:cxn modelId="{7992440C-9F36-432D-90EE-E2A708CEB38B}" type="presParOf" srcId="{1D84D8B6-AB32-4491-B5D2-EFE3D7668B88}" destId="{2AE92D3F-F0FA-45DD-BB60-4C6FBC6BC016}" srcOrd="3" destOrd="0" presId="urn:microsoft.com/office/officeart/2005/8/layout/vProcess5"/>
    <dgm:cxn modelId="{DBE883B8-7D13-43BA-A456-8DBB93D30C93}" type="presParOf" srcId="{1D84D8B6-AB32-4491-B5D2-EFE3D7668B88}" destId="{9CA877D8-99F8-40A0-89E9-59A61C9A70F4}" srcOrd="4" destOrd="0" presId="urn:microsoft.com/office/officeart/2005/8/layout/vProcess5"/>
    <dgm:cxn modelId="{A3B9E6ED-FFD0-430E-B609-EBE8E75E7C44}" type="presParOf" srcId="{1D84D8B6-AB32-4491-B5D2-EFE3D7668B88}" destId="{62643EF2-016C-41F1-8CBC-398422A85727}" srcOrd="5" destOrd="0" presId="urn:microsoft.com/office/officeart/2005/8/layout/vProcess5"/>
    <dgm:cxn modelId="{278FE748-9C54-4E36-9203-E948DB63C99A}" type="presParOf" srcId="{1D84D8B6-AB32-4491-B5D2-EFE3D7668B88}" destId="{7A2F6994-DA87-4497-BFC7-DD9D6EC5315F}" srcOrd="6" destOrd="0" presId="urn:microsoft.com/office/officeart/2005/8/layout/vProcess5"/>
    <dgm:cxn modelId="{E81279B5-23BF-4F73-A353-8831FC04E9BC}" type="presParOf" srcId="{1D84D8B6-AB32-4491-B5D2-EFE3D7668B88}" destId="{916C48CB-E452-4B79-A9B9-4C9A90B47960}" srcOrd="7" destOrd="0" presId="urn:microsoft.com/office/officeart/2005/8/layout/vProcess5"/>
    <dgm:cxn modelId="{16289EC3-0C51-4B32-B6CC-FE8F7F6F6C76}" type="presParOf" srcId="{1D84D8B6-AB32-4491-B5D2-EFE3D7668B88}" destId="{A31D264E-E285-4E5C-8EB7-762CD501BE7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7942A0-B7D2-4B14-8FEA-55FC702F5BE7}" type="doc">
      <dgm:prSet loTypeId="urn:microsoft.com/office/officeart/2005/8/layout/vProcess5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95A5E99-E976-4550-8F80-53CC813F2F5A}">
      <dgm:prSet phldrT="[Text]"/>
      <dgm:spPr/>
      <dgm:t>
        <a:bodyPr/>
        <a:lstStyle/>
        <a:p>
          <a:r>
            <a:rPr lang="hr-HR" dirty="0"/>
            <a:t>programski paket ABINIT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Staggered process showing 3 tasks arranged one below the other and two downward pointing arrows are used to indicate progression from first task to second task and second task to third task."/>
        </a:ext>
      </dgm:extLst>
    </dgm:pt>
    <dgm:pt modelId="{03339A0D-5DC0-4B29-8353-C5AEBFD4DE86}" type="parTrans" cxnId="{D1A4D8E6-F04E-4AB1-8D0C-63DC7AB1E81F}">
      <dgm:prSet/>
      <dgm:spPr/>
      <dgm:t>
        <a:bodyPr/>
        <a:lstStyle/>
        <a:p>
          <a:endParaRPr lang="en-US"/>
        </a:p>
      </dgm:t>
    </dgm:pt>
    <dgm:pt modelId="{8877691F-1B60-4485-9174-DDEC7EE68B70}" type="sibTrans" cxnId="{D1A4D8E6-F04E-4AB1-8D0C-63DC7AB1E81F}">
      <dgm:prSet/>
      <dgm:spPr/>
      <dgm:t>
        <a:bodyPr/>
        <a:lstStyle/>
        <a:p>
          <a:endParaRPr lang="en-US"/>
        </a:p>
      </dgm:t>
    </dgm:pt>
    <dgm:pt modelId="{8EC937D8-BD76-4A12-A3E5-900D5C1E2E05}">
      <dgm:prSet phldrT="[Text]"/>
      <dgm:spPr/>
      <dgm:t>
        <a:bodyPr/>
        <a:lstStyle/>
        <a:p>
          <a:r>
            <a:rPr lang="hr-HR" dirty="0"/>
            <a:t>sekvencijalni </a:t>
          </a:r>
          <a:r>
            <a:rPr lang="hr-HR" dirty="0" err="1"/>
            <a:t>mod</a:t>
          </a:r>
          <a:r>
            <a:rPr lang="hr-HR" dirty="0"/>
            <a:t> izvršavanja</a:t>
          </a:r>
          <a:endParaRPr lang="en-US" dirty="0"/>
        </a:p>
      </dgm:t>
    </dgm:pt>
    <dgm:pt modelId="{8265EE85-9851-494E-A6D3-1CDACE947DF3}" type="parTrans" cxnId="{43DC8383-AEE5-490C-A8E5-1F216F2B8FE6}">
      <dgm:prSet/>
      <dgm:spPr/>
      <dgm:t>
        <a:bodyPr/>
        <a:lstStyle/>
        <a:p>
          <a:endParaRPr lang="en-US"/>
        </a:p>
      </dgm:t>
    </dgm:pt>
    <dgm:pt modelId="{B3EFD4A5-9FA1-4ABE-B722-05162509509B}" type="sibTrans" cxnId="{43DC8383-AEE5-490C-A8E5-1F216F2B8FE6}">
      <dgm:prSet/>
      <dgm:spPr/>
      <dgm:t>
        <a:bodyPr/>
        <a:lstStyle/>
        <a:p>
          <a:endParaRPr lang="en-US"/>
        </a:p>
      </dgm:t>
    </dgm:pt>
    <dgm:pt modelId="{E99B6209-0318-4F01-95CC-40EA67F02E50}">
      <dgm:prSet phldrT="[Text]"/>
      <dgm:spPr/>
      <dgm:t>
        <a:bodyPr/>
        <a:lstStyle/>
        <a:p>
          <a:r>
            <a:rPr lang="hr-HR" dirty="0"/>
            <a:t>relaksacija geometrije = 20 simulacija &gt; 2h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Staggered process showing 3 tasks arranged one below the other and two downward pointing arrows are used to indicate progression from first task to second task and second task to third task."/>
        </a:ext>
      </dgm:extLst>
    </dgm:pt>
    <dgm:pt modelId="{16A62C28-062E-47F7-B22B-1E7E033DF3D8}" type="parTrans" cxnId="{C94F92DA-4878-42FB-A4BA-19DD19FDF8B1}">
      <dgm:prSet/>
      <dgm:spPr/>
      <dgm:t>
        <a:bodyPr/>
        <a:lstStyle/>
        <a:p>
          <a:endParaRPr lang="hr-HR"/>
        </a:p>
      </dgm:t>
    </dgm:pt>
    <dgm:pt modelId="{AC95C90A-7E7B-4E88-9686-4E4DC9D76835}" type="sibTrans" cxnId="{C94F92DA-4878-42FB-A4BA-19DD19FDF8B1}">
      <dgm:prSet/>
      <dgm:spPr/>
      <dgm:t>
        <a:bodyPr/>
        <a:lstStyle/>
        <a:p>
          <a:endParaRPr lang="hr-HR"/>
        </a:p>
      </dgm:t>
    </dgm:pt>
    <dgm:pt modelId="{1D84D8B6-AB32-4491-B5D2-EFE3D7668B88}" type="pres">
      <dgm:prSet presAssocID="{CD7942A0-B7D2-4B14-8FEA-55FC702F5BE7}" presName="outerComposite" presStyleCnt="0">
        <dgm:presLayoutVars>
          <dgm:chMax val="5"/>
          <dgm:dir/>
          <dgm:resizeHandles val="exact"/>
        </dgm:presLayoutVars>
      </dgm:prSet>
      <dgm:spPr/>
    </dgm:pt>
    <dgm:pt modelId="{3E0E8213-E460-4EB7-9A92-C2B1CC553F0D}" type="pres">
      <dgm:prSet presAssocID="{CD7942A0-B7D2-4B14-8FEA-55FC702F5BE7}" presName="dummyMaxCanvas" presStyleCnt="0">
        <dgm:presLayoutVars/>
      </dgm:prSet>
      <dgm:spPr/>
    </dgm:pt>
    <dgm:pt modelId="{A10104C4-D2C1-4AAC-937E-753A345B1C1D}" type="pres">
      <dgm:prSet presAssocID="{CD7942A0-B7D2-4B14-8FEA-55FC702F5BE7}" presName="ThreeNodes_1" presStyleLbl="node1" presStyleIdx="0" presStyleCnt="3">
        <dgm:presLayoutVars>
          <dgm:bulletEnabled val="1"/>
        </dgm:presLayoutVars>
      </dgm:prSet>
      <dgm:spPr/>
    </dgm:pt>
    <dgm:pt modelId="{E57BEFA5-C660-4EFB-9C4A-2BA33D4C1AC2}" type="pres">
      <dgm:prSet presAssocID="{CD7942A0-B7D2-4B14-8FEA-55FC702F5BE7}" presName="ThreeNodes_2" presStyleLbl="node1" presStyleIdx="1" presStyleCnt="3">
        <dgm:presLayoutVars>
          <dgm:bulletEnabled val="1"/>
        </dgm:presLayoutVars>
      </dgm:prSet>
      <dgm:spPr/>
    </dgm:pt>
    <dgm:pt modelId="{F416C9E6-D19A-461F-B2E9-085619DBB405}" type="pres">
      <dgm:prSet presAssocID="{CD7942A0-B7D2-4B14-8FEA-55FC702F5BE7}" presName="ThreeNodes_3" presStyleLbl="node1" presStyleIdx="2" presStyleCnt="3">
        <dgm:presLayoutVars>
          <dgm:bulletEnabled val="1"/>
        </dgm:presLayoutVars>
      </dgm:prSet>
      <dgm:spPr/>
    </dgm:pt>
    <dgm:pt modelId="{EF464E36-44BA-4E66-956A-0562046557AC}" type="pres">
      <dgm:prSet presAssocID="{CD7942A0-B7D2-4B14-8FEA-55FC702F5BE7}" presName="ThreeConn_1-2" presStyleLbl="fgAccFollowNode1" presStyleIdx="0" presStyleCnt="2">
        <dgm:presLayoutVars>
          <dgm:bulletEnabled val="1"/>
        </dgm:presLayoutVars>
      </dgm:prSet>
      <dgm:spPr/>
    </dgm:pt>
    <dgm:pt modelId="{759614CA-E27E-4C38-BACA-EB0C03A61152}" type="pres">
      <dgm:prSet presAssocID="{CD7942A0-B7D2-4B14-8FEA-55FC702F5BE7}" presName="ThreeConn_2-3" presStyleLbl="fgAccFollowNode1" presStyleIdx="1" presStyleCnt="2">
        <dgm:presLayoutVars>
          <dgm:bulletEnabled val="1"/>
        </dgm:presLayoutVars>
      </dgm:prSet>
      <dgm:spPr/>
    </dgm:pt>
    <dgm:pt modelId="{90DE5267-92C5-4B49-A421-9160274DB0E4}" type="pres">
      <dgm:prSet presAssocID="{CD7942A0-B7D2-4B14-8FEA-55FC702F5BE7}" presName="ThreeNodes_1_text" presStyleLbl="node1" presStyleIdx="2" presStyleCnt="3">
        <dgm:presLayoutVars>
          <dgm:bulletEnabled val="1"/>
        </dgm:presLayoutVars>
      </dgm:prSet>
      <dgm:spPr/>
    </dgm:pt>
    <dgm:pt modelId="{9F70068E-1401-459A-9D09-BDD516927B57}" type="pres">
      <dgm:prSet presAssocID="{CD7942A0-B7D2-4B14-8FEA-55FC702F5BE7}" presName="ThreeNodes_2_text" presStyleLbl="node1" presStyleIdx="2" presStyleCnt="3">
        <dgm:presLayoutVars>
          <dgm:bulletEnabled val="1"/>
        </dgm:presLayoutVars>
      </dgm:prSet>
      <dgm:spPr/>
    </dgm:pt>
    <dgm:pt modelId="{149ABEED-4B1A-4A20-A728-4AAE0A28DE50}" type="pres">
      <dgm:prSet presAssocID="{CD7942A0-B7D2-4B14-8FEA-55FC702F5BE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0E573D34-3435-4766-8CAF-84BA9A6B5A7B}" type="presOf" srcId="{8877691F-1B60-4485-9174-DDEC7EE68B70}" destId="{EF464E36-44BA-4E66-956A-0562046557AC}" srcOrd="0" destOrd="0" presId="urn:microsoft.com/office/officeart/2005/8/layout/vProcess5"/>
    <dgm:cxn modelId="{815ABD4C-98D2-4050-8AEE-87B603941EE2}" type="presOf" srcId="{E99B6209-0318-4F01-95CC-40EA67F02E50}" destId="{F416C9E6-D19A-461F-B2E9-085619DBB405}" srcOrd="0" destOrd="0" presId="urn:microsoft.com/office/officeart/2005/8/layout/vProcess5"/>
    <dgm:cxn modelId="{663AB050-467C-4B39-A653-2025A9A677DD}" type="presOf" srcId="{E99B6209-0318-4F01-95CC-40EA67F02E50}" destId="{149ABEED-4B1A-4A20-A728-4AAE0A28DE50}" srcOrd="1" destOrd="0" presId="urn:microsoft.com/office/officeart/2005/8/layout/vProcess5"/>
    <dgm:cxn modelId="{9C02A351-02FF-42E1-8CE1-8C66B1C6A160}" type="presOf" srcId="{095A5E99-E976-4550-8F80-53CC813F2F5A}" destId="{A10104C4-D2C1-4AAC-937E-753A345B1C1D}" srcOrd="0" destOrd="0" presId="urn:microsoft.com/office/officeart/2005/8/layout/vProcess5"/>
    <dgm:cxn modelId="{E8A9A358-805F-459F-928A-914A1706A792}" type="presOf" srcId="{B3EFD4A5-9FA1-4ABE-B722-05162509509B}" destId="{759614CA-E27E-4C38-BACA-EB0C03A61152}" srcOrd="0" destOrd="0" presId="urn:microsoft.com/office/officeart/2005/8/layout/vProcess5"/>
    <dgm:cxn modelId="{E6E5BE80-27D2-4E96-8F5E-377183B99425}" type="presOf" srcId="{8EC937D8-BD76-4A12-A3E5-900D5C1E2E05}" destId="{E57BEFA5-C660-4EFB-9C4A-2BA33D4C1AC2}" srcOrd="0" destOrd="0" presId="urn:microsoft.com/office/officeart/2005/8/layout/vProcess5"/>
    <dgm:cxn modelId="{43DC8383-AEE5-490C-A8E5-1F216F2B8FE6}" srcId="{CD7942A0-B7D2-4B14-8FEA-55FC702F5BE7}" destId="{8EC937D8-BD76-4A12-A3E5-900D5C1E2E05}" srcOrd="1" destOrd="0" parTransId="{8265EE85-9851-494E-A6D3-1CDACE947DF3}" sibTransId="{B3EFD4A5-9FA1-4ABE-B722-05162509509B}"/>
    <dgm:cxn modelId="{C2D0E194-BD14-4AD2-9E3A-CE984C34B6CD}" type="presOf" srcId="{CD7942A0-B7D2-4B14-8FEA-55FC702F5BE7}" destId="{1D84D8B6-AB32-4491-B5D2-EFE3D7668B88}" srcOrd="0" destOrd="0" presId="urn:microsoft.com/office/officeart/2005/8/layout/vProcess5"/>
    <dgm:cxn modelId="{3AF3CC96-A3E9-4F45-88E1-7F2823903129}" type="presOf" srcId="{8EC937D8-BD76-4A12-A3E5-900D5C1E2E05}" destId="{9F70068E-1401-459A-9D09-BDD516927B57}" srcOrd="1" destOrd="0" presId="urn:microsoft.com/office/officeart/2005/8/layout/vProcess5"/>
    <dgm:cxn modelId="{C94F92DA-4878-42FB-A4BA-19DD19FDF8B1}" srcId="{CD7942A0-B7D2-4B14-8FEA-55FC702F5BE7}" destId="{E99B6209-0318-4F01-95CC-40EA67F02E50}" srcOrd="2" destOrd="0" parTransId="{16A62C28-062E-47F7-B22B-1E7E033DF3D8}" sibTransId="{AC95C90A-7E7B-4E88-9686-4E4DC9D76835}"/>
    <dgm:cxn modelId="{D1A4D8E6-F04E-4AB1-8D0C-63DC7AB1E81F}" srcId="{CD7942A0-B7D2-4B14-8FEA-55FC702F5BE7}" destId="{095A5E99-E976-4550-8F80-53CC813F2F5A}" srcOrd="0" destOrd="0" parTransId="{03339A0D-5DC0-4B29-8353-C5AEBFD4DE86}" sibTransId="{8877691F-1B60-4485-9174-DDEC7EE68B70}"/>
    <dgm:cxn modelId="{2B547CF1-999D-4716-A635-C99CD613300A}" type="presOf" srcId="{095A5E99-E976-4550-8F80-53CC813F2F5A}" destId="{90DE5267-92C5-4B49-A421-9160274DB0E4}" srcOrd="1" destOrd="0" presId="urn:microsoft.com/office/officeart/2005/8/layout/vProcess5"/>
    <dgm:cxn modelId="{768DB908-A4BF-48A6-A740-5DD0CBAFBB11}" type="presParOf" srcId="{1D84D8B6-AB32-4491-B5D2-EFE3D7668B88}" destId="{3E0E8213-E460-4EB7-9A92-C2B1CC553F0D}" srcOrd="0" destOrd="0" presId="urn:microsoft.com/office/officeart/2005/8/layout/vProcess5"/>
    <dgm:cxn modelId="{84D366AC-491F-4351-8850-34D93FEDDA65}" type="presParOf" srcId="{1D84D8B6-AB32-4491-B5D2-EFE3D7668B88}" destId="{A10104C4-D2C1-4AAC-937E-753A345B1C1D}" srcOrd="1" destOrd="0" presId="urn:microsoft.com/office/officeart/2005/8/layout/vProcess5"/>
    <dgm:cxn modelId="{8AF80D1D-73CB-44E5-A9BA-6EEE70121C96}" type="presParOf" srcId="{1D84D8B6-AB32-4491-B5D2-EFE3D7668B88}" destId="{E57BEFA5-C660-4EFB-9C4A-2BA33D4C1AC2}" srcOrd="2" destOrd="0" presId="urn:microsoft.com/office/officeart/2005/8/layout/vProcess5"/>
    <dgm:cxn modelId="{FE8EF88C-444D-4E22-B907-01AA2DC4521C}" type="presParOf" srcId="{1D84D8B6-AB32-4491-B5D2-EFE3D7668B88}" destId="{F416C9E6-D19A-461F-B2E9-085619DBB405}" srcOrd="3" destOrd="0" presId="urn:microsoft.com/office/officeart/2005/8/layout/vProcess5"/>
    <dgm:cxn modelId="{559CAABA-17D5-4C42-84F2-75E368A87E2B}" type="presParOf" srcId="{1D84D8B6-AB32-4491-B5D2-EFE3D7668B88}" destId="{EF464E36-44BA-4E66-956A-0562046557AC}" srcOrd="4" destOrd="0" presId="urn:microsoft.com/office/officeart/2005/8/layout/vProcess5"/>
    <dgm:cxn modelId="{6B2435E8-451B-4749-A9E9-23823D7234AC}" type="presParOf" srcId="{1D84D8B6-AB32-4491-B5D2-EFE3D7668B88}" destId="{759614CA-E27E-4C38-BACA-EB0C03A61152}" srcOrd="5" destOrd="0" presId="urn:microsoft.com/office/officeart/2005/8/layout/vProcess5"/>
    <dgm:cxn modelId="{A4A79BBE-414C-455E-B0A8-F6B753AA48B1}" type="presParOf" srcId="{1D84D8B6-AB32-4491-B5D2-EFE3D7668B88}" destId="{90DE5267-92C5-4B49-A421-9160274DB0E4}" srcOrd="6" destOrd="0" presId="urn:microsoft.com/office/officeart/2005/8/layout/vProcess5"/>
    <dgm:cxn modelId="{1D3231C5-11E6-4222-9353-19545FFEAF48}" type="presParOf" srcId="{1D84D8B6-AB32-4491-B5D2-EFE3D7668B88}" destId="{9F70068E-1401-459A-9D09-BDD516927B57}" srcOrd="7" destOrd="0" presId="urn:microsoft.com/office/officeart/2005/8/layout/vProcess5"/>
    <dgm:cxn modelId="{9AF6DF32-8E78-47D8-850A-00EC4A8A2CF4}" type="presParOf" srcId="{1D84D8B6-AB32-4491-B5D2-EFE3D7668B88}" destId="{149ABEED-4B1A-4A20-A728-4AAE0A28DE5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7942A0-B7D2-4B14-8FEA-55FC702F5BE7}" type="doc">
      <dgm:prSet loTypeId="urn:microsoft.com/office/officeart/2005/8/layout/vProcess5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95A5E99-E976-4550-8F80-53CC813F2F5A}">
      <dgm:prSet phldrT="[Text]"/>
      <dgm:spPr/>
      <dgm:t>
        <a:bodyPr/>
        <a:lstStyle/>
        <a:p>
          <a:r>
            <a:rPr lang="hr-HR" dirty="0"/>
            <a:t>programski paket ABINIT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Staggered process showing 3 tasks arranged one below the other and two downward pointing arrows are used to indicate progression from first task to second task and second task to third task."/>
        </a:ext>
      </dgm:extLst>
    </dgm:pt>
    <dgm:pt modelId="{03339A0D-5DC0-4B29-8353-C5AEBFD4DE86}" type="parTrans" cxnId="{D1A4D8E6-F04E-4AB1-8D0C-63DC7AB1E81F}">
      <dgm:prSet/>
      <dgm:spPr/>
      <dgm:t>
        <a:bodyPr/>
        <a:lstStyle/>
        <a:p>
          <a:endParaRPr lang="en-US"/>
        </a:p>
      </dgm:t>
    </dgm:pt>
    <dgm:pt modelId="{8877691F-1B60-4485-9174-DDEC7EE68B70}" type="sibTrans" cxnId="{D1A4D8E6-F04E-4AB1-8D0C-63DC7AB1E81F}">
      <dgm:prSet/>
      <dgm:spPr/>
      <dgm:t>
        <a:bodyPr/>
        <a:lstStyle/>
        <a:p>
          <a:endParaRPr lang="en-US"/>
        </a:p>
      </dgm:t>
    </dgm:pt>
    <dgm:pt modelId="{8EC937D8-BD76-4A12-A3E5-900D5C1E2E05}">
      <dgm:prSet phldrT="[Text]"/>
      <dgm:spPr/>
      <dgm:t>
        <a:bodyPr/>
        <a:lstStyle/>
        <a:p>
          <a:r>
            <a:rPr lang="hr-HR" dirty="0"/>
            <a:t>sekvencijalni </a:t>
          </a:r>
          <a:r>
            <a:rPr lang="hr-HR" dirty="0" err="1"/>
            <a:t>mod</a:t>
          </a:r>
          <a:r>
            <a:rPr lang="hr-HR" dirty="0"/>
            <a:t> izvršavanja</a:t>
          </a:r>
          <a:endParaRPr lang="en-US" dirty="0"/>
        </a:p>
      </dgm:t>
    </dgm:pt>
    <dgm:pt modelId="{8265EE85-9851-494E-A6D3-1CDACE947DF3}" type="parTrans" cxnId="{43DC8383-AEE5-490C-A8E5-1F216F2B8FE6}">
      <dgm:prSet/>
      <dgm:spPr/>
      <dgm:t>
        <a:bodyPr/>
        <a:lstStyle/>
        <a:p>
          <a:endParaRPr lang="en-US"/>
        </a:p>
      </dgm:t>
    </dgm:pt>
    <dgm:pt modelId="{B3EFD4A5-9FA1-4ABE-B722-05162509509B}" type="sibTrans" cxnId="{43DC8383-AEE5-490C-A8E5-1F216F2B8FE6}">
      <dgm:prSet/>
      <dgm:spPr/>
      <dgm:t>
        <a:bodyPr/>
        <a:lstStyle/>
        <a:p>
          <a:endParaRPr lang="en-US"/>
        </a:p>
      </dgm:t>
    </dgm:pt>
    <dgm:pt modelId="{E99B6209-0318-4F01-95CC-40EA67F02E50}">
      <dgm:prSet phldrT="[Text]"/>
      <dgm:spPr/>
      <dgm:t>
        <a:bodyPr/>
        <a:lstStyle/>
        <a:p>
          <a:r>
            <a:rPr lang="hr-HR" dirty="0"/>
            <a:t>relaksacija geometrije = 20 simulacija &gt; 2h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Staggered process showing 3 tasks arranged one below the other and two downward pointing arrows are used to indicate progression from first task to second task and second task to third task."/>
        </a:ext>
      </dgm:extLst>
    </dgm:pt>
    <dgm:pt modelId="{16A62C28-062E-47F7-B22B-1E7E033DF3D8}" type="parTrans" cxnId="{C94F92DA-4878-42FB-A4BA-19DD19FDF8B1}">
      <dgm:prSet/>
      <dgm:spPr/>
      <dgm:t>
        <a:bodyPr/>
        <a:lstStyle/>
        <a:p>
          <a:endParaRPr lang="hr-HR"/>
        </a:p>
      </dgm:t>
    </dgm:pt>
    <dgm:pt modelId="{AC95C90A-7E7B-4E88-9686-4E4DC9D76835}" type="sibTrans" cxnId="{C94F92DA-4878-42FB-A4BA-19DD19FDF8B1}">
      <dgm:prSet/>
      <dgm:spPr/>
      <dgm:t>
        <a:bodyPr/>
        <a:lstStyle/>
        <a:p>
          <a:endParaRPr lang="hr-HR"/>
        </a:p>
      </dgm:t>
    </dgm:pt>
    <dgm:pt modelId="{1D84D8B6-AB32-4491-B5D2-EFE3D7668B88}" type="pres">
      <dgm:prSet presAssocID="{CD7942A0-B7D2-4B14-8FEA-55FC702F5BE7}" presName="outerComposite" presStyleCnt="0">
        <dgm:presLayoutVars>
          <dgm:chMax val="5"/>
          <dgm:dir/>
          <dgm:resizeHandles val="exact"/>
        </dgm:presLayoutVars>
      </dgm:prSet>
      <dgm:spPr/>
    </dgm:pt>
    <dgm:pt modelId="{3E0E8213-E460-4EB7-9A92-C2B1CC553F0D}" type="pres">
      <dgm:prSet presAssocID="{CD7942A0-B7D2-4B14-8FEA-55FC702F5BE7}" presName="dummyMaxCanvas" presStyleCnt="0">
        <dgm:presLayoutVars/>
      </dgm:prSet>
      <dgm:spPr/>
    </dgm:pt>
    <dgm:pt modelId="{A10104C4-D2C1-4AAC-937E-753A345B1C1D}" type="pres">
      <dgm:prSet presAssocID="{CD7942A0-B7D2-4B14-8FEA-55FC702F5BE7}" presName="ThreeNodes_1" presStyleLbl="node1" presStyleIdx="0" presStyleCnt="3">
        <dgm:presLayoutVars>
          <dgm:bulletEnabled val="1"/>
        </dgm:presLayoutVars>
      </dgm:prSet>
      <dgm:spPr/>
    </dgm:pt>
    <dgm:pt modelId="{E57BEFA5-C660-4EFB-9C4A-2BA33D4C1AC2}" type="pres">
      <dgm:prSet presAssocID="{CD7942A0-B7D2-4B14-8FEA-55FC702F5BE7}" presName="ThreeNodes_2" presStyleLbl="node1" presStyleIdx="1" presStyleCnt="3">
        <dgm:presLayoutVars>
          <dgm:bulletEnabled val="1"/>
        </dgm:presLayoutVars>
      </dgm:prSet>
      <dgm:spPr/>
    </dgm:pt>
    <dgm:pt modelId="{F416C9E6-D19A-461F-B2E9-085619DBB405}" type="pres">
      <dgm:prSet presAssocID="{CD7942A0-B7D2-4B14-8FEA-55FC702F5BE7}" presName="ThreeNodes_3" presStyleLbl="node1" presStyleIdx="2" presStyleCnt="3">
        <dgm:presLayoutVars>
          <dgm:bulletEnabled val="1"/>
        </dgm:presLayoutVars>
      </dgm:prSet>
      <dgm:spPr/>
    </dgm:pt>
    <dgm:pt modelId="{EF464E36-44BA-4E66-956A-0562046557AC}" type="pres">
      <dgm:prSet presAssocID="{CD7942A0-B7D2-4B14-8FEA-55FC702F5BE7}" presName="ThreeConn_1-2" presStyleLbl="fgAccFollowNode1" presStyleIdx="0" presStyleCnt="2">
        <dgm:presLayoutVars>
          <dgm:bulletEnabled val="1"/>
        </dgm:presLayoutVars>
      </dgm:prSet>
      <dgm:spPr/>
    </dgm:pt>
    <dgm:pt modelId="{759614CA-E27E-4C38-BACA-EB0C03A61152}" type="pres">
      <dgm:prSet presAssocID="{CD7942A0-B7D2-4B14-8FEA-55FC702F5BE7}" presName="ThreeConn_2-3" presStyleLbl="fgAccFollowNode1" presStyleIdx="1" presStyleCnt="2">
        <dgm:presLayoutVars>
          <dgm:bulletEnabled val="1"/>
        </dgm:presLayoutVars>
      </dgm:prSet>
      <dgm:spPr/>
    </dgm:pt>
    <dgm:pt modelId="{90DE5267-92C5-4B49-A421-9160274DB0E4}" type="pres">
      <dgm:prSet presAssocID="{CD7942A0-B7D2-4B14-8FEA-55FC702F5BE7}" presName="ThreeNodes_1_text" presStyleLbl="node1" presStyleIdx="2" presStyleCnt="3">
        <dgm:presLayoutVars>
          <dgm:bulletEnabled val="1"/>
        </dgm:presLayoutVars>
      </dgm:prSet>
      <dgm:spPr/>
    </dgm:pt>
    <dgm:pt modelId="{9F70068E-1401-459A-9D09-BDD516927B57}" type="pres">
      <dgm:prSet presAssocID="{CD7942A0-B7D2-4B14-8FEA-55FC702F5BE7}" presName="ThreeNodes_2_text" presStyleLbl="node1" presStyleIdx="2" presStyleCnt="3">
        <dgm:presLayoutVars>
          <dgm:bulletEnabled val="1"/>
        </dgm:presLayoutVars>
      </dgm:prSet>
      <dgm:spPr/>
    </dgm:pt>
    <dgm:pt modelId="{149ABEED-4B1A-4A20-A728-4AAE0A28DE50}" type="pres">
      <dgm:prSet presAssocID="{CD7942A0-B7D2-4B14-8FEA-55FC702F5BE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0E573D34-3435-4766-8CAF-84BA9A6B5A7B}" type="presOf" srcId="{8877691F-1B60-4485-9174-DDEC7EE68B70}" destId="{EF464E36-44BA-4E66-956A-0562046557AC}" srcOrd="0" destOrd="0" presId="urn:microsoft.com/office/officeart/2005/8/layout/vProcess5"/>
    <dgm:cxn modelId="{815ABD4C-98D2-4050-8AEE-87B603941EE2}" type="presOf" srcId="{E99B6209-0318-4F01-95CC-40EA67F02E50}" destId="{F416C9E6-D19A-461F-B2E9-085619DBB405}" srcOrd="0" destOrd="0" presId="urn:microsoft.com/office/officeart/2005/8/layout/vProcess5"/>
    <dgm:cxn modelId="{663AB050-467C-4B39-A653-2025A9A677DD}" type="presOf" srcId="{E99B6209-0318-4F01-95CC-40EA67F02E50}" destId="{149ABEED-4B1A-4A20-A728-4AAE0A28DE50}" srcOrd="1" destOrd="0" presId="urn:microsoft.com/office/officeart/2005/8/layout/vProcess5"/>
    <dgm:cxn modelId="{9C02A351-02FF-42E1-8CE1-8C66B1C6A160}" type="presOf" srcId="{095A5E99-E976-4550-8F80-53CC813F2F5A}" destId="{A10104C4-D2C1-4AAC-937E-753A345B1C1D}" srcOrd="0" destOrd="0" presId="urn:microsoft.com/office/officeart/2005/8/layout/vProcess5"/>
    <dgm:cxn modelId="{E8A9A358-805F-459F-928A-914A1706A792}" type="presOf" srcId="{B3EFD4A5-9FA1-4ABE-B722-05162509509B}" destId="{759614CA-E27E-4C38-BACA-EB0C03A61152}" srcOrd="0" destOrd="0" presId="urn:microsoft.com/office/officeart/2005/8/layout/vProcess5"/>
    <dgm:cxn modelId="{E6E5BE80-27D2-4E96-8F5E-377183B99425}" type="presOf" srcId="{8EC937D8-BD76-4A12-A3E5-900D5C1E2E05}" destId="{E57BEFA5-C660-4EFB-9C4A-2BA33D4C1AC2}" srcOrd="0" destOrd="0" presId="urn:microsoft.com/office/officeart/2005/8/layout/vProcess5"/>
    <dgm:cxn modelId="{43DC8383-AEE5-490C-A8E5-1F216F2B8FE6}" srcId="{CD7942A0-B7D2-4B14-8FEA-55FC702F5BE7}" destId="{8EC937D8-BD76-4A12-A3E5-900D5C1E2E05}" srcOrd="1" destOrd="0" parTransId="{8265EE85-9851-494E-A6D3-1CDACE947DF3}" sibTransId="{B3EFD4A5-9FA1-4ABE-B722-05162509509B}"/>
    <dgm:cxn modelId="{C2D0E194-BD14-4AD2-9E3A-CE984C34B6CD}" type="presOf" srcId="{CD7942A0-B7D2-4B14-8FEA-55FC702F5BE7}" destId="{1D84D8B6-AB32-4491-B5D2-EFE3D7668B88}" srcOrd="0" destOrd="0" presId="urn:microsoft.com/office/officeart/2005/8/layout/vProcess5"/>
    <dgm:cxn modelId="{3AF3CC96-A3E9-4F45-88E1-7F2823903129}" type="presOf" srcId="{8EC937D8-BD76-4A12-A3E5-900D5C1E2E05}" destId="{9F70068E-1401-459A-9D09-BDD516927B57}" srcOrd="1" destOrd="0" presId="urn:microsoft.com/office/officeart/2005/8/layout/vProcess5"/>
    <dgm:cxn modelId="{C94F92DA-4878-42FB-A4BA-19DD19FDF8B1}" srcId="{CD7942A0-B7D2-4B14-8FEA-55FC702F5BE7}" destId="{E99B6209-0318-4F01-95CC-40EA67F02E50}" srcOrd="2" destOrd="0" parTransId="{16A62C28-062E-47F7-B22B-1E7E033DF3D8}" sibTransId="{AC95C90A-7E7B-4E88-9686-4E4DC9D76835}"/>
    <dgm:cxn modelId="{D1A4D8E6-F04E-4AB1-8D0C-63DC7AB1E81F}" srcId="{CD7942A0-B7D2-4B14-8FEA-55FC702F5BE7}" destId="{095A5E99-E976-4550-8F80-53CC813F2F5A}" srcOrd="0" destOrd="0" parTransId="{03339A0D-5DC0-4B29-8353-C5AEBFD4DE86}" sibTransId="{8877691F-1B60-4485-9174-DDEC7EE68B70}"/>
    <dgm:cxn modelId="{2B547CF1-999D-4716-A635-C99CD613300A}" type="presOf" srcId="{095A5E99-E976-4550-8F80-53CC813F2F5A}" destId="{90DE5267-92C5-4B49-A421-9160274DB0E4}" srcOrd="1" destOrd="0" presId="urn:microsoft.com/office/officeart/2005/8/layout/vProcess5"/>
    <dgm:cxn modelId="{768DB908-A4BF-48A6-A740-5DD0CBAFBB11}" type="presParOf" srcId="{1D84D8B6-AB32-4491-B5D2-EFE3D7668B88}" destId="{3E0E8213-E460-4EB7-9A92-C2B1CC553F0D}" srcOrd="0" destOrd="0" presId="urn:microsoft.com/office/officeart/2005/8/layout/vProcess5"/>
    <dgm:cxn modelId="{84D366AC-491F-4351-8850-34D93FEDDA65}" type="presParOf" srcId="{1D84D8B6-AB32-4491-B5D2-EFE3D7668B88}" destId="{A10104C4-D2C1-4AAC-937E-753A345B1C1D}" srcOrd="1" destOrd="0" presId="urn:microsoft.com/office/officeart/2005/8/layout/vProcess5"/>
    <dgm:cxn modelId="{8AF80D1D-73CB-44E5-A9BA-6EEE70121C96}" type="presParOf" srcId="{1D84D8B6-AB32-4491-B5D2-EFE3D7668B88}" destId="{E57BEFA5-C660-4EFB-9C4A-2BA33D4C1AC2}" srcOrd="2" destOrd="0" presId="urn:microsoft.com/office/officeart/2005/8/layout/vProcess5"/>
    <dgm:cxn modelId="{FE8EF88C-444D-4E22-B907-01AA2DC4521C}" type="presParOf" srcId="{1D84D8B6-AB32-4491-B5D2-EFE3D7668B88}" destId="{F416C9E6-D19A-461F-B2E9-085619DBB405}" srcOrd="3" destOrd="0" presId="urn:microsoft.com/office/officeart/2005/8/layout/vProcess5"/>
    <dgm:cxn modelId="{559CAABA-17D5-4C42-84F2-75E368A87E2B}" type="presParOf" srcId="{1D84D8B6-AB32-4491-B5D2-EFE3D7668B88}" destId="{EF464E36-44BA-4E66-956A-0562046557AC}" srcOrd="4" destOrd="0" presId="urn:microsoft.com/office/officeart/2005/8/layout/vProcess5"/>
    <dgm:cxn modelId="{6B2435E8-451B-4749-A9E9-23823D7234AC}" type="presParOf" srcId="{1D84D8B6-AB32-4491-B5D2-EFE3D7668B88}" destId="{759614CA-E27E-4C38-BACA-EB0C03A61152}" srcOrd="5" destOrd="0" presId="urn:microsoft.com/office/officeart/2005/8/layout/vProcess5"/>
    <dgm:cxn modelId="{A4A79BBE-414C-455E-B0A8-F6B753AA48B1}" type="presParOf" srcId="{1D84D8B6-AB32-4491-B5D2-EFE3D7668B88}" destId="{90DE5267-92C5-4B49-A421-9160274DB0E4}" srcOrd="6" destOrd="0" presId="urn:microsoft.com/office/officeart/2005/8/layout/vProcess5"/>
    <dgm:cxn modelId="{1D3231C5-11E6-4222-9353-19545FFEAF48}" type="presParOf" srcId="{1D84D8B6-AB32-4491-B5D2-EFE3D7668B88}" destId="{9F70068E-1401-459A-9D09-BDD516927B57}" srcOrd="7" destOrd="0" presId="urn:microsoft.com/office/officeart/2005/8/layout/vProcess5"/>
    <dgm:cxn modelId="{9AF6DF32-8E78-47D8-850A-00EC4A8A2CF4}" type="presParOf" srcId="{1D84D8B6-AB32-4491-B5D2-EFE3D7668B88}" destId="{149ABEED-4B1A-4A20-A728-4AAE0A28DE5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EF20B-D98C-45B2-BB13-7B93B5373CEB}">
      <dsp:nvSpPr>
        <dsp:cNvPr id="0" name=""/>
        <dsp:cNvSpPr/>
      </dsp:nvSpPr>
      <dsp:spPr>
        <a:xfrm>
          <a:off x="0" y="0"/>
          <a:ext cx="3366000" cy="8898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binarni poluvodiči II-IV, III-V grupe</a:t>
          </a:r>
          <a:endParaRPr lang="en-US" sz="1800" kern="1200" dirty="0"/>
        </a:p>
      </dsp:txBody>
      <dsp:txXfrm>
        <a:off x="26063" y="26063"/>
        <a:ext cx="2405762" cy="837743"/>
      </dsp:txXfrm>
    </dsp:sp>
    <dsp:sp modelId="{CA544AF7-F7B2-4CA5-9251-B4CDB8D06634}">
      <dsp:nvSpPr>
        <dsp:cNvPr id="0" name=""/>
        <dsp:cNvSpPr/>
      </dsp:nvSpPr>
      <dsp:spPr>
        <a:xfrm>
          <a:off x="296999" y="1038180"/>
          <a:ext cx="3366000" cy="8898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381439"/>
                <a:satOff val="-80"/>
                <a:lumOff val="-12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381439"/>
                <a:satOff val="-80"/>
                <a:lumOff val="-12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381439"/>
                <a:satOff val="-80"/>
                <a:lumOff val="-12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2 atoma po jediničnoj ćeliji</a:t>
          </a:r>
          <a:endParaRPr lang="en-US" sz="1800" kern="1200" dirty="0"/>
        </a:p>
      </dsp:txBody>
      <dsp:txXfrm>
        <a:off x="323062" y="1064243"/>
        <a:ext cx="2438459" cy="837743"/>
      </dsp:txXfrm>
    </dsp:sp>
    <dsp:sp modelId="{2AE92D3F-F0FA-45DD-BB60-4C6FBC6BC016}">
      <dsp:nvSpPr>
        <dsp:cNvPr id="0" name=""/>
        <dsp:cNvSpPr/>
      </dsp:nvSpPr>
      <dsp:spPr>
        <a:xfrm>
          <a:off x="593999" y="2076360"/>
          <a:ext cx="3366000" cy="8898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8762878"/>
                <a:satOff val="-159"/>
                <a:lumOff val="-25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8762878"/>
                <a:satOff val="-159"/>
                <a:lumOff val="-25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8762878"/>
                <a:satOff val="-159"/>
                <a:lumOff val="-25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~</a:t>
          </a:r>
          <a:r>
            <a:rPr lang="hr-HR" sz="1800" kern="1200" dirty="0"/>
            <a:t> 15 čestica po jediničnoj ćeliji</a:t>
          </a:r>
          <a:endParaRPr lang="en-US" sz="1800" kern="1200" dirty="0"/>
        </a:p>
      </dsp:txBody>
      <dsp:txXfrm>
        <a:off x="620062" y="2102423"/>
        <a:ext cx="2438459" cy="837743"/>
      </dsp:txXfrm>
    </dsp:sp>
    <dsp:sp modelId="{9CA877D8-99F8-40A0-89E9-59A61C9A70F4}">
      <dsp:nvSpPr>
        <dsp:cNvPr id="0" name=""/>
        <dsp:cNvSpPr/>
      </dsp:nvSpPr>
      <dsp:spPr>
        <a:xfrm>
          <a:off x="2787585" y="674817"/>
          <a:ext cx="578414" cy="57841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2917728" y="674817"/>
        <a:ext cx="318128" cy="435257"/>
      </dsp:txXfrm>
    </dsp:sp>
    <dsp:sp modelId="{62643EF2-016C-41F1-8CBC-398422A85727}">
      <dsp:nvSpPr>
        <dsp:cNvPr id="0" name=""/>
        <dsp:cNvSpPr/>
      </dsp:nvSpPr>
      <dsp:spPr>
        <a:xfrm>
          <a:off x="3084585" y="1707065"/>
          <a:ext cx="578414" cy="57841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9905267"/>
            <a:satOff val="-10635"/>
            <a:lumOff val="-841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19905267"/>
              <a:satOff val="-10635"/>
              <a:lumOff val="-8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3214728" y="1707065"/>
        <a:ext cx="318128" cy="435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EF20B-D98C-45B2-BB13-7B93B5373CEB}">
      <dsp:nvSpPr>
        <dsp:cNvPr id="0" name=""/>
        <dsp:cNvSpPr/>
      </dsp:nvSpPr>
      <dsp:spPr>
        <a:xfrm>
          <a:off x="0" y="0"/>
          <a:ext cx="3366000" cy="8898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binarni poluvodiči II-IV, III-V grupe</a:t>
          </a:r>
          <a:endParaRPr lang="en-US" sz="1800" kern="1200" dirty="0"/>
        </a:p>
      </dsp:txBody>
      <dsp:txXfrm>
        <a:off x="26063" y="26063"/>
        <a:ext cx="2405762" cy="837743"/>
      </dsp:txXfrm>
    </dsp:sp>
    <dsp:sp modelId="{CA544AF7-F7B2-4CA5-9251-B4CDB8D06634}">
      <dsp:nvSpPr>
        <dsp:cNvPr id="0" name=""/>
        <dsp:cNvSpPr/>
      </dsp:nvSpPr>
      <dsp:spPr>
        <a:xfrm>
          <a:off x="296999" y="1038180"/>
          <a:ext cx="3366000" cy="8898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381439"/>
                <a:satOff val="-80"/>
                <a:lumOff val="-12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381439"/>
                <a:satOff val="-80"/>
                <a:lumOff val="-12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381439"/>
                <a:satOff val="-80"/>
                <a:lumOff val="-12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2 atoma po jediničnoj ćeliji</a:t>
          </a:r>
          <a:endParaRPr lang="en-US" sz="1800" kern="1200" dirty="0"/>
        </a:p>
      </dsp:txBody>
      <dsp:txXfrm>
        <a:off x="323062" y="1064243"/>
        <a:ext cx="2438459" cy="837743"/>
      </dsp:txXfrm>
    </dsp:sp>
    <dsp:sp modelId="{2AE92D3F-F0FA-45DD-BB60-4C6FBC6BC016}">
      <dsp:nvSpPr>
        <dsp:cNvPr id="0" name=""/>
        <dsp:cNvSpPr/>
      </dsp:nvSpPr>
      <dsp:spPr>
        <a:xfrm>
          <a:off x="593999" y="2076360"/>
          <a:ext cx="3366000" cy="8898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8762878"/>
                <a:satOff val="-159"/>
                <a:lumOff val="-25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8762878"/>
                <a:satOff val="-159"/>
                <a:lumOff val="-25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8762878"/>
                <a:satOff val="-159"/>
                <a:lumOff val="-25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~</a:t>
          </a:r>
          <a:r>
            <a:rPr lang="hr-HR" sz="1800" kern="1200" dirty="0"/>
            <a:t> 15 čestica po jediničnoj ćeliji</a:t>
          </a:r>
          <a:endParaRPr lang="en-US" sz="1800" kern="1200" dirty="0"/>
        </a:p>
      </dsp:txBody>
      <dsp:txXfrm>
        <a:off x="620062" y="2102423"/>
        <a:ext cx="2438459" cy="837743"/>
      </dsp:txXfrm>
    </dsp:sp>
    <dsp:sp modelId="{9CA877D8-99F8-40A0-89E9-59A61C9A70F4}">
      <dsp:nvSpPr>
        <dsp:cNvPr id="0" name=""/>
        <dsp:cNvSpPr/>
      </dsp:nvSpPr>
      <dsp:spPr>
        <a:xfrm>
          <a:off x="2787585" y="674817"/>
          <a:ext cx="578414" cy="57841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2917728" y="674817"/>
        <a:ext cx="318128" cy="435257"/>
      </dsp:txXfrm>
    </dsp:sp>
    <dsp:sp modelId="{62643EF2-016C-41F1-8CBC-398422A85727}">
      <dsp:nvSpPr>
        <dsp:cNvPr id="0" name=""/>
        <dsp:cNvSpPr/>
      </dsp:nvSpPr>
      <dsp:spPr>
        <a:xfrm>
          <a:off x="3084585" y="1707065"/>
          <a:ext cx="578414" cy="57841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9905267"/>
            <a:satOff val="-10635"/>
            <a:lumOff val="-841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19905267"/>
              <a:satOff val="-10635"/>
              <a:lumOff val="-8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3214728" y="1707065"/>
        <a:ext cx="318128" cy="4352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104C4-D2C1-4AAC-937E-753A345B1C1D}">
      <dsp:nvSpPr>
        <dsp:cNvPr id="0" name=""/>
        <dsp:cNvSpPr/>
      </dsp:nvSpPr>
      <dsp:spPr>
        <a:xfrm>
          <a:off x="0" y="0"/>
          <a:ext cx="3366000" cy="8898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programski paket ABINIT</a:t>
          </a:r>
          <a:endParaRPr lang="en-US" sz="1800" kern="1200" dirty="0"/>
        </a:p>
      </dsp:txBody>
      <dsp:txXfrm>
        <a:off x="26063" y="26063"/>
        <a:ext cx="2405762" cy="837743"/>
      </dsp:txXfrm>
    </dsp:sp>
    <dsp:sp modelId="{E57BEFA5-C660-4EFB-9C4A-2BA33D4C1AC2}">
      <dsp:nvSpPr>
        <dsp:cNvPr id="0" name=""/>
        <dsp:cNvSpPr/>
      </dsp:nvSpPr>
      <dsp:spPr>
        <a:xfrm>
          <a:off x="296999" y="1038180"/>
          <a:ext cx="3366000" cy="8898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7775963"/>
                <a:satOff val="-14816"/>
                <a:lumOff val="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7775963"/>
                <a:satOff val="-14816"/>
                <a:lumOff val="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7775963"/>
                <a:satOff val="-14816"/>
                <a:lumOff val="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sekvencijalni </a:t>
          </a:r>
          <a:r>
            <a:rPr lang="hr-HR" sz="1800" kern="1200" dirty="0" err="1"/>
            <a:t>mod</a:t>
          </a:r>
          <a:r>
            <a:rPr lang="hr-HR" sz="1800" kern="1200" dirty="0"/>
            <a:t> izvršavanja</a:t>
          </a:r>
          <a:endParaRPr lang="en-US" sz="1800" kern="1200" dirty="0"/>
        </a:p>
      </dsp:txBody>
      <dsp:txXfrm>
        <a:off x="323062" y="1064243"/>
        <a:ext cx="2438459" cy="837743"/>
      </dsp:txXfrm>
    </dsp:sp>
    <dsp:sp modelId="{F416C9E6-D19A-461F-B2E9-085619DBB405}">
      <dsp:nvSpPr>
        <dsp:cNvPr id="0" name=""/>
        <dsp:cNvSpPr/>
      </dsp:nvSpPr>
      <dsp:spPr>
        <a:xfrm>
          <a:off x="593999" y="2076360"/>
          <a:ext cx="3366000" cy="8898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5551926"/>
                <a:satOff val="-29632"/>
                <a:lumOff val="47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5551926"/>
                <a:satOff val="-29632"/>
                <a:lumOff val="47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5551926"/>
                <a:satOff val="-29632"/>
                <a:lumOff val="47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relaksacija geometrije = 20 simulacija &gt; 2h</a:t>
          </a:r>
          <a:endParaRPr lang="en-US" sz="1800" kern="1200" dirty="0"/>
        </a:p>
      </dsp:txBody>
      <dsp:txXfrm>
        <a:off x="620062" y="2102423"/>
        <a:ext cx="2438459" cy="837743"/>
      </dsp:txXfrm>
    </dsp:sp>
    <dsp:sp modelId="{EF464E36-44BA-4E66-956A-0562046557AC}">
      <dsp:nvSpPr>
        <dsp:cNvPr id="0" name=""/>
        <dsp:cNvSpPr/>
      </dsp:nvSpPr>
      <dsp:spPr>
        <a:xfrm>
          <a:off x="2787585" y="674817"/>
          <a:ext cx="578414" cy="57841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2917728" y="674817"/>
        <a:ext cx="318128" cy="435257"/>
      </dsp:txXfrm>
    </dsp:sp>
    <dsp:sp modelId="{759614CA-E27E-4C38-BACA-EB0C03A61152}">
      <dsp:nvSpPr>
        <dsp:cNvPr id="0" name=""/>
        <dsp:cNvSpPr/>
      </dsp:nvSpPr>
      <dsp:spPr>
        <a:xfrm>
          <a:off x="3084585" y="1707065"/>
          <a:ext cx="578414" cy="57841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-15483155"/>
            <a:satOff val="-16454"/>
            <a:lumOff val="-754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-15483155"/>
              <a:satOff val="-16454"/>
              <a:lumOff val="-75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3214728" y="1707065"/>
        <a:ext cx="318128" cy="4352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104C4-D2C1-4AAC-937E-753A345B1C1D}">
      <dsp:nvSpPr>
        <dsp:cNvPr id="0" name=""/>
        <dsp:cNvSpPr/>
      </dsp:nvSpPr>
      <dsp:spPr>
        <a:xfrm>
          <a:off x="0" y="0"/>
          <a:ext cx="3366000" cy="8898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programski paket ABINIT</a:t>
          </a:r>
          <a:endParaRPr lang="en-US" sz="1800" kern="1200" dirty="0"/>
        </a:p>
      </dsp:txBody>
      <dsp:txXfrm>
        <a:off x="26063" y="26063"/>
        <a:ext cx="2405762" cy="837743"/>
      </dsp:txXfrm>
    </dsp:sp>
    <dsp:sp modelId="{E57BEFA5-C660-4EFB-9C4A-2BA33D4C1AC2}">
      <dsp:nvSpPr>
        <dsp:cNvPr id="0" name=""/>
        <dsp:cNvSpPr/>
      </dsp:nvSpPr>
      <dsp:spPr>
        <a:xfrm>
          <a:off x="296999" y="1038180"/>
          <a:ext cx="3366000" cy="8898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7775963"/>
                <a:satOff val="-14816"/>
                <a:lumOff val="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7775963"/>
                <a:satOff val="-14816"/>
                <a:lumOff val="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7775963"/>
                <a:satOff val="-14816"/>
                <a:lumOff val="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sekvencijalni </a:t>
          </a:r>
          <a:r>
            <a:rPr lang="hr-HR" sz="1800" kern="1200" dirty="0" err="1"/>
            <a:t>mod</a:t>
          </a:r>
          <a:r>
            <a:rPr lang="hr-HR" sz="1800" kern="1200" dirty="0"/>
            <a:t> izvršavanja</a:t>
          </a:r>
          <a:endParaRPr lang="en-US" sz="1800" kern="1200" dirty="0"/>
        </a:p>
      </dsp:txBody>
      <dsp:txXfrm>
        <a:off x="323062" y="1064243"/>
        <a:ext cx="2438459" cy="837743"/>
      </dsp:txXfrm>
    </dsp:sp>
    <dsp:sp modelId="{F416C9E6-D19A-461F-B2E9-085619DBB405}">
      <dsp:nvSpPr>
        <dsp:cNvPr id="0" name=""/>
        <dsp:cNvSpPr/>
      </dsp:nvSpPr>
      <dsp:spPr>
        <a:xfrm>
          <a:off x="593999" y="2076360"/>
          <a:ext cx="3366000" cy="8898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5551926"/>
                <a:satOff val="-29632"/>
                <a:lumOff val="47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5551926"/>
                <a:satOff val="-29632"/>
                <a:lumOff val="47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5551926"/>
                <a:satOff val="-29632"/>
                <a:lumOff val="47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relaksacija geometrije = 20 simulacija &gt; 2h</a:t>
          </a:r>
          <a:endParaRPr lang="en-US" sz="1800" kern="1200" dirty="0"/>
        </a:p>
      </dsp:txBody>
      <dsp:txXfrm>
        <a:off x="620062" y="2102423"/>
        <a:ext cx="2438459" cy="837743"/>
      </dsp:txXfrm>
    </dsp:sp>
    <dsp:sp modelId="{EF464E36-44BA-4E66-956A-0562046557AC}">
      <dsp:nvSpPr>
        <dsp:cNvPr id="0" name=""/>
        <dsp:cNvSpPr/>
      </dsp:nvSpPr>
      <dsp:spPr>
        <a:xfrm>
          <a:off x="2787585" y="674817"/>
          <a:ext cx="578414" cy="57841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2917728" y="674817"/>
        <a:ext cx="318128" cy="435257"/>
      </dsp:txXfrm>
    </dsp:sp>
    <dsp:sp modelId="{759614CA-E27E-4C38-BACA-EB0C03A61152}">
      <dsp:nvSpPr>
        <dsp:cNvPr id="0" name=""/>
        <dsp:cNvSpPr/>
      </dsp:nvSpPr>
      <dsp:spPr>
        <a:xfrm>
          <a:off x="3084585" y="1707065"/>
          <a:ext cx="578414" cy="57841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-15483155"/>
            <a:satOff val="-16454"/>
            <a:lumOff val="-754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-15483155"/>
              <a:satOff val="-16454"/>
              <a:lumOff val="-75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3214728" y="1707065"/>
        <a:ext cx="318128" cy="435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2" name="Content Placeholder 13">
          <a:extLst xmlns:a="http://schemas.openxmlformats.org/drawingml/2006/main">
            <a:ext uri="{FF2B5EF4-FFF2-40B4-BE49-F238E27FC236}">
              <a16:creationId xmlns:a16="http://schemas.microsoft.com/office/drawing/2014/main" id="{F358CC1C-B34F-B953-282B-1FB85DB22E91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269683" y="1752597"/>
          <a:ext cx="10360501" cy="44622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121899" tIns="60949" rIns="121899" bIns="60949" rtlCol="0">
          <a:normAutofit/>
        </a:bodyPr>
        <a:lstStyle xmlns:a="http://schemas.openxmlformats.org/drawingml/2006/main">
          <a:lvl1pPr marL="304747" indent="-304747" algn="l" defTabSz="1218987" rtl="0" eaLnBrk="1" latinLnBrk="0" hangingPunct="1">
            <a:lnSpc>
              <a:spcPct val="90000"/>
            </a:lnSpc>
            <a:spcBef>
              <a:spcPts val="1600"/>
            </a:spcBef>
            <a:buClr>
              <a:schemeClr val="accent1"/>
            </a:buClr>
            <a:buSzPct val="100000"/>
            <a:buFont typeface="Arial" pitchFamily="34" charset="0"/>
            <a:buChar char="•"/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09493" indent="-231607" algn="l" defTabSz="1218987" rtl="0" eaLnBrk="1" latinLnBrk="0" hangingPunct="1">
            <a:lnSpc>
              <a:spcPct val="90000"/>
            </a:lnSpc>
            <a:spcBef>
              <a:spcPts val="800"/>
            </a:spcBef>
            <a:buClr>
              <a:schemeClr val="accent1"/>
            </a:buClr>
            <a:buSzPct val="80000"/>
            <a:buFont typeface="Arial" pitchFamily="34" charset="0"/>
            <a:buChar char="•"/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240" indent="-231607" algn="l" defTabSz="1218987" rtl="0" eaLnBrk="1" latinLnBrk="0" hangingPunct="1">
            <a:lnSpc>
              <a:spcPct val="90000"/>
            </a:lnSpc>
            <a:spcBef>
              <a:spcPts val="800"/>
            </a:spcBef>
            <a:buClr>
              <a:schemeClr val="accent1"/>
            </a:buClr>
            <a:buSzPct val="80000"/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218987" indent="-231607" algn="l" defTabSz="1218987" rtl="0" eaLnBrk="1" latinLnBrk="0" hangingPunct="1">
            <a:lnSpc>
              <a:spcPct val="90000"/>
            </a:lnSpc>
            <a:spcBef>
              <a:spcPts val="800"/>
            </a:spcBef>
            <a:buClr>
              <a:schemeClr val="accent1"/>
            </a:buClr>
            <a:buSzPct val="80000"/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523733" indent="-231607" algn="l" defTabSz="1218987" rtl="0" eaLnBrk="1" latinLnBrk="0" hangingPunct="1">
            <a:lnSpc>
              <a:spcPct val="90000"/>
            </a:lnSpc>
            <a:spcBef>
              <a:spcPts val="800"/>
            </a:spcBef>
            <a:buClr>
              <a:schemeClr val="accent1"/>
            </a:buClr>
            <a:buSzPct val="80000"/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828480" indent="-231607" algn="l" defTabSz="1218987" rtl="0" eaLnBrk="1" latinLnBrk="0" hangingPunct="1">
            <a:lnSpc>
              <a:spcPct val="90000"/>
            </a:lnSpc>
            <a:spcBef>
              <a:spcPts val="800"/>
            </a:spcBef>
            <a:buClr>
              <a:schemeClr val="accent1"/>
            </a:buClr>
            <a:buSzPct val="80000"/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133227" indent="-231607" algn="l" defTabSz="1218987" rtl="0" eaLnBrk="1" latinLnBrk="0" hangingPunct="1">
            <a:lnSpc>
              <a:spcPct val="90000"/>
            </a:lnSpc>
            <a:spcBef>
              <a:spcPts val="800"/>
            </a:spcBef>
            <a:buClr>
              <a:schemeClr val="accent1"/>
            </a:buClr>
            <a:buSzPct val="80000"/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437973" indent="-231607" algn="l" defTabSz="1218987" rtl="0" eaLnBrk="1" latinLnBrk="0" hangingPunct="1">
            <a:lnSpc>
              <a:spcPct val="90000"/>
            </a:lnSpc>
            <a:spcBef>
              <a:spcPts val="800"/>
            </a:spcBef>
            <a:buClr>
              <a:schemeClr val="accent1"/>
            </a:buClr>
            <a:buSzPct val="80000"/>
            <a:buFont typeface="Arial" pitchFamily="34" charset="0"/>
            <a:buChar char="•"/>
            <a:defRPr sz="2000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2742720" indent="-231607" algn="l" defTabSz="1218987" rtl="0" eaLnBrk="1" latinLnBrk="0" hangingPunct="1">
            <a:lnSpc>
              <a:spcPct val="90000"/>
            </a:lnSpc>
            <a:spcBef>
              <a:spcPts val="800"/>
            </a:spcBef>
            <a:buClr>
              <a:schemeClr val="accent1"/>
            </a:buClr>
            <a:buSzPct val="80000"/>
            <a:buFont typeface="Arial" pitchFamily="34" charset="0"/>
            <a:buChar char="•"/>
            <a:defRPr sz="2000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514350" indent="-514350">
            <a:buFont typeface="+mj-lt"/>
            <a:buAutoNum type="arabicPeriod"/>
          </a:pPr>
          <a:r>
            <a:rPr lang="hr-HR" sz="1800" dirty="0"/>
            <a:t>Nastavni zadaci</a:t>
          </a:r>
          <a:endParaRPr lang="en-US" sz="1800" dirty="0"/>
        </a:p>
        <a:p xmlns:a="http://schemas.openxmlformats.org/drawingml/2006/main">
          <a:pPr marL="514350" indent="-514350">
            <a:buFont typeface="+mj-lt"/>
            <a:buAutoNum type="arabicPeriod"/>
          </a:pPr>
          <a:r>
            <a:rPr lang="hr-HR" sz="1800" dirty="0"/>
            <a:t>Potrebni resursi</a:t>
          </a:r>
          <a:endParaRPr lang="en-US" sz="1800" dirty="0"/>
        </a:p>
        <a:p xmlns:a="http://schemas.openxmlformats.org/drawingml/2006/main">
          <a:pPr marL="514350" indent="-514350">
            <a:buFont typeface="+mj-lt"/>
            <a:buAutoNum type="arabicPeriod"/>
          </a:pPr>
          <a:r>
            <a:rPr lang="hr-HR" sz="1800" dirty="0"/>
            <a:t>Rješenja za korištenje resursa</a:t>
          </a:r>
          <a:endParaRPr lang="en-US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3.png"/><Relationship Id="rId1" Type="http://schemas.openxmlformats.org/officeDocument/2006/relationships/theme" Target="../theme/theme3.xml"/><Relationship Id="rId4" Type="http://schemas.openxmlformats.org/officeDocument/2006/relationships/image" Target="../media/image7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17.04.2024.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3.png"/><Relationship Id="rId1" Type="http://schemas.openxmlformats.org/officeDocument/2006/relationships/theme" Target="../theme/theme2.xml"/><Relationship Id="rId4" Type="http://schemas.openxmlformats.org/officeDocument/2006/relationships/image" Target="../media/image7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17.04.2024.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creativecommons.org/licenses/by/4.0/deed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www.srce.unizg.h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srce.unizg.hr/otvoreni-pristup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5F123A9-AD7D-AED8-46ED-E29893A0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14" y="1543650"/>
            <a:ext cx="5915025" cy="739412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2D2217B-1BDD-4FA1-B069-A04B3E2F9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6004" y="3010946"/>
            <a:ext cx="5143500" cy="1241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1260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74D94-8336-41CE-B88A-07D441B8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019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1748DB3-FA31-1911-AAF3-D9A18CEC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1874519"/>
            <a:ext cx="5915025" cy="378215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558BF4-1C49-4404-8F31-516B6C444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974" y="2890767"/>
            <a:ext cx="5915025" cy="112514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D1D6D-C8A3-4CDF-B800-B23D48CE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91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2D232-DF4A-4A1E-BF7E-F3A0332E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429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01F9D-E111-475C-BADF-64FF933C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654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E9C3A-0250-4665-881A-700202FF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3897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587E8-ED36-4755-84AA-33A38C72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FE6F27-F197-430D-A1FD-9A04C41F5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342900"/>
            <a:ext cx="4629151" cy="405884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035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5CFFBB-1656-4BC5-9791-61CE66541E14}"/>
              </a:ext>
            </a:extLst>
          </p:cNvPr>
          <p:cNvGrpSpPr/>
          <p:nvPr userDrawn="1"/>
        </p:nvGrpSpPr>
        <p:grpSpPr>
          <a:xfrm>
            <a:off x="1007453" y="2915042"/>
            <a:ext cx="7244672" cy="1331593"/>
            <a:chOff x="1105091" y="2915042"/>
            <a:chExt cx="7244672" cy="1331593"/>
          </a:xfrm>
        </p:grpSpPr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AEDFD92A-D570-4044-74DA-54F7B23EEE49}"/>
                </a:ext>
              </a:extLst>
            </p:cNvPr>
            <p:cNvSpPr txBox="1"/>
            <p:nvPr userDrawn="1"/>
          </p:nvSpPr>
          <p:spPr>
            <a:xfrm>
              <a:off x="5801856" y="2915042"/>
              <a:ext cx="2547907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hr-HR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Srce politikom otvorenog pristupa široj javnosti osigurava dostupnost i korištenje svih rezultata rada Srca, a prvenstveno obrazovnih i stručnih informacija i sadržaja nastalih djelovanjem i radom Srca.</a:t>
              </a: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B1EFE6B7-D1D6-47CD-6EA4-D03F00A30F0E}"/>
                </a:ext>
              </a:extLst>
            </p:cNvPr>
            <p:cNvSpPr txBox="1"/>
            <p:nvPr userDrawn="1"/>
          </p:nvSpPr>
          <p:spPr>
            <a:xfrm>
              <a:off x="2731473" y="2918939"/>
              <a:ext cx="261070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pt-BR" sz="700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Ovo djelo je dano na korištenje pod licencom Creative Commons </a:t>
              </a:r>
              <a:r>
                <a:rPr lang="pt-BR" sz="700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Imenovanje</a:t>
              </a:r>
              <a:r>
                <a:rPr lang="hr-HR" sz="700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hr-HR" sz="700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r>
                <a:rPr lang="pt-BR" sz="700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.0 međunarodna</a:t>
              </a:r>
              <a:r>
                <a:rPr lang="pt-BR" sz="700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lang="hr-HR" sz="7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AAB90880-4F0D-7C1A-B069-4249B48B4087}"/>
                </a:ext>
              </a:extLst>
            </p:cNvPr>
            <p:cNvSpPr txBox="1"/>
            <p:nvPr userDrawn="1"/>
          </p:nvSpPr>
          <p:spPr>
            <a:xfrm>
              <a:off x="1115724" y="3599709"/>
              <a:ext cx="973343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www.srce.unizg.hr</a:t>
              </a:r>
              <a:r>
                <a:rPr lang="hr-HR" sz="67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7" name="Rectangle 1">
              <a:extLst>
                <a:ext uri="{FF2B5EF4-FFF2-40B4-BE49-F238E27FC236}">
                  <a16:creationId xmlns:a16="http://schemas.microsoft.com/office/drawing/2014/main" id="{0ECCBBAB-08B2-29D2-8D07-A6D32135129A}"/>
                </a:ext>
              </a:extLst>
            </p:cNvPr>
            <p:cNvSpPr/>
            <p:nvPr userDrawn="1"/>
          </p:nvSpPr>
          <p:spPr>
            <a:xfrm>
              <a:off x="2941549" y="3599709"/>
              <a:ext cx="2190554" cy="196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creativecommons.org/</a:t>
              </a:r>
              <a:r>
                <a:rPr lang="hr-HR" sz="675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licenses</a:t>
              </a: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/</a:t>
              </a:r>
              <a:r>
                <a:rPr lang="hr-HR" sz="675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by</a:t>
              </a: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/4.0/</a:t>
              </a:r>
              <a:r>
                <a:rPr lang="hr-HR" sz="675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deed</a:t>
              </a: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hr-HR" sz="675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356471A3-9D15-19E7-C3C5-79A39F9FFFDA}"/>
                </a:ext>
              </a:extLst>
            </p:cNvPr>
            <p:cNvSpPr/>
            <p:nvPr userDrawn="1"/>
          </p:nvSpPr>
          <p:spPr>
            <a:xfrm>
              <a:off x="6245294" y="3599709"/>
              <a:ext cx="1661031" cy="1962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www.srce.unizg.hr/otvoreni-pristup</a:t>
              </a:r>
              <a:endParaRPr lang="hr-HR" sz="675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4">
              <a:hlinkClick r:id="rId4"/>
              <a:extLst>
                <a:ext uri="{FF2B5EF4-FFF2-40B4-BE49-F238E27FC236}">
                  <a16:creationId xmlns:a16="http://schemas.microsoft.com/office/drawing/2014/main" id="{113E224B-D696-BF4A-9BF2-F98217CA18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117" y="3976635"/>
              <a:ext cx="685385" cy="270000"/>
            </a:xfrm>
            <a:prstGeom prst="rect">
              <a:avLst/>
            </a:prstGeom>
          </p:spPr>
        </p:pic>
        <p:pic>
          <p:nvPicPr>
            <p:cNvPr id="20" name="Picture 16">
              <a:hlinkClick r:id="rId2"/>
              <a:extLst>
                <a:ext uri="{FF2B5EF4-FFF2-40B4-BE49-F238E27FC236}">
                  <a16:creationId xmlns:a16="http://schemas.microsoft.com/office/drawing/2014/main" id="{6127FA4B-F666-45C5-680E-5F8CB71DD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5091" y="2918939"/>
              <a:ext cx="970563" cy="468548"/>
            </a:xfrm>
            <a:prstGeom prst="rect">
              <a:avLst/>
            </a:prstGeom>
          </p:spPr>
        </p:pic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FD7B0D4E-3055-CD93-7A04-A2B4A4489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77" y="3983688"/>
              <a:ext cx="729299" cy="255894"/>
            </a:xfrm>
            <a:prstGeom prst="rect">
              <a:avLst/>
            </a:prstGeom>
          </p:spPr>
        </p:pic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75A99-3C77-4CF2-A91F-6E58F7A3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63765A-0810-4DA2-BAA9-86CDB74E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873" y="402695"/>
            <a:ext cx="6720254" cy="147592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6CA525B-2D2E-49E5-A9CA-61E7485C5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873" y="2066393"/>
            <a:ext cx="6720254" cy="600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pic>
        <p:nvPicPr>
          <p:cNvPr id="24" name="Slika 15">
            <a:extLst>
              <a:ext uri="{FF2B5EF4-FFF2-40B4-BE49-F238E27FC236}">
                <a16:creationId xmlns:a16="http://schemas.microsoft.com/office/drawing/2014/main" id="{79B1ABE9-1BF3-4D79-AFCD-9609CE00B996}"/>
              </a:ext>
            </a:extLst>
          </p:cNvPr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3337" y="3983688"/>
            <a:ext cx="771702" cy="27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10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151862D-108B-5E80-3537-5ACE387D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FA6F22B-D305-10FD-132B-93D5797A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46192-7FD8-4465-A667-5FE4EDBD7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3263" y="4767263"/>
            <a:ext cx="501747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hr-HR" dirty="0"/>
              <a:t>Naziv prezentacije</a:t>
            </a:r>
          </a:p>
        </p:txBody>
      </p:sp>
    </p:spTree>
    <p:extLst>
      <p:ext uri="{BB962C8B-B14F-4D97-AF65-F5344CB8AC3E}">
        <p14:creationId xmlns:p14="http://schemas.microsoft.com/office/powerpoint/2010/main" val="111836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18" r:id="rId2"/>
    <p:sldLayoutId id="2147483719" r:id="rId3"/>
    <p:sldLayoutId id="2147483720" r:id="rId4"/>
    <p:sldLayoutId id="2147483722" r:id="rId5"/>
    <p:sldLayoutId id="2147483723" r:id="rId6"/>
    <p:sldLayoutId id="2147483725" r:id="rId7"/>
    <p:sldLayoutId id="2147483729" r:id="rId8"/>
  </p:sldLayoutIdLst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62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DE4A4-2088-44A2-B1C9-D662C0E9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/>
              <a:t>Korištenje HPC resursa Padobran</a:t>
            </a:r>
            <a:br>
              <a:rPr lang="hr-HR" sz="2800" dirty="0"/>
            </a:br>
            <a:r>
              <a:rPr lang="hr-HR" sz="2800" dirty="0"/>
              <a:t>u nastavi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267F370-F4A5-4DFB-A74B-587E29F389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Predavač: </a:t>
            </a:r>
          </a:p>
          <a:p>
            <a:r>
              <a:rPr lang="hr-HR" dirty="0"/>
              <a:t>Igor Lukačević</a:t>
            </a:r>
          </a:p>
          <a:p>
            <a:r>
              <a:rPr lang="hr-HR" dirty="0"/>
              <a:t>Sveučilište Josipa Jurja Strossmayera u Osijeku, Odjel za fiziku</a:t>
            </a:r>
          </a:p>
        </p:txBody>
      </p:sp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FB1039-511F-437E-BCF3-F9CC804FE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Rješenja za korištenje resursa</a:t>
            </a:r>
            <a:endParaRPr lang="en-US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3415F-1E2B-4C54-B1F5-C1D067A3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z="900" dirty="0"/>
              <a:t>Korištenje HPC resursa Padobran u nastavi</a:t>
            </a:r>
            <a:endParaRPr lang="hr-HR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09B0382-9E8F-3546-2027-40B50EB41ACC}"/>
              </a:ext>
            </a:extLst>
          </p:cNvPr>
          <p:cNvSpPr txBox="1">
            <a:spLocks/>
          </p:cNvSpPr>
          <p:nvPr/>
        </p:nvSpPr>
        <p:spPr>
          <a:xfrm>
            <a:off x="628649" y="1268019"/>
            <a:ext cx="2444004" cy="286512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/>
              <a:t>Padobran</a:t>
            </a:r>
          </a:p>
          <a:p>
            <a:r>
              <a:rPr lang="en-US" sz="1800" dirty="0"/>
              <a:t>ABINIT v9.8.4.</a:t>
            </a:r>
          </a:p>
          <a:p>
            <a:r>
              <a:rPr lang="en-US" sz="1800" dirty="0" err="1"/>
              <a:t>najava</a:t>
            </a:r>
            <a:r>
              <a:rPr lang="en-US" sz="1800" dirty="0"/>
              <a:t> </a:t>
            </a:r>
            <a:r>
              <a:rPr lang="en-US" sz="1800" dirty="0" err="1"/>
              <a:t>rezervacije</a:t>
            </a:r>
            <a:r>
              <a:rPr lang="en-US" sz="1800" dirty="0"/>
              <a:t> </a:t>
            </a:r>
            <a:r>
              <a:rPr lang="en-US" sz="1800" dirty="0" err="1"/>
              <a:t>resursa</a:t>
            </a: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741108-233D-BC5B-91E7-C21BEF1E1944}"/>
              </a:ext>
            </a:extLst>
          </p:cNvPr>
          <p:cNvSpPr txBox="1"/>
          <p:nvPr/>
        </p:nvSpPr>
        <p:spPr>
          <a:xfrm>
            <a:off x="3072653" y="1268019"/>
            <a:ext cx="601277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effectLst/>
                <a:latin typeface="Menlo-Regular" panose="020B0609030804020204" pitchFamily="49" charset="0"/>
              </a:rPr>
              <a:t>#PBS -q S1619</a:t>
            </a:r>
          </a:p>
          <a:p>
            <a:r>
              <a:rPr lang="en-GB" sz="1800" b="0" i="0" u="none" strike="noStrike" dirty="0">
                <a:effectLst/>
                <a:latin typeface="Menlo-Regular" panose="020B0609030804020204" pitchFamily="49" charset="0"/>
              </a:rPr>
              <a:t>#PBS -l select=64</a:t>
            </a:r>
          </a:p>
          <a:p>
            <a:r>
              <a:rPr lang="en-GB" sz="1800" b="0" i="0" u="none" strike="noStrike" dirty="0">
                <a:effectLst/>
                <a:latin typeface="Menlo-Regular" panose="020B0609030804020204" pitchFamily="49" charset="0"/>
              </a:rPr>
              <a:t>#PBS -l </a:t>
            </a:r>
            <a:r>
              <a:rPr lang="en-GB" sz="1800" b="0" i="0" u="none" strike="noStrike" dirty="0" err="1">
                <a:effectLst/>
                <a:latin typeface="Menlo-Regular" panose="020B0609030804020204" pitchFamily="49" charset="0"/>
              </a:rPr>
              <a:t>walltime</a:t>
            </a:r>
            <a:r>
              <a:rPr lang="en-GB" sz="1800" b="0" i="0" u="none" strike="noStrike" dirty="0">
                <a:effectLst/>
                <a:latin typeface="Menlo-Regular" panose="020B0609030804020204" pitchFamily="49" charset="0"/>
              </a:rPr>
              <a:t>=02:00:00</a:t>
            </a:r>
          </a:p>
          <a:p>
            <a:endParaRPr lang="en-GB" sz="1800" b="0" i="0" u="none" strike="noStrike" dirty="0">
              <a:effectLst/>
              <a:latin typeface="Menlo-Regular" panose="020B0609030804020204" pitchFamily="49" charset="0"/>
            </a:endParaRPr>
          </a:p>
          <a:p>
            <a:r>
              <a:rPr lang="en-GB" sz="1800" b="0" i="0" u="none" strike="noStrike" dirty="0">
                <a:effectLst/>
                <a:latin typeface="Menlo-Regular" panose="020B0609030804020204" pitchFamily="49" charset="0"/>
              </a:rPr>
              <a:t>cd ${PBS_O_WORKDIR}</a:t>
            </a:r>
          </a:p>
          <a:p>
            <a:r>
              <a:rPr lang="en-GB" sz="1800" b="0" i="0" u="none" strike="noStrike" dirty="0">
                <a:effectLst/>
                <a:latin typeface="Menlo-Regular" panose="020B0609030804020204" pitchFamily="49" charset="0"/>
              </a:rPr>
              <a:t>module load scientific/</a:t>
            </a:r>
            <a:r>
              <a:rPr lang="en-GB" sz="1800" b="0" i="0" u="none" strike="noStrike" dirty="0" err="1">
                <a:effectLst/>
                <a:latin typeface="Menlo-Regular" panose="020B0609030804020204" pitchFamily="49" charset="0"/>
              </a:rPr>
              <a:t>abinit</a:t>
            </a:r>
            <a:endParaRPr lang="en-GB" sz="1800" b="0" i="0" u="none" strike="noStrike" dirty="0">
              <a:effectLst/>
              <a:latin typeface="Menlo-Regular" panose="020B0609030804020204" pitchFamily="49" charset="0"/>
            </a:endParaRPr>
          </a:p>
          <a:p>
            <a:r>
              <a:rPr lang="en-GB" sz="1800" b="0" i="0" u="none" strike="noStrike" dirty="0" err="1">
                <a:effectLst/>
                <a:latin typeface="Menlo-Regular" panose="020B0609030804020204" pitchFamily="49" charset="0"/>
              </a:rPr>
              <a:t>mpiexec</a:t>
            </a:r>
            <a:r>
              <a:rPr lang="en-GB" sz="1800" b="0" i="0" u="none" strike="noStrike" dirty="0">
                <a:effectLst/>
                <a:latin typeface="Menlo-Regular" panose="020B0609030804020204" pitchFamily="49" charset="0"/>
              </a:rPr>
              <a:t> </a:t>
            </a:r>
            <a:r>
              <a:rPr lang="en-GB" sz="1800" b="0" i="0" u="none" strike="noStrike" dirty="0" err="1">
                <a:effectLst/>
                <a:latin typeface="Menlo-Regular" panose="020B0609030804020204" pitchFamily="49" charset="0"/>
              </a:rPr>
              <a:t>abinit</a:t>
            </a:r>
            <a:r>
              <a:rPr lang="en-GB" sz="1800" b="0" i="0" u="none" strike="noStrike" dirty="0">
                <a:effectLst/>
                <a:latin typeface="Menlo-Regular" panose="020B0609030804020204" pitchFamily="49" charset="0"/>
              </a:rPr>
              <a:t> &lt;j004.scf.abi&gt; j004.scf.abo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55BCE3-7C17-2EBF-ACAF-A49AFE4374FF}"/>
              </a:ext>
            </a:extLst>
          </p:cNvPr>
          <p:cNvSpPr/>
          <p:nvPr/>
        </p:nvSpPr>
        <p:spPr>
          <a:xfrm>
            <a:off x="3072653" y="1268019"/>
            <a:ext cx="1969994" cy="34562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800762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FB1039-511F-437E-BCF3-F9CC804FE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Rješenja za korištenje resursa</a:t>
            </a:r>
            <a:endParaRPr lang="en-US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3415F-1E2B-4C54-B1F5-C1D067A3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z="900" dirty="0"/>
              <a:t>Korištenje HPC resursa Padobran u nastavi</a:t>
            </a:r>
            <a:endParaRPr lang="hr-HR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09B0382-9E8F-3546-2027-40B50EB41ACC}"/>
              </a:ext>
            </a:extLst>
          </p:cNvPr>
          <p:cNvSpPr txBox="1">
            <a:spLocks/>
          </p:cNvSpPr>
          <p:nvPr/>
        </p:nvSpPr>
        <p:spPr>
          <a:xfrm>
            <a:off x="628649" y="1268019"/>
            <a:ext cx="2444004" cy="286512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/>
              <a:t>Padobran</a:t>
            </a:r>
          </a:p>
          <a:p>
            <a:r>
              <a:rPr lang="en-US" sz="1800" dirty="0"/>
              <a:t>ABINIT v9.8.4.</a:t>
            </a:r>
          </a:p>
          <a:p>
            <a:r>
              <a:rPr lang="en-US" sz="1800" dirty="0" err="1"/>
              <a:t>najava</a:t>
            </a:r>
            <a:r>
              <a:rPr lang="en-US" sz="1800" dirty="0"/>
              <a:t> </a:t>
            </a:r>
            <a:r>
              <a:rPr lang="en-US" sz="1800" dirty="0" err="1"/>
              <a:t>rezervacije</a:t>
            </a:r>
            <a:r>
              <a:rPr lang="en-US" sz="1800" dirty="0"/>
              <a:t> </a:t>
            </a:r>
            <a:r>
              <a:rPr lang="en-US" sz="1800" dirty="0" err="1"/>
              <a:t>resursa</a:t>
            </a: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7435A-235F-A462-06E4-DE6AFFC82F92}"/>
              </a:ext>
            </a:extLst>
          </p:cNvPr>
          <p:cNvSpPr txBox="1">
            <a:spLocks/>
          </p:cNvSpPr>
          <p:nvPr/>
        </p:nvSpPr>
        <p:spPr>
          <a:xfrm>
            <a:off x="3072652" y="1268018"/>
            <a:ext cx="5017474" cy="3182957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/>
              <a:t>smanjeno</a:t>
            </a:r>
            <a:r>
              <a:rPr lang="en-US" sz="1800" dirty="0"/>
              <a:t> </a:t>
            </a:r>
            <a:r>
              <a:rPr lang="en-US" sz="1800" dirty="0" err="1"/>
              <a:t>vrijeme</a:t>
            </a:r>
            <a:r>
              <a:rPr lang="en-US" sz="1800" dirty="0"/>
              <a:t> </a:t>
            </a:r>
            <a:r>
              <a:rPr lang="en-US" sz="1800" dirty="0" err="1"/>
              <a:t>računanja</a:t>
            </a:r>
            <a:endParaRPr lang="en-US" sz="1800" dirty="0"/>
          </a:p>
          <a:p>
            <a:r>
              <a:rPr lang="en-US" sz="1800" dirty="0" err="1"/>
              <a:t>relaksacija</a:t>
            </a:r>
            <a:r>
              <a:rPr lang="en-US" sz="1800" dirty="0"/>
              <a:t> </a:t>
            </a:r>
            <a:r>
              <a:rPr lang="en-US" sz="1800" dirty="0" err="1"/>
              <a:t>geometrije</a:t>
            </a:r>
            <a:r>
              <a:rPr lang="en-US" sz="1800" dirty="0"/>
              <a:t> = 20 </a:t>
            </a:r>
            <a:r>
              <a:rPr lang="en-US" sz="1800" dirty="0" err="1"/>
              <a:t>simulacija</a:t>
            </a:r>
            <a:r>
              <a:rPr lang="en-US" sz="1800" dirty="0"/>
              <a:t> &lt; 3min (32 CPU)</a:t>
            </a:r>
          </a:p>
          <a:p>
            <a:r>
              <a:rPr lang="en-US" sz="1800" dirty="0" err="1"/>
              <a:t>nove</a:t>
            </a:r>
            <a:r>
              <a:rPr lang="en-US" sz="1800" dirty="0"/>
              <a:t> </a:t>
            </a:r>
            <a:r>
              <a:rPr lang="en-US" sz="1800" dirty="0" err="1"/>
              <a:t>mogućnosti</a:t>
            </a:r>
            <a:r>
              <a:rPr lang="en-US" sz="1800" dirty="0"/>
              <a:t>:</a:t>
            </a:r>
          </a:p>
          <a:p>
            <a:pPr lvl="1"/>
            <a:r>
              <a:rPr lang="en-US" sz="1400" dirty="0" err="1"/>
              <a:t>magnetizacija</a:t>
            </a:r>
            <a:endParaRPr lang="en-US" sz="1400" dirty="0"/>
          </a:p>
          <a:p>
            <a:pPr lvl="1"/>
            <a:r>
              <a:rPr lang="en-US" sz="1400" dirty="0" err="1"/>
              <a:t>Fermijeva</a:t>
            </a:r>
            <a:r>
              <a:rPr lang="en-US" sz="1400" dirty="0"/>
              <a:t> </a:t>
            </a:r>
            <a:r>
              <a:rPr lang="en-US" sz="1400" dirty="0" err="1"/>
              <a:t>površina</a:t>
            </a:r>
            <a:endParaRPr lang="en-US" sz="1400" dirty="0"/>
          </a:p>
          <a:p>
            <a:pPr lvl="1"/>
            <a:r>
              <a:rPr lang="en-US" sz="1400" dirty="0" err="1"/>
              <a:t>vibracijski</a:t>
            </a:r>
            <a:r>
              <a:rPr lang="en-US" sz="1400" dirty="0"/>
              <a:t> </a:t>
            </a:r>
            <a:r>
              <a:rPr lang="en-US" sz="1400" dirty="0" err="1"/>
              <a:t>spektri</a:t>
            </a:r>
            <a:endParaRPr lang="en-US" sz="1400" dirty="0"/>
          </a:p>
          <a:p>
            <a:r>
              <a:rPr lang="en-US" sz="1800" dirty="0" err="1"/>
              <a:t>učenje</a:t>
            </a:r>
            <a:r>
              <a:rPr lang="en-US" sz="1800" dirty="0"/>
              <a:t> </a:t>
            </a:r>
            <a:r>
              <a:rPr lang="en-US" sz="1800" dirty="0" err="1"/>
              <a:t>ima</a:t>
            </a:r>
            <a:r>
              <a:rPr lang="en-US" sz="1800" dirty="0"/>
              <a:t> </a:t>
            </a:r>
            <a:r>
              <a:rPr lang="en-US" sz="1800" dirty="0" err="1"/>
              <a:t>žarište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analizi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razumijevanju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68648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FB1039-511F-437E-BCF3-F9CC804FE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Reference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3415F-1E2B-4C54-B1F5-C1D067A3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z="900" dirty="0"/>
              <a:t>Korištenje HPC resursa Padobran u nastavi</a:t>
            </a:r>
            <a:endParaRPr lang="hr-H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462030-2646-8F04-9922-5F7B975D10DF}"/>
              </a:ext>
            </a:extLst>
          </p:cNvPr>
          <p:cNvSpPr txBox="1">
            <a:spLocks/>
          </p:cNvSpPr>
          <p:nvPr/>
        </p:nvSpPr>
        <p:spPr>
          <a:xfrm>
            <a:off x="628648" y="1268019"/>
            <a:ext cx="7886699" cy="286512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hr-HR" sz="1800" dirty="0" err="1"/>
              <a:t>https</a:t>
            </a:r>
            <a:r>
              <a:rPr lang="hr-HR" sz="1800" dirty="0"/>
              <a:t>://</a:t>
            </a:r>
            <a:r>
              <a:rPr lang="hr-HR" sz="1800" dirty="0" err="1"/>
              <a:t>www.abinit.org</a:t>
            </a:r>
            <a:r>
              <a:rPr lang="hr-HR" sz="1800" dirty="0"/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800" dirty="0" err="1"/>
              <a:t>Torsten</a:t>
            </a:r>
            <a:r>
              <a:rPr lang="hr-HR" sz="1800" dirty="0"/>
              <a:t> </a:t>
            </a:r>
            <a:r>
              <a:rPr lang="hr-HR" sz="1800" dirty="0" err="1"/>
              <a:t>Hoefler</a:t>
            </a:r>
            <a:r>
              <a:rPr lang="hr-HR" sz="1800" dirty="0"/>
              <a:t>, Rebecca </a:t>
            </a:r>
            <a:r>
              <a:rPr lang="hr-HR" sz="1800" dirty="0" err="1"/>
              <a:t>Janisch</a:t>
            </a:r>
            <a:r>
              <a:rPr lang="hr-HR" sz="1800" dirty="0"/>
              <a:t>, Wolfgang </a:t>
            </a:r>
            <a:r>
              <a:rPr lang="hr-HR" sz="1800" dirty="0" err="1"/>
              <a:t>Rehm</a:t>
            </a:r>
            <a:r>
              <a:rPr lang="hr-HR" sz="1800" dirty="0"/>
              <a:t>, </a:t>
            </a:r>
            <a:r>
              <a:rPr lang="en-US" sz="1800" dirty="0"/>
              <a:t>Improving the parallel scaling of ABINIT</a:t>
            </a:r>
          </a:p>
        </p:txBody>
      </p:sp>
    </p:spTree>
    <p:extLst>
      <p:ext uri="{BB962C8B-B14F-4D97-AF65-F5344CB8AC3E}">
        <p14:creationId xmlns:p14="http://schemas.microsoft.com/office/powerpoint/2010/main" val="3233393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/>
          <a:lstStyle/>
          <a:p>
            <a:r>
              <a:rPr lang="hr-HR" dirty="0"/>
              <a:t>Hvala na pozornosti!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43000" y="1959747"/>
            <a:ext cx="6858000" cy="759391"/>
          </a:xfrm>
        </p:spPr>
        <p:txBody>
          <a:bodyPr/>
          <a:lstStyle/>
          <a:p>
            <a:pPr marL="0" indent="0" algn="ctr">
              <a:spcBef>
                <a:spcPts val="750"/>
              </a:spcBef>
              <a:buNone/>
            </a:pPr>
            <a:r>
              <a:rPr lang="hr-HR" sz="1400" dirty="0"/>
              <a:t>Korištenje HPC resursa Padobran u nastavi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6434E-3360-4041-B191-FB7420D03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z="900" dirty="0"/>
              <a:t>Korištenje HPC resursa Padobran u nastavi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00660B-8445-4540-8201-54848F967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Sadržaj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FF52D1A-1DDF-405A-8839-53982FB26F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313024"/>
              </p:ext>
            </p:extLst>
          </p:nvPr>
        </p:nvGraphicFramePr>
        <p:xfrm>
          <a:off x="628650" y="1370013"/>
          <a:ext cx="7886700" cy="326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B74DE-2604-47BE-B159-A1531EC4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z="900" dirty="0"/>
              <a:t>Korištenje HPC resursa Padobran u nastavi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80946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FB1039-511F-437E-BCF3-F9CC804FE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Nastavni zadaci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3415F-1E2B-4C54-B1F5-C1D067A3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z="900" dirty="0"/>
              <a:t>Korištenje HPC resursa Padobran u nastavi</a:t>
            </a:r>
            <a:endParaRPr lang="hr-HR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E0743-BB49-487D-8965-0FFE6F970760}"/>
              </a:ext>
            </a:extLst>
          </p:cNvPr>
          <p:cNvSpPr txBox="1">
            <a:spLocks/>
          </p:cNvSpPr>
          <p:nvPr/>
        </p:nvSpPr>
        <p:spPr>
          <a:xfrm>
            <a:off x="628651" y="1352653"/>
            <a:ext cx="3960000" cy="446532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/>
              <a:t>kolegij Kvantna mehanika mnoštva čestica, diplomski studij Fizika-informatika</a:t>
            </a:r>
            <a:endParaRPr lang="en-US" sz="1800" dirty="0"/>
          </a:p>
          <a:p>
            <a:r>
              <a:rPr lang="hr-HR" sz="1800" dirty="0"/>
              <a:t>od </a:t>
            </a:r>
            <a:r>
              <a:rPr lang="hr-HR" sz="1800" dirty="0" err="1"/>
              <a:t>akad</a:t>
            </a:r>
            <a:r>
              <a:rPr lang="hr-HR" sz="1800" dirty="0"/>
              <a:t>. 2015/16</a:t>
            </a:r>
          </a:p>
          <a:p>
            <a:r>
              <a:rPr lang="hr-HR" sz="1800" dirty="0"/>
              <a:t>2 sata / tjedno</a:t>
            </a:r>
          </a:p>
          <a:p>
            <a:r>
              <a:rPr lang="hr-HR" sz="1800" dirty="0"/>
              <a:t>računalni praktikum: 1 CPU / studentu</a:t>
            </a: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6876F-580D-894B-8542-5D21606E4935}"/>
              </a:ext>
            </a:extLst>
          </p:cNvPr>
          <p:cNvSpPr txBox="1">
            <a:spLocks/>
          </p:cNvSpPr>
          <p:nvPr/>
        </p:nvSpPr>
        <p:spPr>
          <a:xfrm>
            <a:off x="4875132" y="1352653"/>
            <a:ext cx="3960000" cy="446532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/>
              <a:t>1 student → 1 problem (9 zadataka)</a:t>
            </a:r>
          </a:p>
          <a:p>
            <a:r>
              <a:rPr lang="hr-HR" sz="1800" dirty="0"/>
              <a:t>koristiti teoriju </a:t>
            </a:r>
            <a:r>
              <a:rPr lang="hr-HR" sz="1800" dirty="0" err="1"/>
              <a:t>funkcionala</a:t>
            </a:r>
            <a:r>
              <a:rPr lang="hr-HR" sz="1800" dirty="0"/>
              <a:t> gustoće da se predvidi: ukupna energija, relaksirana geometrija, struktura vrpci i gustoća stanja, moduli elastičnosti, optika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1901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FB1039-511F-437E-BCF3-F9CC804FE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Potrebni resursi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3415F-1E2B-4C54-B1F5-C1D067A3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z="900" dirty="0"/>
              <a:t>Korištenje HPC resursa Padobran u nastavi</a:t>
            </a:r>
            <a:endParaRPr lang="hr-HR" dirty="0"/>
          </a:p>
        </p:txBody>
      </p:sp>
      <p:graphicFrame>
        <p:nvGraphicFramePr>
          <p:cNvPr id="4" name="Content Placeholder 4" descr="Staggered process showing 3 tasks arranged one below the other and two downward pointing arrows are used to indicate progression from first task to second task and second task to third task.">
            <a:extLst>
              <a:ext uri="{FF2B5EF4-FFF2-40B4-BE49-F238E27FC236}">
                <a16:creationId xmlns:a16="http://schemas.microsoft.com/office/drawing/2014/main" id="{8D766E18-519C-8FDD-24B4-0F71472ACD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845285"/>
              </p:ext>
            </p:extLst>
          </p:nvPr>
        </p:nvGraphicFramePr>
        <p:xfrm>
          <a:off x="628649" y="1268019"/>
          <a:ext cx="3960000" cy="2966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0069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FB1039-511F-437E-BCF3-F9CC804FE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Potrebni resursi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3415F-1E2B-4C54-B1F5-C1D067A3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z="900" dirty="0"/>
              <a:t>Korištenje HPC resursa Padobran u nastavi</a:t>
            </a:r>
            <a:endParaRPr lang="hr-HR" dirty="0"/>
          </a:p>
        </p:txBody>
      </p:sp>
      <p:graphicFrame>
        <p:nvGraphicFramePr>
          <p:cNvPr id="4" name="Content Placeholder 4" descr="Staggered process showing 3 tasks arranged one below the other and two downward pointing arrows are used to indicate progression from first task to second task and second task to third task.">
            <a:extLst>
              <a:ext uri="{FF2B5EF4-FFF2-40B4-BE49-F238E27FC236}">
                <a16:creationId xmlns:a16="http://schemas.microsoft.com/office/drawing/2014/main" id="{8D766E18-519C-8FDD-24B4-0F71472ACD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051040"/>
              </p:ext>
            </p:extLst>
          </p:nvPr>
        </p:nvGraphicFramePr>
        <p:xfrm>
          <a:off x="628649" y="1268019"/>
          <a:ext cx="3960000" cy="2966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Content Placeholder 4" descr="Staggered process showing 3 tasks arranged one below the other and two downward pointing arrows are used to indicate progression from first task to second task and second task to third task.">
            <a:extLst>
              <a:ext uri="{FF2B5EF4-FFF2-40B4-BE49-F238E27FC236}">
                <a16:creationId xmlns:a16="http://schemas.microsoft.com/office/drawing/2014/main" id="{17FF4360-D880-CD15-CF7A-2B6FF50BE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258508"/>
              </p:ext>
            </p:extLst>
          </p:nvPr>
        </p:nvGraphicFramePr>
        <p:xfrm>
          <a:off x="4588649" y="1268019"/>
          <a:ext cx="3960000" cy="2966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54521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FB1039-511F-437E-BCF3-F9CC804FE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Potrebni resursi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3415F-1E2B-4C54-B1F5-C1D067A3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z="900" dirty="0"/>
              <a:t>Korištenje HPC resursa Padobran u nastavi</a:t>
            </a:r>
            <a:endParaRPr lang="hr-HR" dirty="0"/>
          </a:p>
        </p:txBody>
      </p:sp>
      <p:graphicFrame>
        <p:nvGraphicFramePr>
          <p:cNvPr id="2" name="Content Placeholder 4" descr="Staggered process showing 3 tasks arranged one below the other and two downward pointing arrows are used to indicate progression from first task to second task and second task to third task.">
            <a:extLst>
              <a:ext uri="{FF2B5EF4-FFF2-40B4-BE49-F238E27FC236}">
                <a16:creationId xmlns:a16="http://schemas.microsoft.com/office/drawing/2014/main" id="{17FF4360-D880-CD15-CF7A-2B6FF50BE1E5}"/>
              </a:ext>
            </a:extLst>
          </p:cNvPr>
          <p:cNvGraphicFramePr>
            <a:graphicFrameLocks/>
          </p:cNvGraphicFramePr>
          <p:nvPr/>
        </p:nvGraphicFramePr>
        <p:xfrm>
          <a:off x="4588649" y="1268019"/>
          <a:ext cx="3960000" cy="2966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9052DF6-261D-86E5-AA4C-06009252EB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1" y="1572819"/>
            <a:ext cx="3800118" cy="26614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DD5FC7-56E4-69B2-10E3-5C4451DF7948}"/>
              </a:ext>
            </a:extLst>
          </p:cNvPr>
          <p:cNvSpPr txBox="1"/>
          <p:nvPr/>
        </p:nvSpPr>
        <p:spPr>
          <a:xfrm>
            <a:off x="628649" y="1234444"/>
            <a:ext cx="857927" cy="30008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HR" dirty="0"/>
              <a:t>Rješenje</a:t>
            </a:r>
          </a:p>
        </p:txBody>
      </p:sp>
    </p:spTree>
    <p:extLst>
      <p:ext uri="{BB962C8B-B14F-4D97-AF65-F5344CB8AC3E}">
        <p14:creationId xmlns:p14="http://schemas.microsoft.com/office/powerpoint/2010/main" val="1407951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FB1039-511F-437E-BCF3-F9CC804FE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Potrebni resursi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3415F-1E2B-4C54-B1F5-C1D067A3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z="900" dirty="0"/>
              <a:t>Korištenje HPC resursa Padobran u nastavi</a:t>
            </a:r>
            <a:endParaRPr lang="hr-H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462030-2646-8F04-9922-5F7B975D10DF}"/>
              </a:ext>
            </a:extLst>
          </p:cNvPr>
          <p:cNvSpPr txBox="1">
            <a:spLocks/>
          </p:cNvSpPr>
          <p:nvPr/>
        </p:nvSpPr>
        <p:spPr>
          <a:xfrm>
            <a:off x="4815420" y="1268019"/>
            <a:ext cx="3313278" cy="286512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/>
              <a:t>VCL</a:t>
            </a:r>
          </a:p>
          <a:p>
            <a:r>
              <a:rPr lang="hr-HR" sz="1800" dirty="0"/>
              <a:t>Padobran</a:t>
            </a:r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A5AE8C-2A5F-D585-A1F3-EE5D35F8E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" y="1572819"/>
            <a:ext cx="3800118" cy="26614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996A93-8476-0EBB-D15B-6CA7F09CBB8C}"/>
              </a:ext>
            </a:extLst>
          </p:cNvPr>
          <p:cNvSpPr txBox="1"/>
          <p:nvPr/>
        </p:nvSpPr>
        <p:spPr>
          <a:xfrm>
            <a:off x="628649" y="1234444"/>
            <a:ext cx="857927" cy="30008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HR" dirty="0"/>
              <a:t>Rješenje</a:t>
            </a:r>
          </a:p>
        </p:txBody>
      </p:sp>
    </p:spTree>
    <p:extLst>
      <p:ext uri="{BB962C8B-B14F-4D97-AF65-F5344CB8AC3E}">
        <p14:creationId xmlns:p14="http://schemas.microsoft.com/office/powerpoint/2010/main" val="269328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FB1039-511F-437E-BCF3-F9CC804FE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Rješenja za korištenje resursa</a:t>
            </a:r>
            <a:endParaRPr lang="en-US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3415F-1E2B-4C54-B1F5-C1D067A3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z="900" dirty="0"/>
              <a:t>Korištenje HPC resursa Padobran u nastavi</a:t>
            </a:r>
            <a:endParaRPr lang="hr-HR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09B0382-9E8F-3546-2027-40B50EB41ACC}"/>
              </a:ext>
            </a:extLst>
          </p:cNvPr>
          <p:cNvSpPr txBox="1">
            <a:spLocks/>
          </p:cNvSpPr>
          <p:nvPr/>
        </p:nvSpPr>
        <p:spPr>
          <a:xfrm>
            <a:off x="628649" y="1268019"/>
            <a:ext cx="2444004" cy="286512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/>
              <a:t>Padobran</a:t>
            </a:r>
          </a:p>
          <a:p>
            <a:r>
              <a:rPr lang="en-US" sz="1800" dirty="0"/>
              <a:t>ABINIT v9.8.4.</a:t>
            </a:r>
          </a:p>
          <a:p>
            <a:r>
              <a:rPr lang="en-US" sz="1800" dirty="0" err="1"/>
              <a:t>najava</a:t>
            </a:r>
            <a:r>
              <a:rPr lang="en-US" sz="1800" dirty="0"/>
              <a:t> </a:t>
            </a:r>
            <a:r>
              <a:rPr lang="en-US" sz="1800" dirty="0" err="1"/>
              <a:t>rezervacije</a:t>
            </a:r>
            <a:r>
              <a:rPr lang="en-US" sz="1800" dirty="0"/>
              <a:t> </a:t>
            </a:r>
            <a:r>
              <a:rPr lang="en-US" sz="1800" dirty="0" err="1"/>
              <a:t>resursa</a:t>
            </a: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741108-233D-BC5B-91E7-C21BEF1E1944}"/>
              </a:ext>
            </a:extLst>
          </p:cNvPr>
          <p:cNvSpPr txBox="1"/>
          <p:nvPr/>
        </p:nvSpPr>
        <p:spPr>
          <a:xfrm>
            <a:off x="3137384" y="1268019"/>
            <a:ext cx="572366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u="none" strike="noStrike" dirty="0" err="1">
                <a:effectLst/>
                <a:latin typeface="Menlo-Regular" panose="020B0609030804020204" pitchFamily="49" charset="0"/>
              </a:rPr>
              <a:t>Resv</a:t>
            </a:r>
            <a:r>
              <a:rPr lang="en-GB" sz="1200" b="0" i="0" u="none" strike="noStrike" dirty="0">
                <a:effectLst/>
                <a:latin typeface="Menlo-Regular" panose="020B0609030804020204" pitchFamily="49" charset="0"/>
              </a:rPr>
              <a:t> ID Queue User State Start / Duration / End </a:t>
            </a:r>
            <a:br>
              <a:rPr lang="en-GB" sz="1200" dirty="0"/>
            </a:br>
            <a:r>
              <a:rPr lang="en-GB" sz="1200" b="0" i="0" u="none" strike="noStrike" dirty="0">
                <a:effectLst/>
                <a:latin typeface="Menlo-Regular" panose="020B0609030804020204" pitchFamily="49" charset="0"/>
              </a:rPr>
              <a:t>-------------------------------------------------------------------------------</a:t>
            </a:r>
            <a:br>
              <a:rPr lang="en-GB" sz="1200" dirty="0"/>
            </a:br>
            <a:r>
              <a:rPr lang="en-GB" sz="1200" b="0" i="0" u="none" strike="noStrike" dirty="0">
                <a:effectLst/>
                <a:latin typeface="Menlo-Regular" panose="020B0609030804020204" pitchFamily="49" charset="0"/>
              </a:rPr>
              <a:t>S1619.admin S1619 </a:t>
            </a:r>
            <a:r>
              <a:rPr lang="en-GB" sz="1200" b="0" i="0" u="none" strike="noStrike" dirty="0" err="1">
                <a:effectLst/>
                <a:latin typeface="Menlo-Regular" panose="020B0609030804020204" pitchFamily="49" charset="0"/>
              </a:rPr>
              <a:t>ilukacev</a:t>
            </a:r>
            <a:r>
              <a:rPr lang="en-GB" sz="1200" b="0" i="0" u="none" strike="noStrike" dirty="0">
                <a:effectLst/>
                <a:latin typeface="Menlo-Regular" panose="020B0609030804020204" pitchFamily="49" charset="0"/>
              </a:rPr>
              <a:t> CO Wed Nov 22 11:00 / 10800 / Wed Nov 22 14:00 </a:t>
            </a:r>
            <a:br>
              <a:rPr lang="en-GB" sz="1200" dirty="0"/>
            </a:br>
            <a:r>
              <a:rPr lang="en-GB" sz="1200" b="0" i="0" u="none" strike="noStrike" dirty="0">
                <a:effectLst/>
                <a:latin typeface="Menlo-Regular" panose="020B0609030804020204" pitchFamily="49" charset="0"/>
              </a:rPr>
              <a:t>R1620.admin R1620 </a:t>
            </a:r>
            <a:r>
              <a:rPr lang="en-GB" sz="1200" b="0" i="0" u="none" strike="noStrike" dirty="0" err="1">
                <a:effectLst/>
                <a:latin typeface="Menlo-Regular" panose="020B0609030804020204" pitchFamily="49" charset="0"/>
              </a:rPr>
              <a:t>ilukacev</a:t>
            </a:r>
            <a:r>
              <a:rPr lang="en-GB" sz="1200" b="0" i="0" u="none" strike="noStrike" dirty="0">
                <a:effectLst/>
                <a:latin typeface="Menlo-Regular" panose="020B0609030804020204" pitchFamily="49" charset="0"/>
              </a:rPr>
              <a:t> CO Thu Nov 23 11:00 / 10800 / Thu Nov 23 14:00</a:t>
            </a:r>
            <a:endParaRPr lang="en-HR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2447D9-0CE1-092E-24BE-939FFCCADC2A}"/>
              </a:ext>
            </a:extLst>
          </p:cNvPr>
          <p:cNvSpPr txBox="1"/>
          <p:nvPr/>
        </p:nvSpPr>
        <p:spPr>
          <a:xfrm>
            <a:off x="628648" y="3625308"/>
            <a:ext cx="5017473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R" dirty="0"/>
              <a:t>https://wiki.srce.hr/pages/viewpage.action?pageId=151162610</a:t>
            </a:r>
          </a:p>
        </p:txBody>
      </p:sp>
    </p:spTree>
    <p:extLst>
      <p:ext uri="{BB962C8B-B14F-4D97-AF65-F5344CB8AC3E}">
        <p14:creationId xmlns:p14="http://schemas.microsoft.com/office/powerpoint/2010/main" val="432468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FB1039-511F-437E-BCF3-F9CC804FE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Rješenja za korištenje resursa</a:t>
            </a:r>
            <a:endParaRPr lang="en-US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3415F-1E2B-4C54-B1F5-C1D067A3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z="900" dirty="0"/>
              <a:t>Korištenje HPC resursa Padobran u nastavi</a:t>
            </a:r>
            <a:endParaRPr lang="hr-HR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09B0382-9E8F-3546-2027-40B50EB41ACC}"/>
              </a:ext>
            </a:extLst>
          </p:cNvPr>
          <p:cNvSpPr txBox="1">
            <a:spLocks/>
          </p:cNvSpPr>
          <p:nvPr/>
        </p:nvSpPr>
        <p:spPr>
          <a:xfrm>
            <a:off x="628649" y="1268019"/>
            <a:ext cx="2444004" cy="286512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/>
              <a:t>Padobran</a:t>
            </a:r>
          </a:p>
          <a:p>
            <a:r>
              <a:rPr lang="en-US" sz="1800" dirty="0"/>
              <a:t>ABINIT v9.8.4.</a:t>
            </a:r>
          </a:p>
          <a:p>
            <a:r>
              <a:rPr lang="en-US" sz="1800" dirty="0" err="1"/>
              <a:t>najava</a:t>
            </a:r>
            <a:r>
              <a:rPr lang="en-US" sz="1800" dirty="0"/>
              <a:t> </a:t>
            </a:r>
            <a:r>
              <a:rPr lang="en-US" sz="1800" dirty="0" err="1"/>
              <a:t>rezervacije</a:t>
            </a:r>
            <a:r>
              <a:rPr lang="en-US" sz="1800" dirty="0"/>
              <a:t> </a:t>
            </a:r>
            <a:r>
              <a:rPr lang="en-US" sz="1800" dirty="0" err="1"/>
              <a:t>resursa</a:t>
            </a: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741108-233D-BC5B-91E7-C21BEF1E1944}"/>
              </a:ext>
            </a:extLst>
          </p:cNvPr>
          <p:cNvSpPr txBox="1"/>
          <p:nvPr/>
        </p:nvSpPr>
        <p:spPr>
          <a:xfrm>
            <a:off x="3072653" y="1268019"/>
            <a:ext cx="60127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 err="1">
                <a:effectLst/>
                <a:latin typeface="Menlo-Regular" panose="020B0609030804020204" pitchFamily="49" charset="0"/>
              </a:rPr>
              <a:t>resources_default.mem</a:t>
            </a:r>
            <a:r>
              <a:rPr lang="en-GB" sz="1800" b="0" i="0" u="none" strike="noStrike" dirty="0">
                <a:effectLst/>
                <a:latin typeface="Menlo-Regular" panose="020B0609030804020204" pitchFamily="49" charset="0"/>
              </a:rPr>
              <a:t> = 3500mb</a:t>
            </a:r>
            <a:br>
              <a:rPr lang="en-GB" sz="1800" dirty="0"/>
            </a:br>
            <a:r>
              <a:rPr lang="en-GB" sz="1800" b="0" i="0" u="none" strike="noStrike" dirty="0" err="1">
                <a:effectLst/>
                <a:latin typeface="Menlo-Regular" panose="020B0609030804020204" pitchFamily="49" charset="0"/>
              </a:rPr>
              <a:t>resources_default.ncpus</a:t>
            </a:r>
            <a:r>
              <a:rPr lang="en-GB" sz="1800" b="0" i="0" u="none" strike="noStrike" dirty="0">
                <a:effectLst/>
                <a:latin typeface="Menlo-Regular" panose="020B0609030804020204" pitchFamily="49" charset="0"/>
              </a:rPr>
              <a:t> = 1</a:t>
            </a:r>
            <a:br>
              <a:rPr lang="en-GB" sz="1800" dirty="0"/>
            </a:br>
            <a:r>
              <a:rPr lang="en-GB" sz="1800" b="0" i="0" u="none" strike="noStrike" dirty="0" err="1">
                <a:effectLst/>
                <a:latin typeface="Menlo-Regular" panose="020B0609030804020204" pitchFamily="49" charset="0"/>
              </a:rPr>
              <a:t>resources_default.place</a:t>
            </a:r>
            <a:r>
              <a:rPr lang="en-GB" sz="1800" b="0" i="0" u="none" strike="noStrike" dirty="0">
                <a:effectLst/>
                <a:latin typeface="Menlo-Regular" panose="020B0609030804020204" pitchFamily="49" charset="0"/>
              </a:rPr>
              <a:t> = pack</a:t>
            </a:r>
            <a:br>
              <a:rPr lang="en-GB" sz="1800" dirty="0"/>
            </a:br>
            <a:r>
              <a:rPr lang="en-GB" sz="1800" b="0" i="0" u="none" strike="noStrike" dirty="0" err="1">
                <a:effectLst/>
                <a:latin typeface="Menlo-Regular" panose="020B0609030804020204" pitchFamily="49" charset="0"/>
              </a:rPr>
              <a:t>default_chunk.mem</a:t>
            </a:r>
            <a:r>
              <a:rPr lang="en-GB" sz="1800" b="0" i="0" u="none" strike="noStrike" dirty="0">
                <a:effectLst/>
                <a:latin typeface="Menlo-Regular" panose="020B0609030804020204" pitchFamily="49" charset="0"/>
              </a:rPr>
              <a:t> = 3500mb</a:t>
            </a:r>
            <a:br>
              <a:rPr lang="en-GB" sz="1800" dirty="0"/>
            </a:br>
            <a:r>
              <a:rPr lang="en-GB" sz="1800" b="0" i="0" u="none" strike="noStrike" dirty="0" err="1">
                <a:effectLst/>
                <a:latin typeface="Menlo-Regular" panose="020B0609030804020204" pitchFamily="49" charset="0"/>
              </a:rPr>
              <a:t>default_chunk.ncpus</a:t>
            </a:r>
            <a:r>
              <a:rPr lang="en-GB" sz="1800" b="0" i="0" u="none" strike="noStrike" dirty="0">
                <a:effectLst/>
                <a:latin typeface="Menlo-Regular" panose="020B0609030804020204" pitchFamily="49" charset="0"/>
              </a:rPr>
              <a:t> = 1</a:t>
            </a:r>
            <a:endParaRPr lang="en-HR" sz="1800" dirty="0"/>
          </a:p>
        </p:txBody>
      </p:sp>
    </p:spTree>
    <p:extLst>
      <p:ext uri="{BB962C8B-B14F-4D97-AF65-F5344CB8AC3E}">
        <p14:creationId xmlns:p14="http://schemas.microsoft.com/office/powerpoint/2010/main" val="1006972893"/>
      </p:ext>
    </p:extLst>
  </p:cSld>
  <p:clrMapOvr>
    <a:masterClrMapping/>
  </p:clrMapOvr>
</p:sld>
</file>

<file path=ppt/theme/theme1.xml><?xml version="1.0" encoding="utf-8"?>
<a:theme xmlns:a="http://schemas.openxmlformats.org/drawingml/2006/main" name="Srce DEI 2024_16x9">
  <a:themeElements>
    <a:clrScheme name="Srce DEI 2024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Tema1_16x9" id="{476E04C6-ED46-4774-BC39-1C443F715698}" vid="{90F83EFC-DEE1-42FC-8BFD-555EDA227A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610</TotalTime>
  <Words>491</Words>
  <Application>Microsoft Office PowerPoint</Application>
  <PresentationFormat>On-screen Show (16:9)</PresentationFormat>
  <Paragraphs>86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Menlo-Regular</vt:lpstr>
      <vt:lpstr>Srce DEI 2024_16x9</vt:lpstr>
      <vt:lpstr>Korištenje HPC resursa Padobran u nastavi</vt:lpstr>
      <vt:lpstr>Sadržaj</vt:lpstr>
      <vt:lpstr>Nastavni zadaci</vt:lpstr>
      <vt:lpstr>Potrebni resursi</vt:lpstr>
      <vt:lpstr>Potrebni resursi</vt:lpstr>
      <vt:lpstr>Potrebni resursi</vt:lpstr>
      <vt:lpstr>Potrebni resursi</vt:lpstr>
      <vt:lpstr>Rješenja za korištenje resursa</vt:lpstr>
      <vt:lpstr>Rješenja za korištenje resursa</vt:lpstr>
      <vt:lpstr>Rješenja za korištenje resursa</vt:lpstr>
      <vt:lpstr>Rješenja za korištenje resursa</vt:lpstr>
      <vt:lpstr>Reference</vt:lpstr>
      <vt:lpstr>Hvala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Amira Zubovic</dc:creator>
  <cp:lastModifiedBy>Amira Zubović</cp:lastModifiedBy>
  <cp:revision>87</cp:revision>
  <cp:lastPrinted>2014-06-24T07:01:20Z</cp:lastPrinted>
  <dcterms:created xsi:type="dcterms:W3CDTF">2014-09-19T07:16:42Z</dcterms:created>
  <dcterms:modified xsi:type="dcterms:W3CDTF">2024-04-17T10:47:33Z</dcterms:modified>
</cp:coreProperties>
</file>