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1" r:id="rId4"/>
    <p:sldId id="260" r:id="rId5"/>
    <p:sldId id="263" r:id="rId6"/>
    <p:sldId id="271" r:id="rId7"/>
    <p:sldId id="266" r:id="rId8"/>
    <p:sldId id="264" r:id="rId9"/>
    <p:sldId id="269" r:id="rId10"/>
    <p:sldId id="267" r:id="rId11"/>
    <p:sldId id="270" r:id="rId12"/>
    <p:sldId id="272" r:id="rId13"/>
    <p:sldId id="273" r:id="rId14"/>
    <p:sldId id="274" r:id="rId15"/>
    <p:sldId id="275" r:id="rId16"/>
    <p:sldId id="257" r:id="rId17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66718" autoAdjust="0"/>
  </p:normalViewPr>
  <p:slideViewPr>
    <p:cSldViewPr snapToGrid="0">
      <p:cViewPr varScale="1">
        <p:scale>
          <a:sx n="210" d="100"/>
          <a:sy n="210" d="100"/>
        </p:scale>
        <p:origin x="432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hko@srce.hr" TargetMode="External"/><Relationship Id="rId1" Type="http://schemas.openxmlformats.org/officeDocument/2006/relationships/hyperlink" Target="mailto:hko@mzo.hr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hko@srce.hr" TargetMode="External"/><Relationship Id="rId1" Type="http://schemas.openxmlformats.org/officeDocument/2006/relationships/hyperlink" Target="mailto:hko@mzo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91664-50DC-4BEB-8FFD-79B29C7507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72C128C-C2D3-4DFB-B1EE-5714205F14C8}" type="pres">
      <dgm:prSet presAssocID="{B0091664-50DC-4BEB-8FFD-79B29C75076E}" presName="Name0" presStyleCnt="0">
        <dgm:presLayoutVars>
          <dgm:chMax val="7"/>
          <dgm:chPref val="7"/>
          <dgm:dir/>
        </dgm:presLayoutVars>
      </dgm:prSet>
      <dgm:spPr/>
    </dgm:pt>
    <dgm:pt modelId="{4FD111B8-2874-4C47-B394-454EDB377E52}" type="pres">
      <dgm:prSet presAssocID="{B0091664-50DC-4BEB-8FFD-79B29C75076E}" presName="Name1" presStyleCnt="0"/>
      <dgm:spPr/>
    </dgm:pt>
    <dgm:pt modelId="{C4FD2FEF-D2B7-4001-9459-8F2804659014}" type="pres">
      <dgm:prSet presAssocID="{B0091664-50DC-4BEB-8FFD-79B29C75076E}" presName="cycle" presStyleCnt="0"/>
      <dgm:spPr/>
    </dgm:pt>
    <dgm:pt modelId="{7EA7949D-AC92-41A2-8531-1EB72EE52BBC}" type="pres">
      <dgm:prSet presAssocID="{B0091664-50DC-4BEB-8FFD-79B29C75076E}" presName="srcNode" presStyleLbl="node1" presStyleIdx="0" presStyleCnt="0"/>
      <dgm:spPr/>
    </dgm:pt>
    <dgm:pt modelId="{B7A90249-67B6-42C0-A07A-08E3CAC7A017}" type="pres">
      <dgm:prSet presAssocID="{B0091664-50DC-4BEB-8FFD-79B29C75076E}" presName="conn" presStyleLbl="parChTrans1D2" presStyleIdx="0" presStyleCnt="1"/>
      <dgm:spPr/>
    </dgm:pt>
    <dgm:pt modelId="{747365CA-A5D1-4A64-BB1E-B961FD815B54}" type="pres">
      <dgm:prSet presAssocID="{B0091664-50DC-4BEB-8FFD-79B29C75076E}" presName="extraNode" presStyleLbl="node1" presStyleIdx="0" presStyleCnt="0"/>
      <dgm:spPr/>
    </dgm:pt>
    <dgm:pt modelId="{4DB5D4FA-E538-4567-ACB9-4C084373DE31}" type="pres">
      <dgm:prSet presAssocID="{B0091664-50DC-4BEB-8FFD-79B29C75076E}" presName="dstNode" presStyleLbl="node1" presStyleIdx="0" presStyleCnt="0"/>
      <dgm:spPr/>
    </dgm:pt>
  </dgm:ptLst>
  <dgm:cxnLst>
    <dgm:cxn modelId="{52A0EDBE-714E-41EC-A9C0-84EA46923E9C}" type="presOf" srcId="{B0091664-50DC-4BEB-8FFD-79B29C75076E}" destId="{C72C128C-C2D3-4DFB-B1EE-5714205F14C8}" srcOrd="0" destOrd="0" presId="urn:microsoft.com/office/officeart/2008/layout/VerticalCurvedList"/>
    <dgm:cxn modelId="{22DA7E2C-4EB8-41F1-9BD7-862B419CCC70}" type="presParOf" srcId="{C72C128C-C2D3-4DFB-B1EE-5714205F14C8}" destId="{4FD111B8-2874-4C47-B394-454EDB377E52}" srcOrd="0" destOrd="0" presId="urn:microsoft.com/office/officeart/2008/layout/VerticalCurvedList"/>
    <dgm:cxn modelId="{A841D1BC-2963-4F42-BEB7-2EEFD2B5E552}" type="presParOf" srcId="{4FD111B8-2874-4C47-B394-454EDB377E52}" destId="{C4FD2FEF-D2B7-4001-9459-8F2804659014}" srcOrd="0" destOrd="0" presId="urn:microsoft.com/office/officeart/2008/layout/VerticalCurvedList"/>
    <dgm:cxn modelId="{6DE00898-F68C-42FB-81C6-F6D3ADEB8FAB}" type="presParOf" srcId="{C4FD2FEF-D2B7-4001-9459-8F2804659014}" destId="{7EA7949D-AC92-41A2-8531-1EB72EE52BBC}" srcOrd="0" destOrd="0" presId="urn:microsoft.com/office/officeart/2008/layout/VerticalCurvedList"/>
    <dgm:cxn modelId="{2BD66D29-C602-4FCA-8627-BAC430A8D24A}" type="presParOf" srcId="{C4FD2FEF-D2B7-4001-9459-8F2804659014}" destId="{B7A90249-67B6-42C0-A07A-08E3CAC7A017}" srcOrd="1" destOrd="0" presId="urn:microsoft.com/office/officeart/2008/layout/VerticalCurvedList"/>
    <dgm:cxn modelId="{30442324-B8B2-4A6A-B12F-54A46A0CFDC3}" type="presParOf" srcId="{C4FD2FEF-D2B7-4001-9459-8F2804659014}" destId="{747365CA-A5D1-4A64-BB1E-B961FD815B54}" srcOrd="2" destOrd="0" presId="urn:microsoft.com/office/officeart/2008/layout/VerticalCurvedList"/>
    <dgm:cxn modelId="{F99E1C8C-92CB-4976-A9C9-97924ADC9AD4}" type="presParOf" srcId="{C4FD2FEF-D2B7-4001-9459-8F2804659014}" destId="{4DB5D4FA-E538-4567-ACB9-4C084373DE31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163D3-B320-46D0-98FB-24C584268F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DBC6DD2-B5B1-41B6-9859-F50243258A44}">
      <dgm:prSet phldrT="[Tekst]"/>
      <dgm:spPr/>
      <dgm:t>
        <a:bodyPr/>
        <a:lstStyle/>
        <a:p>
          <a:r>
            <a:rPr lang="hr-HR" dirty="0"/>
            <a:t>1.</a:t>
          </a:r>
        </a:p>
      </dgm:t>
    </dgm:pt>
    <dgm:pt modelId="{9C49FEEC-4895-49C3-8A2C-C8D1B1D98047}" type="parTrans" cxnId="{E49A151E-1251-473A-BD36-8A3D26A89F3F}">
      <dgm:prSet/>
      <dgm:spPr/>
      <dgm:t>
        <a:bodyPr/>
        <a:lstStyle/>
        <a:p>
          <a:endParaRPr lang="hr-HR"/>
        </a:p>
      </dgm:t>
    </dgm:pt>
    <dgm:pt modelId="{3BAB6C61-F1E5-4D65-AC21-056B0290C2E9}" type="sibTrans" cxnId="{E49A151E-1251-473A-BD36-8A3D26A89F3F}">
      <dgm:prSet/>
      <dgm:spPr/>
      <dgm:t>
        <a:bodyPr/>
        <a:lstStyle/>
        <a:p>
          <a:endParaRPr lang="hr-HR"/>
        </a:p>
      </dgm:t>
    </dgm:pt>
    <dgm:pt modelId="{9983DA2B-8D12-4FDD-91C7-E6341347F18A}">
      <dgm:prSet phldrT="[Tekst]"/>
      <dgm:spPr/>
      <dgm:t>
        <a:bodyPr/>
        <a:lstStyle/>
        <a:p>
          <a:r>
            <a:rPr lang="hr-HR" dirty="0"/>
            <a:t>2.</a:t>
          </a:r>
        </a:p>
      </dgm:t>
    </dgm:pt>
    <dgm:pt modelId="{F976D4A4-57A8-449D-8C6D-556791E05DED}" type="parTrans" cxnId="{2949DF74-893D-4259-B95E-AF0821F19338}">
      <dgm:prSet/>
      <dgm:spPr/>
      <dgm:t>
        <a:bodyPr/>
        <a:lstStyle/>
        <a:p>
          <a:endParaRPr lang="hr-HR"/>
        </a:p>
      </dgm:t>
    </dgm:pt>
    <dgm:pt modelId="{F47095B3-87AB-41A9-B9F9-9051145301DE}" type="sibTrans" cxnId="{2949DF74-893D-4259-B95E-AF0821F19338}">
      <dgm:prSet/>
      <dgm:spPr/>
      <dgm:t>
        <a:bodyPr/>
        <a:lstStyle/>
        <a:p>
          <a:endParaRPr lang="hr-HR"/>
        </a:p>
      </dgm:t>
    </dgm:pt>
    <dgm:pt modelId="{F324D0C7-64CB-4800-87E3-5918536F74DF}">
      <dgm:prSet phldrT="[Tekst]"/>
      <dgm:spPr/>
      <dgm:t>
        <a:bodyPr/>
        <a:lstStyle/>
        <a:p>
          <a:r>
            <a:rPr lang="hr-HR" dirty="0"/>
            <a:t>3.</a:t>
          </a:r>
        </a:p>
      </dgm:t>
    </dgm:pt>
    <dgm:pt modelId="{2969D8B9-9DE3-4AFD-B33E-B434EA02C2C4}" type="parTrans" cxnId="{3086B587-72E8-4899-A977-88282E5FAFCF}">
      <dgm:prSet/>
      <dgm:spPr/>
      <dgm:t>
        <a:bodyPr/>
        <a:lstStyle/>
        <a:p>
          <a:endParaRPr lang="hr-HR"/>
        </a:p>
      </dgm:t>
    </dgm:pt>
    <dgm:pt modelId="{DE674329-B110-472F-829E-8441B136802B}" type="sibTrans" cxnId="{3086B587-72E8-4899-A977-88282E5FAFCF}">
      <dgm:prSet/>
      <dgm:spPr/>
      <dgm:t>
        <a:bodyPr/>
        <a:lstStyle/>
        <a:p>
          <a:endParaRPr lang="hr-HR"/>
        </a:p>
      </dgm:t>
    </dgm:pt>
    <dgm:pt modelId="{A07A62FF-7AE3-40FD-809F-33E1AB4FB757}">
      <dgm:prSet phldrT="[Tekst]" custT="1"/>
      <dgm:spPr/>
      <dgm:t>
        <a:bodyPr/>
        <a:lstStyle/>
        <a:p>
          <a:r>
            <a:rPr lang="hr-HR" sz="1600" dirty="0"/>
            <a:t>Revizija standarda zanimanja</a:t>
          </a:r>
        </a:p>
      </dgm:t>
    </dgm:pt>
    <dgm:pt modelId="{989FAED1-F301-4D5F-A0EF-5A9BBCC8A188}" type="parTrans" cxnId="{44FDBA06-174A-48C0-B991-447766C508D2}">
      <dgm:prSet/>
      <dgm:spPr/>
      <dgm:t>
        <a:bodyPr/>
        <a:lstStyle/>
        <a:p>
          <a:endParaRPr lang="hr-HR"/>
        </a:p>
      </dgm:t>
    </dgm:pt>
    <dgm:pt modelId="{BD5E40FC-25CB-4DA9-88E1-417EDBBF180E}" type="sibTrans" cxnId="{44FDBA06-174A-48C0-B991-447766C508D2}">
      <dgm:prSet/>
      <dgm:spPr/>
      <dgm:t>
        <a:bodyPr/>
        <a:lstStyle/>
        <a:p>
          <a:endParaRPr lang="hr-HR"/>
        </a:p>
      </dgm:t>
    </dgm:pt>
    <dgm:pt modelId="{78026A45-9825-451E-8C19-36D890DF4A87}">
      <dgm:prSet custT="1"/>
      <dgm:spPr/>
      <dgm:t>
        <a:bodyPr/>
        <a:lstStyle/>
        <a:p>
          <a:r>
            <a:rPr lang="hr-HR" sz="1600" dirty="0"/>
            <a:t>Smjernice za vrednovanje standarda zanimanja</a:t>
          </a:r>
        </a:p>
      </dgm:t>
    </dgm:pt>
    <dgm:pt modelId="{F93B94E0-D1FE-43CD-AC2C-61475974D962}" type="parTrans" cxnId="{560AB61F-B5B4-49C8-B458-D7EF6DA5AFD6}">
      <dgm:prSet/>
      <dgm:spPr/>
    </dgm:pt>
    <dgm:pt modelId="{817D509E-E508-4709-9540-A951FAF8CB82}" type="sibTrans" cxnId="{560AB61F-B5B4-49C8-B458-D7EF6DA5AFD6}">
      <dgm:prSet/>
      <dgm:spPr/>
    </dgm:pt>
    <dgm:pt modelId="{E2734C51-5208-41FC-8EFB-22A927CDD5EC}">
      <dgm:prSet custT="1"/>
      <dgm:spPr/>
      <dgm:t>
        <a:bodyPr/>
        <a:lstStyle/>
        <a:p>
          <a:r>
            <a:rPr lang="hr-HR" sz="1600" dirty="0"/>
            <a:t>Smjernice za vrednovanje skupova kompetencija</a:t>
          </a:r>
        </a:p>
      </dgm:t>
    </dgm:pt>
    <dgm:pt modelId="{31D5AF1E-0CFA-4226-A9DD-FB3DE367947B}" type="parTrans" cxnId="{C3CDD42A-FDDB-49D8-A7A5-FF877FD44CFB}">
      <dgm:prSet/>
      <dgm:spPr/>
    </dgm:pt>
    <dgm:pt modelId="{A8ECA242-D3B3-4FD3-987F-C40A208A71C4}" type="sibTrans" cxnId="{C3CDD42A-FDDB-49D8-A7A5-FF877FD44CFB}">
      <dgm:prSet/>
      <dgm:spPr/>
    </dgm:pt>
    <dgm:pt modelId="{EC0D1AFE-FB80-4277-9872-B9B824C04281}" type="pres">
      <dgm:prSet presAssocID="{C84163D3-B320-46D0-98FB-24C584268F5D}" presName="linearFlow" presStyleCnt="0">
        <dgm:presLayoutVars>
          <dgm:dir/>
          <dgm:animLvl val="lvl"/>
          <dgm:resizeHandles val="exact"/>
        </dgm:presLayoutVars>
      </dgm:prSet>
      <dgm:spPr/>
    </dgm:pt>
    <dgm:pt modelId="{ACF91384-9364-4334-8F42-FE3E4E0466E1}" type="pres">
      <dgm:prSet presAssocID="{CDBC6DD2-B5B1-41B6-9859-F50243258A44}" presName="composite" presStyleCnt="0"/>
      <dgm:spPr/>
    </dgm:pt>
    <dgm:pt modelId="{5F7BA21C-7DD3-4DDA-B163-E0D8F7A6A4D8}" type="pres">
      <dgm:prSet presAssocID="{CDBC6DD2-B5B1-41B6-9859-F50243258A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918683-4168-4DF9-A9F4-57847A7363F9}" type="pres">
      <dgm:prSet presAssocID="{CDBC6DD2-B5B1-41B6-9859-F50243258A44}" presName="descendantText" presStyleLbl="alignAcc1" presStyleIdx="0" presStyleCnt="3">
        <dgm:presLayoutVars>
          <dgm:bulletEnabled val="1"/>
        </dgm:presLayoutVars>
      </dgm:prSet>
      <dgm:spPr/>
    </dgm:pt>
    <dgm:pt modelId="{794B3029-C3F8-472D-B050-FDD11401E5DC}" type="pres">
      <dgm:prSet presAssocID="{3BAB6C61-F1E5-4D65-AC21-056B0290C2E9}" presName="sp" presStyleCnt="0"/>
      <dgm:spPr/>
    </dgm:pt>
    <dgm:pt modelId="{8282DD69-0399-4EFE-A58D-711F3B9D56F9}" type="pres">
      <dgm:prSet presAssocID="{9983DA2B-8D12-4FDD-91C7-E6341347F18A}" presName="composite" presStyleCnt="0"/>
      <dgm:spPr/>
    </dgm:pt>
    <dgm:pt modelId="{6E108F0A-CD20-4A00-A637-054AEAF33B14}" type="pres">
      <dgm:prSet presAssocID="{9983DA2B-8D12-4FDD-91C7-E6341347F18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1D36B3B-C5B4-4C7B-B0D3-71EBB98C1AA7}" type="pres">
      <dgm:prSet presAssocID="{9983DA2B-8D12-4FDD-91C7-E6341347F18A}" presName="descendantText" presStyleLbl="alignAcc1" presStyleIdx="1" presStyleCnt="3">
        <dgm:presLayoutVars>
          <dgm:bulletEnabled val="1"/>
        </dgm:presLayoutVars>
      </dgm:prSet>
      <dgm:spPr/>
    </dgm:pt>
    <dgm:pt modelId="{9E61FC79-01F5-4CBE-8B7E-4414B0A285C3}" type="pres">
      <dgm:prSet presAssocID="{F47095B3-87AB-41A9-B9F9-9051145301DE}" presName="sp" presStyleCnt="0"/>
      <dgm:spPr/>
    </dgm:pt>
    <dgm:pt modelId="{2639AB20-12A9-45DD-B64A-D2047FA799D4}" type="pres">
      <dgm:prSet presAssocID="{F324D0C7-64CB-4800-87E3-5918536F74DF}" presName="composite" presStyleCnt="0"/>
      <dgm:spPr/>
    </dgm:pt>
    <dgm:pt modelId="{415649BF-43D4-4CDB-AE5A-D354C6E5D888}" type="pres">
      <dgm:prSet presAssocID="{F324D0C7-64CB-4800-87E3-5918536F74D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CCB572-1B5E-472F-9DBE-5E88E11A3014}" type="pres">
      <dgm:prSet presAssocID="{F324D0C7-64CB-4800-87E3-5918536F74D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4FDBA06-174A-48C0-B991-447766C508D2}" srcId="{F324D0C7-64CB-4800-87E3-5918536F74DF}" destId="{A07A62FF-7AE3-40FD-809F-33E1AB4FB757}" srcOrd="0" destOrd="0" parTransId="{989FAED1-F301-4D5F-A0EF-5A9BBCC8A188}" sibTransId="{BD5E40FC-25CB-4DA9-88E1-417EDBBF180E}"/>
    <dgm:cxn modelId="{9C8DBA10-9C4B-4F5C-90FD-6CC54A0AE064}" type="presOf" srcId="{E2734C51-5208-41FC-8EFB-22A927CDD5EC}" destId="{A1D36B3B-C5B4-4C7B-B0D3-71EBB98C1AA7}" srcOrd="0" destOrd="0" presId="urn:microsoft.com/office/officeart/2005/8/layout/chevron2"/>
    <dgm:cxn modelId="{2F754511-0F92-48E2-B891-A72308B1D2A1}" type="presOf" srcId="{C84163D3-B320-46D0-98FB-24C584268F5D}" destId="{EC0D1AFE-FB80-4277-9872-B9B824C04281}" srcOrd="0" destOrd="0" presId="urn:microsoft.com/office/officeart/2005/8/layout/chevron2"/>
    <dgm:cxn modelId="{80A1BF15-DE8A-413C-8CFB-62BD8F33E9B0}" type="presOf" srcId="{F324D0C7-64CB-4800-87E3-5918536F74DF}" destId="{415649BF-43D4-4CDB-AE5A-D354C6E5D888}" srcOrd="0" destOrd="0" presId="urn:microsoft.com/office/officeart/2005/8/layout/chevron2"/>
    <dgm:cxn modelId="{E49A151E-1251-473A-BD36-8A3D26A89F3F}" srcId="{C84163D3-B320-46D0-98FB-24C584268F5D}" destId="{CDBC6DD2-B5B1-41B6-9859-F50243258A44}" srcOrd="0" destOrd="0" parTransId="{9C49FEEC-4895-49C3-8A2C-C8D1B1D98047}" sibTransId="{3BAB6C61-F1E5-4D65-AC21-056B0290C2E9}"/>
    <dgm:cxn modelId="{560AB61F-B5B4-49C8-B458-D7EF6DA5AFD6}" srcId="{CDBC6DD2-B5B1-41B6-9859-F50243258A44}" destId="{78026A45-9825-451E-8C19-36D890DF4A87}" srcOrd="0" destOrd="0" parTransId="{F93B94E0-D1FE-43CD-AC2C-61475974D962}" sibTransId="{817D509E-E508-4709-9540-A951FAF8CB82}"/>
    <dgm:cxn modelId="{C3CDD42A-FDDB-49D8-A7A5-FF877FD44CFB}" srcId="{9983DA2B-8D12-4FDD-91C7-E6341347F18A}" destId="{E2734C51-5208-41FC-8EFB-22A927CDD5EC}" srcOrd="0" destOrd="0" parTransId="{31D5AF1E-0CFA-4226-A9DD-FB3DE367947B}" sibTransId="{A8ECA242-D3B3-4FD3-987F-C40A208A71C4}"/>
    <dgm:cxn modelId="{8D68B067-AC50-4688-9BDB-48FA502D7067}" type="presOf" srcId="{9983DA2B-8D12-4FDD-91C7-E6341347F18A}" destId="{6E108F0A-CD20-4A00-A637-054AEAF33B14}" srcOrd="0" destOrd="0" presId="urn:microsoft.com/office/officeart/2005/8/layout/chevron2"/>
    <dgm:cxn modelId="{FF9FF44C-2B33-415A-85CD-9F9FC8839FD7}" type="presOf" srcId="{A07A62FF-7AE3-40FD-809F-33E1AB4FB757}" destId="{46CCB572-1B5E-472F-9DBE-5E88E11A3014}" srcOrd="0" destOrd="0" presId="urn:microsoft.com/office/officeart/2005/8/layout/chevron2"/>
    <dgm:cxn modelId="{2949DF74-893D-4259-B95E-AF0821F19338}" srcId="{C84163D3-B320-46D0-98FB-24C584268F5D}" destId="{9983DA2B-8D12-4FDD-91C7-E6341347F18A}" srcOrd="1" destOrd="0" parTransId="{F976D4A4-57A8-449D-8C6D-556791E05DED}" sibTransId="{F47095B3-87AB-41A9-B9F9-9051145301DE}"/>
    <dgm:cxn modelId="{BE9B4A77-BB28-4927-8265-7EA4DE7D4584}" type="presOf" srcId="{CDBC6DD2-B5B1-41B6-9859-F50243258A44}" destId="{5F7BA21C-7DD3-4DDA-B163-E0D8F7A6A4D8}" srcOrd="0" destOrd="0" presId="urn:microsoft.com/office/officeart/2005/8/layout/chevron2"/>
    <dgm:cxn modelId="{3086B587-72E8-4899-A977-88282E5FAFCF}" srcId="{C84163D3-B320-46D0-98FB-24C584268F5D}" destId="{F324D0C7-64CB-4800-87E3-5918536F74DF}" srcOrd="2" destOrd="0" parTransId="{2969D8B9-9DE3-4AFD-B33E-B434EA02C2C4}" sibTransId="{DE674329-B110-472F-829E-8441B136802B}"/>
    <dgm:cxn modelId="{20A3B5E4-A14F-44E0-9DEC-B8A0FC5720B1}" type="presOf" srcId="{78026A45-9825-451E-8C19-36D890DF4A87}" destId="{2B918683-4168-4DF9-A9F4-57847A7363F9}" srcOrd="0" destOrd="0" presId="urn:microsoft.com/office/officeart/2005/8/layout/chevron2"/>
    <dgm:cxn modelId="{69D881BF-376A-42D3-A57F-A48FE3696024}" type="presParOf" srcId="{EC0D1AFE-FB80-4277-9872-B9B824C04281}" destId="{ACF91384-9364-4334-8F42-FE3E4E0466E1}" srcOrd="0" destOrd="0" presId="urn:microsoft.com/office/officeart/2005/8/layout/chevron2"/>
    <dgm:cxn modelId="{F65CBE19-4617-4EC6-8BCF-22FB0742CD12}" type="presParOf" srcId="{ACF91384-9364-4334-8F42-FE3E4E0466E1}" destId="{5F7BA21C-7DD3-4DDA-B163-E0D8F7A6A4D8}" srcOrd="0" destOrd="0" presId="urn:microsoft.com/office/officeart/2005/8/layout/chevron2"/>
    <dgm:cxn modelId="{948A2B71-F49F-4365-83F4-C3320F9E1ABF}" type="presParOf" srcId="{ACF91384-9364-4334-8F42-FE3E4E0466E1}" destId="{2B918683-4168-4DF9-A9F4-57847A7363F9}" srcOrd="1" destOrd="0" presId="urn:microsoft.com/office/officeart/2005/8/layout/chevron2"/>
    <dgm:cxn modelId="{6437A780-E35C-452C-B23D-827F8D84FD4B}" type="presParOf" srcId="{EC0D1AFE-FB80-4277-9872-B9B824C04281}" destId="{794B3029-C3F8-472D-B050-FDD11401E5DC}" srcOrd="1" destOrd="0" presId="urn:microsoft.com/office/officeart/2005/8/layout/chevron2"/>
    <dgm:cxn modelId="{8D3CFB33-9E25-4916-9250-FE0A4FA10E95}" type="presParOf" srcId="{EC0D1AFE-FB80-4277-9872-B9B824C04281}" destId="{8282DD69-0399-4EFE-A58D-711F3B9D56F9}" srcOrd="2" destOrd="0" presId="urn:microsoft.com/office/officeart/2005/8/layout/chevron2"/>
    <dgm:cxn modelId="{A46BB9E7-2723-430A-A18D-CD3506C20034}" type="presParOf" srcId="{8282DD69-0399-4EFE-A58D-711F3B9D56F9}" destId="{6E108F0A-CD20-4A00-A637-054AEAF33B14}" srcOrd="0" destOrd="0" presId="urn:microsoft.com/office/officeart/2005/8/layout/chevron2"/>
    <dgm:cxn modelId="{EBDE4F21-1D48-4458-A67F-01CF962BFC5B}" type="presParOf" srcId="{8282DD69-0399-4EFE-A58D-711F3B9D56F9}" destId="{A1D36B3B-C5B4-4C7B-B0D3-71EBB98C1AA7}" srcOrd="1" destOrd="0" presId="urn:microsoft.com/office/officeart/2005/8/layout/chevron2"/>
    <dgm:cxn modelId="{1260DE16-24AE-40D3-A098-81FB980BF38D}" type="presParOf" srcId="{EC0D1AFE-FB80-4277-9872-B9B824C04281}" destId="{9E61FC79-01F5-4CBE-8B7E-4414B0A285C3}" srcOrd="3" destOrd="0" presId="urn:microsoft.com/office/officeart/2005/8/layout/chevron2"/>
    <dgm:cxn modelId="{FE671DAA-7517-402F-9883-F3EDD3C02F5B}" type="presParOf" srcId="{EC0D1AFE-FB80-4277-9872-B9B824C04281}" destId="{2639AB20-12A9-45DD-B64A-D2047FA799D4}" srcOrd="4" destOrd="0" presId="urn:microsoft.com/office/officeart/2005/8/layout/chevron2"/>
    <dgm:cxn modelId="{7DAB0845-1C0F-4DDE-A099-2012036F7916}" type="presParOf" srcId="{2639AB20-12A9-45DD-B64A-D2047FA799D4}" destId="{415649BF-43D4-4CDB-AE5A-D354C6E5D888}" srcOrd="0" destOrd="0" presId="urn:microsoft.com/office/officeart/2005/8/layout/chevron2"/>
    <dgm:cxn modelId="{207CCB14-A808-4A82-9D2C-872F68825D69}" type="presParOf" srcId="{2639AB20-12A9-45DD-B64A-D2047FA799D4}" destId="{46CCB572-1B5E-472F-9DBE-5E88E11A30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3F0A6-8F87-4899-82E6-B000750A10A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0FEDC5D-D972-4761-A5DA-52BB03245267}">
      <dgm:prSet phldrT="[Tekst]" custT="1"/>
      <dgm:spPr/>
      <dgm:t>
        <a:bodyPr/>
        <a:lstStyle/>
        <a:p>
          <a:r>
            <a:rPr lang="hr-HR" sz="1200" dirty="0"/>
            <a:t>Prijava na </a:t>
          </a:r>
          <a:r>
            <a:rPr lang="hr-HR" sz="1200" dirty="0" err="1"/>
            <a:t>predlagateljsku</a:t>
          </a:r>
          <a:r>
            <a:rPr lang="hr-HR" sz="1200" dirty="0"/>
            <a:t> aplikaciju Registra HKO-a</a:t>
          </a:r>
        </a:p>
      </dgm:t>
    </dgm:pt>
    <dgm:pt modelId="{71661442-0C20-4483-89C7-B554EA392197}" type="parTrans" cxnId="{B2B1C9BF-D684-43E0-85D2-49D29CC3FA07}">
      <dgm:prSet/>
      <dgm:spPr/>
      <dgm:t>
        <a:bodyPr/>
        <a:lstStyle/>
        <a:p>
          <a:endParaRPr lang="hr-HR"/>
        </a:p>
      </dgm:t>
    </dgm:pt>
    <dgm:pt modelId="{A297F321-4EC6-4492-B687-85D64979C086}" type="sibTrans" cxnId="{B2B1C9BF-D684-43E0-85D2-49D29CC3FA07}">
      <dgm:prSet/>
      <dgm:spPr/>
      <dgm:t>
        <a:bodyPr/>
        <a:lstStyle/>
        <a:p>
          <a:endParaRPr lang="hr-HR"/>
        </a:p>
      </dgm:t>
    </dgm:pt>
    <dgm:pt modelId="{3DA9A0EA-90FC-408D-A392-3F41CB8B221C}">
      <dgm:prSet phldrT="[Tekst]" custT="1"/>
      <dgm:spPr/>
      <dgm:t>
        <a:bodyPr/>
        <a:lstStyle/>
        <a:p>
          <a:r>
            <a:rPr lang="hr-HR" sz="1050" dirty="0"/>
            <a:t>Registracija se odvija pomoću neke od ponuđenih </a:t>
          </a:r>
          <a:br>
            <a:rPr lang="hr-HR" sz="1050" dirty="0"/>
          </a:br>
          <a:r>
            <a:rPr lang="hr-HR" sz="1050" dirty="0"/>
            <a:t>vjerodajnica (npr. AAI, </a:t>
          </a:r>
          <a:r>
            <a:rPr lang="hr-HR" sz="1050" dirty="0" err="1"/>
            <a:t>gmail</a:t>
          </a:r>
          <a:r>
            <a:rPr lang="hr-HR" sz="1050" dirty="0"/>
            <a:t> i slično). </a:t>
          </a:r>
        </a:p>
      </dgm:t>
    </dgm:pt>
    <dgm:pt modelId="{7A6B8378-BB36-48DF-A549-75DA67E47304}" type="parTrans" cxnId="{0DE5A847-0C08-4A48-BBD9-768B3FEEBE4E}">
      <dgm:prSet/>
      <dgm:spPr/>
      <dgm:t>
        <a:bodyPr/>
        <a:lstStyle/>
        <a:p>
          <a:endParaRPr lang="hr-HR"/>
        </a:p>
      </dgm:t>
    </dgm:pt>
    <dgm:pt modelId="{79C9FB5F-C30E-43E9-9A5D-5F69CAD1874B}" type="sibTrans" cxnId="{0DE5A847-0C08-4A48-BBD9-768B3FEEBE4E}">
      <dgm:prSet/>
      <dgm:spPr/>
      <dgm:t>
        <a:bodyPr/>
        <a:lstStyle/>
        <a:p>
          <a:endParaRPr lang="hr-HR"/>
        </a:p>
      </dgm:t>
    </dgm:pt>
    <dgm:pt modelId="{5406BAC6-A391-48CC-BB15-DDC0B42BBF2B}">
      <dgm:prSet phldrT="[Tekst]" custT="1"/>
      <dgm:spPr/>
      <dgm:t>
        <a:bodyPr/>
        <a:lstStyle/>
        <a:p>
          <a:r>
            <a:rPr lang="hr-HR" sz="1050" dirty="0">
              <a:hlinkClick xmlns:r="http://schemas.openxmlformats.org/officeDocument/2006/relationships" r:id="rId1"/>
            </a:rPr>
            <a:t>hko@mzo.hr</a:t>
          </a:r>
          <a:endParaRPr lang="hr-HR" sz="1050" dirty="0"/>
        </a:p>
      </dgm:t>
    </dgm:pt>
    <dgm:pt modelId="{0CE03CF5-9E23-4D52-B8AC-43CDA19D6E9C}" type="parTrans" cxnId="{E8195819-FF3A-47C3-BFF3-7B74E6D0887D}">
      <dgm:prSet/>
      <dgm:spPr/>
      <dgm:t>
        <a:bodyPr/>
        <a:lstStyle/>
        <a:p>
          <a:endParaRPr lang="hr-HR"/>
        </a:p>
      </dgm:t>
    </dgm:pt>
    <dgm:pt modelId="{D7FFAA98-E5CD-4580-B8F1-5DA87FA9BF8D}" type="sibTrans" cxnId="{E8195819-FF3A-47C3-BFF3-7B74E6D0887D}">
      <dgm:prSet/>
      <dgm:spPr/>
      <dgm:t>
        <a:bodyPr/>
        <a:lstStyle/>
        <a:p>
          <a:endParaRPr lang="hr-HR"/>
        </a:p>
      </dgm:t>
    </dgm:pt>
    <dgm:pt modelId="{07EF0525-611F-47CC-BBD8-4059688CA169}">
      <dgm:prSet phldrT="[Tekst]" custT="1"/>
      <dgm:spPr/>
      <dgm:t>
        <a:bodyPr/>
        <a:lstStyle/>
        <a:p>
          <a:r>
            <a:rPr lang="hr-HR" sz="1200" dirty="0"/>
            <a:t>Popunjavanje A dijela obrasca Zahtjeva za upis standarda zanimanja</a:t>
          </a:r>
        </a:p>
      </dgm:t>
    </dgm:pt>
    <dgm:pt modelId="{57CE721D-7AB2-4F60-8DBC-C29A4E01B5A0}" type="parTrans" cxnId="{7F56A136-EC45-456E-B479-2273720260E8}">
      <dgm:prSet/>
      <dgm:spPr/>
      <dgm:t>
        <a:bodyPr/>
        <a:lstStyle/>
        <a:p>
          <a:endParaRPr lang="hr-HR"/>
        </a:p>
      </dgm:t>
    </dgm:pt>
    <dgm:pt modelId="{6DABA30C-C706-4249-9307-549617FB5EDD}" type="sibTrans" cxnId="{7F56A136-EC45-456E-B479-2273720260E8}">
      <dgm:prSet/>
      <dgm:spPr/>
      <dgm:t>
        <a:bodyPr/>
        <a:lstStyle/>
        <a:p>
          <a:endParaRPr lang="hr-HR"/>
        </a:p>
      </dgm:t>
    </dgm:pt>
    <dgm:pt modelId="{3DE3AEEA-29E0-4EAF-A018-4099B5A8849C}">
      <dgm:prSet phldrT="[Tekst]" custT="1"/>
      <dgm:spPr/>
      <dgm:t>
        <a:bodyPr/>
        <a:lstStyle/>
        <a:p>
          <a:r>
            <a:rPr lang="hr-HR" sz="1050" dirty="0"/>
            <a:t>Osnovni podatci  o predlagatelju</a:t>
          </a:r>
        </a:p>
      </dgm:t>
    </dgm:pt>
    <dgm:pt modelId="{4DE1F123-FF12-4072-A8A1-E6B79B3A5F81}" type="parTrans" cxnId="{F626E565-8533-493D-BB4A-93C700E0E6FB}">
      <dgm:prSet/>
      <dgm:spPr/>
      <dgm:t>
        <a:bodyPr/>
        <a:lstStyle/>
        <a:p>
          <a:endParaRPr lang="hr-HR"/>
        </a:p>
      </dgm:t>
    </dgm:pt>
    <dgm:pt modelId="{DDAEADCE-8875-45E7-BD0D-0EF53D303526}" type="sibTrans" cxnId="{F626E565-8533-493D-BB4A-93C700E0E6FB}">
      <dgm:prSet/>
      <dgm:spPr/>
      <dgm:t>
        <a:bodyPr/>
        <a:lstStyle/>
        <a:p>
          <a:endParaRPr lang="hr-HR"/>
        </a:p>
      </dgm:t>
    </dgm:pt>
    <dgm:pt modelId="{B97EE2A1-5077-4BAD-88CF-BFD5AA14397D}">
      <dgm:prSet phldrT="[Tekst]" custT="1"/>
      <dgm:spPr/>
      <dgm:t>
        <a:bodyPr/>
        <a:lstStyle/>
        <a:p>
          <a:r>
            <a:rPr lang="hr-HR" sz="1050" dirty="0"/>
            <a:t>Strateška utemeljenost</a:t>
          </a:r>
        </a:p>
      </dgm:t>
    </dgm:pt>
    <dgm:pt modelId="{94666E10-5022-4A06-877F-B917F6151D7F}" type="parTrans" cxnId="{72445857-6557-40AE-B68A-EE06466DB73A}">
      <dgm:prSet/>
      <dgm:spPr/>
      <dgm:t>
        <a:bodyPr/>
        <a:lstStyle/>
        <a:p>
          <a:endParaRPr lang="hr-HR"/>
        </a:p>
      </dgm:t>
    </dgm:pt>
    <dgm:pt modelId="{1364711D-215B-4BFE-98E5-09A3B5C2D934}" type="sibTrans" cxnId="{72445857-6557-40AE-B68A-EE06466DB73A}">
      <dgm:prSet/>
      <dgm:spPr/>
      <dgm:t>
        <a:bodyPr/>
        <a:lstStyle/>
        <a:p>
          <a:endParaRPr lang="hr-HR"/>
        </a:p>
      </dgm:t>
    </dgm:pt>
    <dgm:pt modelId="{00B6A2D6-9C6F-4E0B-B64E-8406D3FA24A8}">
      <dgm:prSet phldrT="[Tekst]" custT="1"/>
      <dgm:spPr/>
      <dgm:t>
        <a:bodyPr/>
        <a:lstStyle/>
        <a:p>
          <a:r>
            <a:rPr lang="hr-HR" sz="1200" dirty="0"/>
            <a:t>Popunjavanje B dijela obrasca zahtjeva za upis standarda zanimanja</a:t>
          </a:r>
        </a:p>
      </dgm:t>
    </dgm:pt>
    <dgm:pt modelId="{388C36C1-57BB-4F16-880B-7422FF43E28A}" type="parTrans" cxnId="{5655BB84-6510-477D-973A-7670BD94374A}">
      <dgm:prSet/>
      <dgm:spPr/>
      <dgm:t>
        <a:bodyPr/>
        <a:lstStyle/>
        <a:p>
          <a:endParaRPr lang="hr-HR"/>
        </a:p>
      </dgm:t>
    </dgm:pt>
    <dgm:pt modelId="{81B2EFDD-F398-4688-B509-0947D582D0C2}" type="sibTrans" cxnId="{5655BB84-6510-477D-973A-7670BD94374A}">
      <dgm:prSet/>
      <dgm:spPr/>
      <dgm:t>
        <a:bodyPr/>
        <a:lstStyle/>
        <a:p>
          <a:endParaRPr lang="hr-HR"/>
        </a:p>
      </dgm:t>
    </dgm:pt>
    <dgm:pt modelId="{78B4F723-FD42-4DD6-B03B-72DB23710B01}">
      <dgm:prSet phldrT="[Tekst]" custT="1"/>
      <dgm:spPr/>
      <dgm:t>
        <a:bodyPr/>
        <a:lstStyle/>
        <a:p>
          <a:r>
            <a:rPr lang="hr-HR" sz="1050" dirty="0"/>
            <a:t>Opis zanimanja, popis ključnih poslova s pripadajućim pojedinačnim kompetencijama, popis skupova kompetencija, uvjeti rada, HKO razina i datum revizije standarda zanimanja</a:t>
          </a:r>
        </a:p>
      </dgm:t>
    </dgm:pt>
    <dgm:pt modelId="{F61755AC-F200-475B-BBC9-A54DABA8CFCB}" type="parTrans" cxnId="{94B04093-2827-4107-B101-E79B8FA73806}">
      <dgm:prSet/>
      <dgm:spPr/>
      <dgm:t>
        <a:bodyPr/>
        <a:lstStyle/>
        <a:p>
          <a:endParaRPr lang="hr-HR"/>
        </a:p>
      </dgm:t>
    </dgm:pt>
    <dgm:pt modelId="{CAAE6D98-926D-4242-9D4A-AD5101510A92}" type="sibTrans" cxnId="{94B04093-2827-4107-B101-E79B8FA73806}">
      <dgm:prSet/>
      <dgm:spPr/>
      <dgm:t>
        <a:bodyPr/>
        <a:lstStyle/>
        <a:p>
          <a:endParaRPr lang="hr-HR"/>
        </a:p>
      </dgm:t>
    </dgm:pt>
    <dgm:pt modelId="{A8FB9177-F04A-4043-9D3D-558D0E064268}">
      <dgm:prSet phldrT="[Tekst]" phldr="1"/>
      <dgm:spPr/>
      <dgm:t>
        <a:bodyPr/>
        <a:lstStyle/>
        <a:p>
          <a:endParaRPr lang="hr-HR" sz="700" dirty="0"/>
        </a:p>
      </dgm:t>
    </dgm:pt>
    <dgm:pt modelId="{CC6434E6-C7EB-4236-B4E8-BAE2D7FE86F6}" type="parTrans" cxnId="{DC93176A-9F24-41E4-AD20-77EC906E6E67}">
      <dgm:prSet/>
      <dgm:spPr/>
      <dgm:t>
        <a:bodyPr/>
        <a:lstStyle/>
        <a:p>
          <a:endParaRPr lang="hr-HR"/>
        </a:p>
      </dgm:t>
    </dgm:pt>
    <dgm:pt modelId="{494D53F4-A423-43C7-9D98-F03C95A7849E}" type="sibTrans" cxnId="{DC93176A-9F24-41E4-AD20-77EC906E6E67}">
      <dgm:prSet/>
      <dgm:spPr/>
      <dgm:t>
        <a:bodyPr/>
        <a:lstStyle/>
        <a:p>
          <a:endParaRPr lang="hr-HR"/>
        </a:p>
      </dgm:t>
    </dgm:pt>
    <dgm:pt modelId="{60BC2D81-B484-4B8E-844B-D649877E9BB7}">
      <dgm:prSet phldrT="[Tekst]" custT="1"/>
      <dgm:spPr/>
      <dgm:t>
        <a:bodyPr/>
        <a:lstStyle/>
        <a:p>
          <a:r>
            <a:rPr lang="hr-HR" sz="1050" dirty="0">
              <a:hlinkClick xmlns:r="http://schemas.openxmlformats.org/officeDocument/2006/relationships" r:id="rId2"/>
            </a:rPr>
            <a:t>hko@srce.hr</a:t>
          </a:r>
          <a:endParaRPr lang="hr-HR" sz="1050" dirty="0"/>
        </a:p>
      </dgm:t>
    </dgm:pt>
    <dgm:pt modelId="{871595FF-7790-46C7-8F44-95C5F0A10311}" type="parTrans" cxnId="{307B270E-2738-4947-9C64-0B7001FB078B}">
      <dgm:prSet/>
      <dgm:spPr/>
      <dgm:t>
        <a:bodyPr/>
        <a:lstStyle/>
        <a:p>
          <a:endParaRPr lang="hr-HR"/>
        </a:p>
      </dgm:t>
    </dgm:pt>
    <dgm:pt modelId="{48DABEBC-2307-4E7E-B64C-B2DB7A90492F}" type="sibTrans" cxnId="{307B270E-2738-4947-9C64-0B7001FB078B}">
      <dgm:prSet/>
      <dgm:spPr/>
      <dgm:t>
        <a:bodyPr/>
        <a:lstStyle/>
        <a:p>
          <a:endParaRPr lang="hr-HR"/>
        </a:p>
      </dgm:t>
    </dgm:pt>
    <dgm:pt modelId="{B2BC6CDE-94BD-49BE-8A6A-4ADA0ABA7002}">
      <dgm:prSet phldrT="[Tekst]" custT="1"/>
      <dgm:spPr/>
      <dgm:t>
        <a:bodyPr/>
        <a:lstStyle/>
        <a:p>
          <a:r>
            <a:rPr lang="hr-HR" sz="1050" dirty="0"/>
            <a:t>Sektorska utemeljenost</a:t>
          </a:r>
        </a:p>
      </dgm:t>
    </dgm:pt>
    <dgm:pt modelId="{9C12B1BC-819F-46D9-AB96-315050118E6B}" type="parTrans" cxnId="{0C6E4A23-3397-4993-9A99-F41740696942}">
      <dgm:prSet/>
      <dgm:spPr/>
      <dgm:t>
        <a:bodyPr/>
        <a:lstStyle/>
        <a:p>
          <a:endParaRPr lang="hr-HR"/>
        </a:p>
      </dgm:t>
    </dgm:pt>
    <dgm:pt modelId="{F496A70D-79AB-41D7-88F6-3F6687B3EF94}" type="sibTrans" cxnId="{0C6E4A23-3397-4993-9A99-F41740696942}">
      <dgm:prSet/>
      <dgm:spPr/>
      <dgm:t>
        <a:bodyPr/>
        <a:lstStyle/>
        <a:p>
          <a:endParaRPr lang="hr-HR"/>
        </a:p>
      </dgm:t>
    </dgm:pt>
    <dgm:pt modelId="{904AF37D-5C3C-47C3-A7F3-3F875F869229}">
      <dgm:prSet phldrT="[Tekst]" custT="1"/>
      <dgm:spPr/>
      <dgm:t>
        <a:bodyPr/>
        <a:lstStyle/>
        <a:p>
          <a:r>
            <a:rPr lang="hr-HR" sz="1050" dirty="0"/>
            <a:t>Analitička utemeljenost</a:t>
          </a:r>
        </a:p>
      </dgm:t>
    </dgm:pt>
    <dgm:pt modelId="{D2EC4B7E-E645-486F-8625-E9516610EBBA}" type="parTrans" cxnId="{F42A0EEC-2D4B-404D-B8C6-FB465482B2B1}">
      <dgm:prSet/>
      <dgm:spPr/>
      <dgm:t>
        <a:bodyPr/>
        <a:lstStyle/>
        <a:p>
          <a:endParaRPr lang="hr-HR"/>
        </a:p>
      </dgm:t>
    </dgm:pt>
    <dgm:pt modelId="{44D0295D-C04E-4C49-9E60-BB4708404C31}" type="sibTrans" cxnId="{F42A0EEC-2D4B-404D-B8C6-FB465482B2B1}">
      <dgm:prSet/>
      <dgm:spPr/>
      <dgm:t>
        <a:bodyPr/>
        <a:lstStyle/>
        <a:p>
          <a:endParaRPr lang="hr-HR"/>
        </a:p>
      </dgm:t>
    </dgm:pt>
    <dgm:pt modelId="{4A3BE22A-8179-49BA-931A-FE8FC7E1BB35}" type="pres">
      <dgm:prSet presAssocID="{D363F0A6-8F87-4899-82E6-B000750A10A7}" presName="Name0" presStyleCnt="0">
        <dgm:presLayoutVars>
          <dgm:dir/>
          <dgm:resizeHandles val="exact"/>
        </dgm:presLayoutVars>
      </dgm:prSet>
      <dgm:spPr/>
    </dgm:pt>
    <dgm:pt modelId="{82B3527B-9D62-4CA2-8C4A-860E108F1362}" type="pres">
      <dgm:prSet presAssocID="{70FEDC5D-D972-4761-A5DA-52BB03245267}" presName="composite" presStyleCnt="0"/>
      <dgm:spPr/>
    </dgm:pt>
    <dgm:pt modelId="{B4E774D1-8B11-44A2-A212-C6DD8866E55E}" type="pres">
      <dgm:prSet presAssocID="{70FEDC5D-D972-4761-A5DA-52BB03245267}" presName="imagSh" presStyleLbl="bgImgPlace1" presStyleIdx="0" presStyleCnt="3" custFlipVert="1" custScaleX="59421" custScaleY="6669"/>
      <dgm:spPr/>
    </dgm:pt>
    <dgm:pt modelId="{3493A7E8-6CED-478E-B626-5590F882B5F7}" type="pres">
      <dgm:prSet presAssocID="{70FEDC5D-D972-4761-A5DA-52BB03245267}" presName="txNode" presStyleLbl="node1" presStyleIdx="0" presStyleCnt="3" custScaleY="202031">
        <dgm:presLayoutVars>
          <dgm:bulletEnabled val="1"/>
        </dgm:presLayoutVars>
      </dgm:prSet>
      <dgm:spPr/>
    </dgm:pt>
    <dgm:pt modelId="{AA3E4F94-85B0-4FDD-868A-FF06DD01A71C}" type="pres">
      <dgm:prSet presAssocID="{A297F321-4EC6-4492-B687-85D64979C086}" presName="sibTrans" presStyleLbl="sibTrans2D1" presStyleIdx="0" presStyleCnt="2" custScaleX="70955" custScaleY="101164" custLinFactNeighborX="4641" custLinFactNeighborY="-4928"/>
      <dgm:spPr/>
    </dgm:pt>
    <dgm:pt modelId="{306E540C-B228-4E51-BD2C-175E76FCBC03}" type="pres">
      <dgm:prSet presAssocID="{A297F321-4EC6-4492-B687-85D64979C086}" presName="connTx" presStyleLbl="sibTrans2D1" presStyleIdx="0" presStyleCnt="2"/>
      <dgm:spPr/>
    </dgm:pt>
    <dgm:pt modelId="{FDB88273-B2C5-4821-B3C0-6097A4F7CDC9}" type="pres">
      <dgm:prSet presAssocID="{07EF0525-611F-47CC-BBD8-4059688CA169}" presName="composite" presStyleCnt="0"/>
      <dgm:spPr/>
    </dgm:pt>
    <dgm:pt modelId="{D0C68A48-8E33-442E-8C81-502CEE3142E0}" type="pres">
      <dgm:prSet presAssocID="{07EF0525-611F-47CC-BBD8-4059688CA169}" presName="imagSh" presStyleLbl="bgImgPlace1" presStyleIdx="1" presStyleCnt="3" custFlipVert="1" custScaleX="7082" custScaleY="3079"/>
      <dgm:spPr/>
    </dgm:pt>
    <dgm:pt modelId="{D814F189-A43E-4114-B401-EE433ACE5340}" type="pres">
      <dgm:prSet presAssocID="{07EF0525-611F-47CC-BBD8-4059688CA169}" presName="txNode" presStyleLbl="node1" presStyleIdx="1" presStyleCnt="3" custScaleY="196530">
        <dgm:presLayoutVars>
          <dgm:bulletEnabled val="1"/>
        </dgm:presLayoutVars>
      </dgm:prSet>
      <dgm:spPr/>
    </dgm:pt>
    <dgm:pt modelId="{877830A9-C80C-4320-8539-CF6F854915CD}" type="pres">
      <dgm:prSet presAssocID="{6DABA30C-C706-4249-9307-549617FB5EDD}" presName="sibTrans" presStyleLbl="sibTrans2D1" presStyleIdx="1" presStyleCnt="2" custFlipHor="0" custScaleX="54347" custScaleY="118727" custLinFactNeighborX="33754" custLinFactNeighborY="31434"/>
      <dgm:spPr/>
    </dgm:pt>
    <dgm:pt modelId="{EE5747AC-DB4E-4B3A-9A04-7B44A3F85F71}" type="pres">
      <dgm:prSet presAssocID="{6DABA30C-C706-4249-9307-549617FB5EDD}" presName="connTx" presStyleLbl="sibTrans2D1" presStyleIdx="1" presStyleCnt="2"/>
      <dgm:spPr/>
    </dgm:pt>
    <dgm:pt modelId="{715F48A7-5BB0-4B81-AD7E-56FA053AF500}" type="pres">
      <dgm:prSet presAssocID="{00B6A2D6-9C6F-4E0B-B64E-8406D3FA24A8}" presName="composite" presStyleCnt="0"/>
      <dgm:spPr/>
    </dgm:pt>
    <dgm:pt modelId="{EC69ECBA-8021-4102-A67E-DD54D7D1A6EE}" type="pres">
      <dgm:prSet presAssocID="{00B6A2D6-9C6F-4E0B-B64E-8406D3FA24A8}" presName="imagSh" presStyleLbl="bgImgPlace1" presStyleIdx="2" presStyleCnt="3" custFlipHor="1" custScaleX="6726" custScaleY="4395"/>
      <dgm:spPr/>
    </dgm:pt>
    <dgm:pt modelId="{75871E2E-BE3B-41F9-93E4-40CB06032559}" type="pres">
      <dgm:prSet presAssocID="{00B6A2D6-9C6F-4E0B-B64E-8406D3FA24A8}" presName="txNode" presStyleLbl="node1" presStyleIdx="2" presStyleCnt="3" custScaleY="200415">
        <dgm:presLayoutVars>
          <dgm:bulletEnabled val="1"/>
        </dgm:presLayoutVars>
      </dgm:prSet>
      <dgm:spPr/>
    </dgm:pt>
  </dgm:ptLst>
  <dgm:cxnLst>
    <dgm:cxn modelId="{93F0D602-CDD8-4CE4-BA2B-9915349D5F8C}" type="presOf" srcId="{6DABA30C-C706-4249-9307-549617FB5EDD}" destId="{877830A9-C80C-4320-8539-CF6F854915CD}" srcOrd="0" destOrd="0" presId="urn:microsoft.com/office/officeart/2005/8/layout/hProcess10"/>
    <dgm:cxn modelId="{307B270E-2738-4947-9C64-0B7001FB078B}" srcId="{70FEDC5D-D972-4761-A5DA-52BB03245267}" destId="{60BC2D81-B484-4B8E-844B-D649877E9BB7}" srcOrd="2" destOrd="0" parTransId="{871595FF-7790-46C7-8F44-95C5F0A10311}" sibTransId="{48DABEBC-2307-4E7E-B64C-B2DB7A90492F}"/>
    <dgm:cxn modelId="{90F02511-7571-4C16-838D-63A783138DCC}" type="presOf" srcId="{70FEDC5D-D972-4761-A5DA-52BB03245267}" destId="{3493A7E8-6CED-478E-B626-5590F882B5F7}" srcOrd="0" destOrd="0" presId="urn:microsoft.com/office/officeart/2005/8/layout/hProcess10"/>
    <dgm:cxn modelId="{E4728715-3999-496D-B5A5-BC73177CDF0E}" type="presOf" srcId="{07EF0525-611F-47CC-BBD8-4059688CA169}" destId="{D814F189-A43E-4114-B401-EE433ACE5340}" srcOrd="0" destOrd="0" presId="urn:microsoft.com/office/officeart/2005/8/layout/hProcess10"/>
    <dgm:cxn modelId="{4F947019-B6FA-4F21-A775-4D6B8BFF1E38}" type="presOf" srcId="{3DE3AEEA-29E0-4EAF-A018-4099B5A8849C}" destId="{D814F189-A43E-4114-B401-EE433ACE5340}" srcOrd="0" destOrd="1" presId="urn:microsoft.com/office/officeart/2005/8/layout/hProcess10"/>
    <dgm:cxn modelId="{E8195819-FF3A-47C3-BFF3-7B74E6D0887D}" srcId="{70FEDC5D-D972-4761-A5DA-52BB03245267}" destId="{5406BAC6-A391-48CC-BB15-DDC0B42BBF2B}" srcOrd="1" destOrd="0" parTransId="{0CE03CF5-9E23-4D52-B8AC-43CDA19D6E9C}" sibTransId="{D7FFAA98-E5CD-4580-B8F1-5DA87FA9BF8D}"/>
    <dgm:cxn modelId="{0C6E4A23-3397-4993-9A99-F41740696942}" srcId="{07EF0525-611F-47CC-BBD8-4059688CA169}" destId="{B2BC6CDE-94BD-49BE-8A6A-4ADA0ABA7002}" srcOrd="2" destOrd="0" parTransId="{9C12B1BC-819F-46D9-AB96-315050118E6B}" sibTransId="{F496A70D-79AB-41D7-88F6-3F6687B3EF94}"/>
    <dgm:cxn modelId="{DEEA6532-2F82-47FD-8732-E87112A12260}" type="presOf" srcId="{B97EE2A1-5077-4BAD-88CF-BFD5AA14397D}" destId="{D814F189-A43E-4114-B401-EE433ACE5340}" srcOrd="0" destOrd="2" presId="urn:microsoft.com/office/officeart/2005/8/layout/hProcess10"/>
    <dgm:cxn modelId="{7F56A136-EC45-456E-B479-2273720260E8}" srcId="{D363F0A6-8F87-4899-82E6-B000750A10A7}" destId="{07EF0525-611F-47CC-BBD8-4059688CA169}" srcOrd="1" destOrd="0" parTransId="{57CE721D-7AB2-4F60-8DBC-C29A4E01B5A0}" sibTransId="{6DABA30C-C706-4249-9307-549617FB5EDD}"/>
    <dgm:cxn modelId="{F626E565-8533-493D-BB4A-93C700E0E6FB}" srcId="{07EF0525-611F-47CC-BBD8-4059688CA169}" destId="{3DE3AEEA-29E0-4EAF-A018-4099B5A8849C}" srcOrd="0" destOrd="0" parTransId="{4DE1F123-FF12-4072-A8A1-E6B79B3A5F81}" sibTransId="{DDAEADCE-8875-45E7-BD0D-0EF53D303526}"/>
    <dgm:cxn modelId="{0DE5A847-0C08-4A48-BBD9-768B3FEEBE4E}" srcId="{70FEDC5D-D972-4761-A5DA-52BB03245267}" destId="{3DA9A0EA-90FC-408D-A392-3F41CB8B221C}" srcOrd="0" destOrd="0" parTransId="{7A6B8378-BB36-48DF-A549-75DA67E47304}" sibTransId="{79C9FB5F-C30E-43E9-9A5D-5F69CAD1874B}"/>
    <dgm:cxn modelId="{DC93176A-9F24-41E4-AD20-77EC906E6E67}" srcId="{00B6A2D6-9C6F-4E0B-B64E-8406D3FA24A8}" destId="{A8FB9177-F04A-4043-9D3D-558D0E064268}" srcOrd="1" destOrd="0" parTransId="{CC6434E6-C7EB-4236-B4E8-BAE2D7FE86F6}" sibTransId="{494D53F4-A423-43C7-9D98-F03C95A7849E}"/>
    <dgm:cxn modelId="{18E0E24E-098D-4B8F-8437-F1EF4015806F}" type="presOf" srcId="{B2BC6CDE-94BD-49BE-8A6A-4ADA0ABA7002}" destId="{D814F189-A43E-4114-B401-EE433ACE5340}" srcOrd="0" destOrd="3" presId="urn:microsoft.com/office/officeart/2005/8/layout/hProcess10"/>
    <dgm:cxn modelId="{56B77875-A927-40F2-BF00-1828E3D26403}" type="presOf" srcId="{5406BAC6-A391-48CC-BB15-DDC0B42BBF2B}" destId="{3493A7E8-6CED-478E-B626-5590F882B5F7}" srcOrd="0" destOrd="2" presId="urn:microsoft.com/office/officeart/2005/8/layout/hProcess10"/>
    <dgm:cxn modelId="{72445857-6557-40AE-B68A-EE06466DB73A}" srcId="{07EF0525-611F-47CC-BBD8-4059688CA169}" destId="{B97EE2A1-5077-4BAD-88CF-BFD5AA14397D}" srcOrd="1" destOrd="0" parTransId="{94666E10-5022-4A06-877F-B917F6151D7F}" sibTransId="{1364711D-215B-4BFE-98E5-09A3B5C2D934}"/>
    <dgm:cxn modelId="{5655BB84-6510-477D-973A-7670BD94374A}" srcId="{D363F0A6-8F87-4899-82E6-B000750A10A7}" destId="{00B6A2D6-9C6F-4E0B-B64E-8406D3FA24A8}" srcOrd="2" destOrd="0" parTransId="{388C36C1-57BB-4F16-880B-7422FF43E28A}" sibTransId="{81B2EFDD-F398-4688-B509-0947D582D0C2}"/>
    <dgm:cxn modelId="{18AC4387-FABA-45DB-9C60-91B51851A2EA}" type="presOf" srcId="{D363F0A6-8F87-4899-82E6-B000750A10A7}" destId="{4A3BE22A-8179-49BA-931A-FE8FC7E1BB35}" srcOrd="0" destOrd="0" presId="urn:microsoft.com/office/officeart/2005/8/layout/hProcess10"/>
    <dgm:cxn modelId="{134EE392-22E3-404F-8675-9ED3DA1264F4}" type="presOf" srcId="{A297F321-4EC6-4492-B687-85D64979C086}" destId="{AA3E4F94-85B0-4FDD-868A-FF06DD01A71C}" srcOrd="0" destOrd="0" presId="urn:microsoft.com/office/officeart/2005/8/layout/hProcess10"/>
    <dgm:cxn modelId="{94B04093-2827-4107-B101-E79B8FA73806}" srcId="{00B6A2D6-9C6F-4E0B-B64E-8406D3FA24A8}" destId="{78B4F723-FD42-4DD6-B03B-72DB23710B01}" srcOrd="0" destOrd="0" parTransId="{F61755AC-F200-475B-BBC9-A54DABA8CFCB}" sibTransId="{CAAE6D98-926D-4242-9D4A-AD5101510A92}"/>
    <dgm:cxn modelId="{516B3F9B-9F81-437A-BC0C-2FD99E7142B6}" type="presOf" srcId="{3DA9A0EA-90FC-408D-A392-3F41CB8B221C}" destId="{3493A7E8-6CED-478E-B626-5590F882B5F7}" srcOrd="0" destOrd="1" presId="urn:microsoft.com/office/officeart/2005/8/layout/hProcess10"/>
    <dgm:cxn modelId="{E350AEB0-D551-4957-9C86-93CB76B0C446}" type="presOf" srcId="{A8FB9177-F04A-4043-9D3D-558D0E064268}" destId="{75871E2E-BE3B-41F9-93E4-40CB06032559}" srcOrd="0" destOrd="2" presId="urn:microsoft.com/office/officeart/2005/8/layout/hProcess10"/>
    <dgm:cxn modelId="{683784B5-27ED-451F-BC02-C5A272A2E345}" type="presOf" srcId="{78B4F723-FD42-4DD6-B03B-72DB23710B01}" destId="{75871E2E-BE3B-41F9-93E4-40CB06032559}" srcOrd="0" destOrd="1" presId="urn:microsoft.com/office/officeart/2005/8/layout/hProcess10"/>
    <dgm:cxn modelId="{1572E4B9-BEAE-4CC1-A6CE-172EE6EE1B23}" type="presOf" srcId="{00B6A2D6-9C6F-4E0B-B64E-8406D3FA24A8}" destId="{75871E2E-BE3B-41F9-93E4-40CB06032559}" srcOrd="0" destOrd="0" presId="urn:microsoft.com/office/officeart/2005/8/layout/hProcess10"/>
    <dgm:cxn modelId="{B2B1C9BF-D684-43E0-85D2-49D29CC3FA07}" srcId="{D363F0A6-8F87-4899-82E6-B000750A10A7}" destId="{70FEDC5D-D972-4761-A5DA-52BB03245267}" srcOrd="0" destOrd="0" parTransId="{71661442-0C20-4483-89C7-B554EA392197}" sibTransId="{A297F321-4EC6-4492-B687-85D64979C086}"/>
    <dgm:cxn modelId="{44B424D5-D43B-445C-9E8F-CEE739E07427}" type="presOf" srcId="{A297F321-4EC6-4492-B687-85D64979C086}" destId="{306E540C-B228-4E51-BD2C-175E76FCBC03}" srcOrd="1" destOrd="0" presId="urn:microsoft.com/office/officeart/2005/8/layout/hProcess10"/>
    <dgm:cxn modelId="{60D1AFDB-EE1D-4564-98EE-E1369DE8D1A3}" type="presOf" srcId="{60BC2D81-B484-4B8E-844B-D649877E9BB7}" destId="{3493A7E8-6CED-478E-B626-5590F882B5F7}" srcOrd="0" destOrd="3" presId="urn:microsoft.com/office/officeart/2005/8/layout/hProcess10"/>
    <dgm:cxn modelId="{F42A0EEC-2D4B-404D-B8C6-FB465482B2B1}" srcId="{07EF0525-611F-47CC-BBD8-4059688CA169}" destId="{904AF37D-5C3C-47C3-A7F3-3F875F869229}" srcOrd="3" destOrd="0" parTransId="{D2EC4B7E-E645-486F-8625-E9516610EBBA}" sibTransId="{44D0295D-C04E-4C49-9E60-BB4708404C31}"/>
    <dgm:cxn modelId="{207070EE-A206-420D-81C8-5042D5626247}" type="presOf" srcId="{904AF37D-5C3C-47C3-A7F3-3F875F869229}" destId="{D814F189-A43E-4114-B401-EE433ACE5340}" srcOrd="0" destOrd="4" presId="urn:microsoft.com/office/officeart/2005/8/layout/hProcess10"/>
    <dgm:cxn modelId="{6EA827F7-F945-4E1E-B02A-CF919345C8B5}" type="presOf" srcId="{6DABA30C-C706-4249-9307-549617FB5EDD}" destId="{EE5747AC-DB4E-4B3A-9A04-7B44A3F85F71}" srcOrd="1" destOrd="0" presId="urn:microsoft.com/office/officeart/2005/8/layout/hProcess10"/>
    <dgm:cxn modelId="{C70A8D17-FD4D-48D0-8A37-ACAD85EED3CE}" type="presParOf" srcId="{4A3BE22A-8179-49BA-931A-FE8FC7E1BB35}" destId="{82B3527B-9D62-4CA2-8C4A-860E108F1362}" srcOrd="0" destOrd="0" presId="urn:microsoft.com/office/officeart/2005/8/layout/hProcess10"/>
    <dgm:cxn modelId="{B1290ACF-BE23-48B2-802E-485E8BE1C4C6}" type="presParOf" srcId="{82B3527B-9D62-4CA2-8C4A-860E108F1362}" destId="{B4E774D1-8B11-44A2-A212-C6DD8866E55E}" srcOrd="0" destOrd="0" presId="urn:microsoft.com/office/officeart/2005/8/layout/hProcess10"/>
    <dgm:cxn modelId="{8767F4F3-E68B-48B6-8AEF-2A193954B0E0}" type="presParOf" srcId="{82B3527B-9D62-4CA2-8C4A-860E108F1362}" destId="{3493A7E8-6CED-478E-B626-5590F882B5F7}" srcOrd="1" destOrd="0" presId="urn:microsoft.com/office/officeart/2005/8/layout/hProcess10"/>
    <dgm:cxn modelId="{92C67873-0AB8-4D42-8A6B-874C600E81CB}" type="presParOf" srcId="{4A3BE22A-8179-49BA-931A-FE8FC7E1BB35}" destId="{AA3E4F94-85B0-4FDD-868A-FF06DD01A71C}" srcOrd="1" destOrd="0" presId="urn:microsoft.com/office/officeart/2005/8/layout/hProcess10"/>
    <dgm:cxn modelId="{C0A182B3-6E92-4CD4-B632-85141E826ADB}" type="presParOf" srcId="{AA3E4F94-85B0-4FDD-868A-FF06DD01A71C}" destId="{306E540C-B228-4E51-BD2C-175E76FCBC03}" srcOrd="0" destOrd="0" presId="urn:microsoft.com/office/officeart/2005/8/layout/hProcess10"/>
    <dgm:cxn modelId="{40416199-1C20-49AE-A787-4620F5D77772}" type="presParOf" srcId="{4A3BE22A-8179-49BA-931A-FE8FC7E1BB35}" destId="{FDB88273-B2C5-4821-B3C0-6097A4F7CDC9}" srcOrd="2" destOrd="0" presId="urn:microsoft.com/office/officeart/2005/8/layout/hProcess10"/>
    <dgm:cxn modelId="{9D83F597-AA34-4644-B290-A70E116D5BA9}" type="presParOf" srcId="{FDB88273-B2C5-4821-B3C0-6097A4F7CDC9}" destId="{D0C68A48-8E33-442E-8C81-502CEE3142E0}" srcOrd="0" destOrd="0" presId="urn:microsoft.com/office/officeart/2005/8/layout/hProcess10"/>
    <dgm:cxn modelId="{F7F708CE-43D3-4EF6-A774-87681566FED5}" type="presParOf" srcId="{FDB88273-B2C5-4821-B3C0-6097A4F7CDC9}" destId="{D814F189-A43E-4114-B401-EE433ACE5340}" srcOrd="1" destOrd="0" presId="urn:microsoft.com/office/officeart/2005/8/layout/hProcess10"/>
    <dgm:cxn modelId="{9A0D6706-4F59-43EA-86BF-6E084A850BE7}" type="presParOf" srcId="{4A3BE22A-8179-49BA-931A-FE8FC7E1BB35}" destId="{877830A9-C80C-4320-8539-CF6F854915CD}" srcOrd="3" destOrd="0" presId="urn:microsoft.com/office/officeart/2005/8/layout/hProcess10"/>
    <dgm:cxn modelId="{4C4332AF-CAB3-41FB-8DC1-8E0B13144C11}" type="presParOf" srcId="{877830A9-C80C-4320-8539-CF6F854915CD}" destId="{EE5747AC-DB4E-4B3A-9A04-7B44A3F85F71}" srcOrd="0" destOrd="0" presId="urn:microsoft.com/office/officeart/2005/8/layout/hProcess10"/>
    <dgm:cxn modelId="{54588943-5064-479B-BC56-3C1EC7ED4989}" type="presParOf" srcId="{4A3BE22A-8179-49BA-931A-FE8FC7E1BB35}" destId="{715F48A7-5BB0-4B81-AD7E-56FA053AF500}" srcOrd="4" destOrd="0" presId="urn:microsoft.com/office/officeart/2005/8/layout/hProcess10"/>
    <dgm:cxn modelId="{982E94C1-13DF-495C-82E7-23569C5274B5}" type="presParOf" srcId="{715F48A7-5BB0-4B81-AD7E-56FA053AF500}" destId="{EC69ECBA-8021-4102-A67E-DD54D7D1A6EE}" srcOrd="0" destOrd="0" presId="urn:microsoft.com/office/officeart/2005/8/layout/hProcess10"/>
    <dgm:cxn modelId="{4EECF73E-6BD8-4D92-BAAB-49CF36C32F4E}" type="presParOf" srcId="{715F48A7-5BB0-4B81-AD7E-56FA053AF500}" destId="{75871E2E-BE3B-41F9-93E4-40CB0603255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34AC7-D541-472E-A5EF-5CC38D07739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81641C-753C-4718-8D6E-FB8A8F2BB793}" type="pres">
      <dgm:prSet presAssocID="{D3434AC7-D541-472E-A5EF-5CC38D07739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2D8C39D-C5C7-48D8-BD65-08C6EF1225CE}" type="presOf" srcId="{D3434AC7-D541-472E-A5EF-5CC38D077392}" destId="{9881641C-753C-4718-8D6E-FB8A8F2BB793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15682-8DDD-4BCF-A04F-990A572016B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C8AA6DD-8565-4A6C-B239-6D28993C653F}">
      <dgm:prSet phldrT="[Tekst]" custT="1"/>
      <dgm:spPr/>
      <dgm:t>
        <a:bodyPr/>
        <a:lstStyle/>
        <a:p>
          <a:r>
            <a:rPr lang="hr-HR" sz="1200" dirty="0"/>
            <a:t>Prijava na </a:t>
          </a:r>
          <a:r>
            <a:rPr lang="hr-HR" sz="1200" dirty="0" err="1"/>
            <a:t>predlagateljsku</a:t>
          </a:r>
          <a:r>
            <a:rPr lang="hr-HR" sz="1200" dirty="0"/>
            <a:t> aplikaciju Registra HKO-a</a:t>
          </a:r>
        </a:p>
      </dgm:t>
    </dgm:pt>
    <dgm:pt modelId="{7E0621A2-45F7-4CED-AB14-EE72525776E8}" type="parTrans" cxnId="{AC980FF1-7FAE-456C-AAD2-00221B2A1CAC}">
      <dgm:prSet/>
      <dgm:spPr/>
      <dgm:t>
        <a:bodyPr/>
        <a:lstStyle/>
        <a:p>
          <a:endParaRPr lang="hr-HR"/>
        </a:p>
      </dgm:t>
    </dgm:pt>
    <dgm:pt modelId="{079BE8F0-866B-4DB5-A3DB-52B57B244450}" type="sibTrans" cxnId="{AC980FF1-7FAE-456C-AAD2-00221B2A1CAC}">
      <dgm:prSet/>
      <dgm:spPr/>
      <dgm:t>
        <a:bodyPr/>
        <a:lstStyle/>
        <a:p>
          <a:endParaRPr lang="hr-HR"/>
        </a:p>
      </dgm:t>
    </dgm:pt>
    <dgm:pt modelId="{F0B3EF10-1AAD-4567-B421-650F7375F973}">
      <dgm:prSet phldrT="[Tekst]" custT="1"/>
      <dgm:spPr/>
      <dgm:t>
        <a:bodyPr/>
        <a:lstStyle/>
        <a:p>
          <a:r>
            <a:rPr lang="pl-PL" sz="1000" dirty="0"/>
            <a:t>Registracija se odvija pomoću neke od ponuđenih </a:t>
          </a:r>
          <a:endParaRPr lang="hr-HR" sz="1000" dirty="0"/>
        </a:p>
      </dgm:t>
    </dgm:pt>
    <dgm:pt modelId="{E4432CF0-5B8D-4440-A12E-85AD38714C56}" type="parTrans" cxnId="{D99ACB82-D914-4C8B-AB28-43886CE6E3D7}">
      <dgm:prSet/>
      <dgm:spPr/>
      <dgm:t>
        <a:bodyPr/>
        <a:lstStyle/>
        <a:p>
          <a:endParaRPr lang="hr-HR"/>
        </a:p>
      </dgm:t>
    </dgm:pt>
    <dgm:pt modelId="{97DD0DE1-6F11-4EE2-A37D-77E925754B3A}" type="sibTrans" cxnId="{D99ACB82-D914-4C8B-AB28-43886CE6E3D7}">
      <dgm:prSet/>
      <dgm:spPr/>
      <dgm:t>
        <a:bodyPr/>
        <a:lstStyle/>
        <a:p>
          <a:endParaRPr lang="hr-HR"/>
        </a:p>
      </dgm:t>
    </dgm:pt>
    <dgm:pt modelId="{F0F350E8-BFB4-48E0-8527-44D475D290C6}">
      <dgm:prSet phldrT="[Tekst]" phldr="1"/>
      <dgm:spPr/>
      <dgm:t>
        <a:bodyPr/>
        <a:lstStyle/>
        <a:p>
          <a:endParaRPr lang="hr-HR" sz="1200"/>
        </a:p>
      </dgm:t>
    </dgm:pt>
    <dgm:pt modelId="{4257F495-B0AE-4354-A6C1-28090CF99973}" type="parTrans" cxnId="{B2408E8D-9B2E-4906-B2EA-E5075217DD78}">
      <dgm:prSet/>
      <dgm:spPr/>
      <dgm:t>
        <a:bodyPr/>
        <a:lstStyle/>
        <a:p>
          <a:endParaRPr lang="hr-HR"/>
        </a:p>
      </dgm:t>
    </dgm:pt>
    <dgm:pt modelId="{BBA516CC-509F-49FF-B053-B8F244FB09BB}" type="sibTrans" cxnId="{B2408E8D-9B2E-4906-B2EA-E5075217DD78}">
      <dgm:prSet/>
      <dgm:spPr/>
      <dgm:t>
        <a:bodyPr/>
        <a:lstStyle/>
        <a:p>
          <a:endParaRPr lang="hr-HR"/>
        </a:p>
      </dgm:t>
    </dgm:pt>
    <dgm:pt modelId="{39FC9D36-BE8E-4E15-89DC-7FD9A36969CF}">
      <dgm:prSet phldrT="[Tekst]" custT="1"/>
      <dgm:spPr/>
      <dgm:t>
        <a:bodyPr/>
        <a:lstStyle/>
        <a:p>
          <a:r>
            <a:rPr lang="hr-HR" sz="1200" dirty="0"/>
            <a:t>Popunjavanje A dijela obrasca Zahtjeva za upis skupa kompetencija</a:t>
          </a:r>
        </a:p>
      </dgm:t>
    </dgm:pt>
    <dgm:pt modelId="{D7B35822-B06B-4D44-B9F1-C4B979583FD2}" type="parTrans" cxnId="{9E85E39D-A289-4974-B3ED-FB65D3F333B2}">
      <dgm:prSet/>
      <dgm:spPr/>
      <dgm:t>
        <a:bodyPr/>
        <a:lstStyle/>
        <a:p>
          <a:endParaRPr lang="hr-HR"/>
        </a:p>
      </dgm:t>
    </dgm:pt>
    <dgm:pt modelId="{45C5A16F-DFDA-4BE9-8F37-4E5958830862}" type="sibTrans" cxnId="{9E85E39D-A289-4974-B3ED-FB65D3F333B2}">
      <dgm:prSet/>
      <dgm:spPr/>
      <dgm:t>
        <a:bodyPr/>
        <a:lstStyle/>
        <a:p>
          <a:endParaRPr lang="hr-HR"/>
        </a:p>
      </dgm:t>
    </dgm:pt>
    <dgm:pt modelId="{A02AF9B2-A8EE-4CFB-9243-04543B615EB1}">
      <dgm:prSet phldrT="[Tekst]"/>
      <dgm:spPr/>
      <dgm:t>
        <a:bodyPr/>
        <a:lstStyle/>
        <a:p>
          <a:r>
            <a:rPr lang="hr-HR" sz="1000" dirty="0"/>
            <a:t>Osnovni podatci  o predlagatelju</a:t>
          </a:r>
        </a:p>
      </dgm:t>
    </dgm:pt>
    <dgm:pt modelId="{083C23A2-00CC-4529-B15A-4AF152E06CCB}" type="parTrans" cxnId="{0D0CFD5D-746F-4A0B-BEDA-40275D8ADC2E}">
      <dgm:prSet/>
      <dgm:spPr/>
      <dgm:t>
        <a:bodyPr/>
        <a:lstStyle/>
        <a:p>
          <a:endParaRPr lang="hr-HR"/>
        </a:p>
      </dgm:t>
    </dgm:pt>
    <dgm:pt modelId="{595D83BA-04D3-43F2-9928-DCC464EB58B1}" type="sibTrans" cxnId="{0D0CFD5D-746F-4A0B-BEDA-40275D8ADC2E}">
      <dgm:prSet/>
      <dgm:spPr/>
      <dgm:t>
        <a:bodyPr/>
        <a:lstStyle/>
        <a:p>
          <a:endParaRPr lang="hr-HR"/>
        </a:p>
      </dgm:t>
    </dgm:pt>
    <dgm:pt modelId="{8FB9595A-8193-47F4-9ECA-8E7C65617F6C}">
      <dgm:prSet phldrT="[Tekst]" phldr="1"/>
      <dgm:spPr/>
      <dgm:t>
        <a:bodyPr/>
        <a:lstStyle/>
        <a:p>
          <a:endParaRPr lang="hr-HR" sz="1000" dirty="0"/>
        </a:p>
      </dgm:t>
    </dgm:pt>
    <dgm:pt modelId="{726E4F4C-B277-4285-914C-28EA6C0CF0FF}" type="parTrans" cxnId="{C9A9FCA8-217E-4B1D-BE76-AFFBB1020B33}">
      <dgm:prSet/>
      <dgm:spPr/>
      <dgm:t>
        <a:bodyPr/>
        <a:lstStyle/>
        <a:p>
          <a:endParaRPr lang="hr-HR"/>
        </a:p>
      </dgm:t>
    </dgm:pt>
    <dgm:pt modelId="{CE62159E-D958-4AC9-B56A-84A956ADBAD8}" type="sibTrans" cxnId="{C9A9FCA8-217E-4B1D-BE76-AFFBB1020B33}">
      <dgm:prSet/>
      <dgm:spPr/>
      <dgm:t>
        <a:bodyPr/>
        <a:lstStyle/>
        <a:p>
          <a:endParaRPr lang="hr-HR"/>
        </a:p>
      </dgm:t>
    </dgm:pt>
    <dgm:pt modelId="{C538F724-581B-4479-A26C-6F47F3E99229}">
      <dgm:prSet phldrT="[Tekst]" custT="1"/>
      <dgm:spPr/>
      <dgm:t>
        <a:bodyPr/>
        <a:lstStyle/>
        <a:p>
          <a:pPr algn="l"/>
          <a:r>
            <a:rPr lang="hr-HR" sz="1200" dirty="0"/>
            <a:t>Popunjavanje B dijela obrasca zahtjeva za upis skupa kompetencija</a:t>
          </a:r>
        </a:p>
      </dgm:t>
    </dgm:pt>
    <dgm:pt modelId="{E7325C88-DE80-428A-9DAC-27647B410916}" type="parTrans" cxnId="{8ADC883B-2F67-4522-8445-EBC08F47C2F2}">
      <dgm:prSet/>
      <dgm:spPr/>
      <dgm:t>
        <a:bodyPr/>
        <a:lstStyle/>
        <a:p>
          <a:endParaRPr lang="hr-HR"/>
        </a:p>
      </dgm:t>
    </dgm:pt>
    <dgm:pt modelId="{034BD03C-2410-41DB-BEA6-517B946A830A}" type="sibTrans" cxnId="{8ADC883B-2F67-4522-8445-EBC08F47C2F2}">
      <dgm:prSet/>
      <dgm:spPr/>
      <dgm:t>
        <a:bodyPr/>
        <a:lstStyle/>
        <a:p>
          <a:endParaRPr lang="hr-HR"/>
        </a:p>
      </dgm:t>
    </dgm:pt>
    <dgm:pt modelId="{ECFBB9D8-198E-4C85-96A7-13365B8419F2}">
      <dgm:prSet phldrT="[Tekst]" custT="1"/>
      <dgm:spPr/>
      <dgm:t>
        <a:bodyPr/>
        <a:lstStyle/>
        <a:p>
          <a:pPr algn="l"/>
          <a:r>
            <a:rPr lang="hr-HR" sz="1000" dirty="0"/>
            <a:t>Opis skupa kompetencija, popis ključnih poslova u okviru kojih se koristi skup kompetencija i pripadajućih pojedinačnih kompetencija i uvjeti rada</a:t>
          </a:r>
        </a:p>
      </dgm:t>
    </dgm:pt>
    <dgm:pt modelId="{03A5DDB6-DDF6-45ED-A6EA-8B439CE6F36C}" type="parTrans" cxnId="{843B6BB5-56F7-4928-85B2-333490E6D818}">
      <dgm:prSet/>
      <dgm:spPr/>
      <dgm:t>
        <a:bodyPr/>
        <a:lstStyle/>
        <a:p>
          <a:endParaRPr lang="hr-HR"/>
        </a:p>
      </dgm:t>
    </dgm:pt>
    <dgm:pt modelId="{65DC208A-193B-4C4C-B351-6158951BF622}" type="sibTrans" cxnId="{843B6BB5-56F7-4928-85B2-333490E6D818}">
      <dgm:prSet/>
      <dgm:spPr/>
      <dgm:t>
        <a:bodyPr/>
        <a:lstStyle/>
        <a:p>
          <a:endParaRPr lang="hr-HR"/>
        </a:p>
      </dgm:t>
    </dgm:pt>
    <dgm:pt modelId="{141DB8B8-C941-4AE7-97BF-CDFE716787EB}">
      <dgm:prSet phldrT="[Tekst]" phldr="1"/>
      <dgm:spPr/>
      <dgm:t>
        <a:bodyPr/>
        <a:lstStyle/>
        <a:p>
          <a:pPr algn="l"/>
          <a:endParaRPr lang="hr-HR" sz="800"/>
        </a:p>
      </dgm:t>
    </dgm:pt>
    <dgm:pt modelId="{5BD2BF9C-791D-4169-8ECD-C32739B8DC5C}" type="parTrans" cxnId="{43694991-D7AD-43AB-8B47-EE400804E945}">
      <dgm:prSet/>
      <dgm:spPr/>
      <dgm:t>
        <a:bodyPr/>
        <a:lstStyle/>
        <a:p>
          <a:endParaRPr lang="hr-HR"/>
        </a:p>
      </dgm:t>
    </dgm:pt>
    <dgm:pt modelId="{ACEA0FD7-C2DC-493F-BF75-B4130F8700FD}" type="sibTrans" cxnId="{43694991-D7AD-43AB-8B47-EE400804E945}">
      <dgm:prSet/>
      <dgm:spPr/>
      <dgm:t>
        <a:bodyPr/>
        <a:lstStyle/>
        <a:p>
          <a:endParaRPr lang="hr-HR"/>
        </a:p>
      </dgm:t>
    </dgm:pt>
    <dgm:pt modelId="{7DEFF66F-CD58-49BB-AD82-AD128D79E335}">
      <dgm:prSet custT="1"/>
      <dgm:spPr/>
      <dgm:t>
        <a:bodyPr/>
        <a:lstStyle/>
        <a:p>
          <a:r>
            <a:rPr lang="hr-HR" sz="1000" dirty="0"/>
            <a:t>vjerodajnica (npr. AAI, gmail i slično). </a:t>
          </a:r>
        </a:p>
      </dgm:t>
    </dgm:pt>
    <dgm:pt modelId="{0118ED88-CEDF-4282-AC0A-416F44B11270}" type="parTrans" cxnId="{55CD495D-472B-460D-8981-14E4E6A2B3FA}">
      <dgm:prSet/>
      <dgm:spPr/>
      <dgm:t>
        <a:bodyPr/>
        <a:lstStyle/>
        <a:p>
          <a:endParaRPr lang="hr-HR"/>
        </a:p>
      </dgm:t>
    </dgm:pt>
    <dgm:pt modelId="{F6CD359B-4503-4192-B984-622DA2F4B8D8}" type="sibTrans" cxnId="{55CD495D-472B-460D-8981-14E4E6A2B3FA}">
      <dgm:prSet/>
      <dgm:spPr/>
      <dgm:t>
        <a:bodyPr/>
        <a:lstStyle/>
        <a:p>
          <a:endParaRPr lang="hr-HR"/>
        </a:p>
      </dgm:t>
    </dgm:pt>
    <dgm:pt modelId="{E927FC3B-C5B9-4905-994C-B432D43F17CD}">
      <dgm:prSet custT="1"/>
      <dgm:spPr/>
      <dgm:t>
        <a:bodyPr/>
        <a:lstStyle/>
        <a:p>
          <a:r>
            <a:rPr lang="hr-HR" sz="1000" dirty="0"/>
            <a:t>hko@mzo.hr</a:t>
          </a:r>
        </a:p>
      </dgm:t>
    </dgm:pt>
    <dgm:pt modelId="{C1F495C4-B5CF-461E-9230-5DBA421B55B5}" type="parTrans" cxnId="{8206B4D8-54CC-4F85-96EC-1622F6A99EB4}">
      <dgm:prSet/>
      <dgm:spPr/>
      <dgm:t>
        <a:bodyPr/>
        <a:lstStyle/>
        <a:p>
          <a:endParaRPr lang="hr-HR"/>
        </a:p>
      </dgm:t>
    </dgm:pt>
    <dgm:pt modelId="{21AD3DE8-B123-478F-9D27-6C5BA59A1698}" type="sibTrans" cxnId="{8206B4D8-54CC-4F85-96EC-1622F6A99EB4}">
      <dgm:prSet/>
      <dgm:spPr/>
      <dgm:t>
        <a:bodyPr/>
        <a:lstStyle/>
        <a:p>
          <a:endParaRPr lang="hr-HR"/>
        </a:p>
      </dgm:t>
    </dgm:pt>
    <dgm:pt modelId="{A7CE4058-6EBE-4940-813C-F3E33CE6A6EE}">
      <dgm:prSet custT="1"/>
      <dgm:spPr/>
      <dgm:t>
        <a:bodyPr/>
        <a:lstStyle/>
        <a:p>
          <a:r>
            <a:rPr lang="hr-HR" sz="1000" dirty="0"/>
            <a:t>hko@srce.hr</a:t>
          </a:r>
        </a:p>
      </dgm:t>
    </dgm:pt>
    <dgm:pt modelId="{ECED8CF0-F4A5-4D8E-8D16-43061BC1C45D}" type="parTrans" cxnId="{48233EE4-D4E7-48DB-BA64-3ED0C2F0DE98}">
      <dgm:prSet/>
      <dgm:spPr/>
      <dgm:t>
        <a:bodyPr/>
        <a:lstStyle/>
        <a:p>
          <a:endParaRPr lang="hr-HR"/>
        </a:p>
      </dgm:t>
    </dgm:pt>
    <dgm:pt modelId="{653AE9F7-50CE-4740-BC5C-1A843E2BB542}" type="sibTrans" cxnId="{48233EE4-D4E7-48DB-BA64-3ED0C2F0DE98}">
      <dgm:prSet/>
      <dgm:spPr/>
      <dgm:t>
        <a:bodyPr/>
        <a:lstStyle/>
        <a:p>
          <a:endParaRPr lang="hr-HR"/>
        </a:p>
      </dgm:t>
    </dgm:pt>
    <dgm:pt modelId="{C0C74946-C708-4C5D-8CB0-ABD289D2CD1F}">
      <dgm:prSet custT="1"/>
      <dgm:spPr/>
      <dgm:t>
        <a:bodyPr/>
        <a:lstStyle/>
        <a:p>
          <a:endParaRPr lang="hr-HR" sz="1000" dirty="0"/>
        </a:p>
      </dgm:t>
    </dgm:pt>
    <dgm:pt modelId="{134771C0-9D52-4AD4-83D3-96D91CE28DAF}" type="parTrans" cxnId="{72552EEE-2CB9-4C09-A2FE-C6868DC44424}">
      <dgm:prSet/>
      <dgm:spPr/>
      <dgm:t>
        <a:bodyPr/>
        <a:lstStyle/>
        <a:p>
          <a:endParaRPr lang="hr-HR"/>
        </a:p>
      </dgm:t>
    </dgm:pt>
    <dgm:pt modelId="{A2DED963-173C-48C5-ABFE-5C1E21A725D9}" type="sibTrans" cxnId="{72552EEE-2CB9-4C09-A2FE-C6868DC44424}">
      <dgm:prSet/>
      <dgm:spPr/>
      <dgm:t>
        <a:bodyPr/>
        <a:lstStyle/>
        <a:p>
          <a:endParaRPr lang="hr-HR"/>
        </a:p>
      </dgm:t>
    </dgm:pt>
    <dgm:pt modelId="{A2D7A9F2-1646-434D-99CB-D9ABB0340B24}">
      <dgm:prSet/>
      <dgm:spPr/>
      <dgm:t>
        <a:bodyPr/>
        <a:lstStyle/>
        <a:p>
          <a:r>
            <a:rPr lang="hr-HR" sz="1000" dirty="0"/>
            <a:t>Strateška utemeljenost</a:t>
          </a:r>
        </a:p>
      </dgm:t>
    </dgm:pt>
    <dgm:pt modelId="{D2EB63FD-6121-4BFF-BB52-28DCF7D193F4}" type="parTrans" cxnId="{46B1583B-1582-420D-9C42-1C52651CE12F}">
      <dgm:prSet/>
      <dgm:spPr/>
      <dgm:t>
        <a:bodyPr/>
        <a:lstStyle/>
        <a:p>
          <a:endParaRPr lang="hr-HR"/>
        </a:p>
      </dgm:t>
    </dgm:pt>
    <dgm:pt modelId="{D9A3E94A-7714-4AB0-B1A6-96C5CD1CE2F0}" type="sibTrans" cxnId="{46B1583B-1582-420D-9C42-1C52651CE12F}">
      <dgm:prSet/>
      <dgm:spPr/>
      <dgm:t>
        <a:bodyPr/>
        <a:lstStyle/>
        <a:p>
          <a:endParaRPr lang="hr-HR"/>
        </a:p>
      </dgm:t>
    </dgm:pt>
    <dgm:pt modelId="{869B6595-C6AD-4D5F-8E6D-A1483A57B979}">
      <dgm:prSet/>
      <dgm:spPr/>
      <dgm:t>
        <a:bodyPr/>
        <a:lstStyle/>
        <a:p>
          <a:endParaRPr lang="hr-HR" sz="1000" dirty="0"/>
        </a:p>
      </dgm:t>
    </dgm:pt>
    <dgm:pt modelId="{282B4009-8F5B-4139-85F5-28021A05DF8C}" type="parTrans" cxnId="{4007968A-ED4F-4884-A3BF-F473008DCCCD}">
      <dgm:prSet/>
      <dgm:spPr/>
      <dgm:t>
        <a:bodyPr/>
        <a:lstStyle/>
        <a:p>
          <a:endParaRPr lang="hr-HR"/>
        </a:p>
      </dgm:t>
    </dgm:pt>
    <dgm:pt modelId="{79455CE4-4E53-4396-965E-C57E91E7A6CA}" type="sibTrans" cxnId="{4007968A-ED4F-4884-A3BF-F473008DCCCD}">
      <dgm:prSet/>
      <dgm:spPr/>
      <dgm:t>
        <a:bodyPr/>
        <a:lstStyle/>
        <a:p>
          <a:endParaRPr lang="hr-HR"/>
        </a:p>
      </dgm:t>
    </dgm:pt>
    <dgm:pt modelId="{D4B55DDF-5D14-48DC-A030-B47127ABB8A2}" type="pres">
      <dgm:prSet presAssocID="{9F615682-8DDD-4BCF-A04F-990A572016B9}" presName="Name0" presStyleCnt="0">
        <dgm:presLayoutVars>
          <dgm:dir/>
          <dgm:resizeHandles val="exact"/>
        </dgm:presLayoutVars>
      </dgm:prSet>
      <dgm:spPr/>
    </dgm:pt>
    <dgm:pt modelId="{CB87A10B-4F6B-4D03-BF8D-9AA79913EAC2}" type="pres">
      <dgm:prSet presAssocID="{DC8AA6DD-8565-4A6C-B239-6D28993C653F}" presName="node" presStyleLbl="node1" presStyleIdx="0" presStyleCnt="3">
        <dgm:presLayoutVars>
          <dgm:bulletEnabled val="1"/>
        </dgm:presLayoutVars>
      </dgm:prSet>
      <dgm:spPr/>
    </dgm:pt>
    <dgm:pt modelId="{695DCDB7-B67B-4FF2-992C-46FD36AF96F2}" type="pres">
      <dgm:prSet presAssocID="{079BE8F0-866B-4DB5-A3DB-52B57B244450}" presName="sibTrans" presStyleCnt="0"/>
      <dgm:spPr/>
    </dgm:pt>
    <dgm:pt modelId="{8DCFFB9B-9BCF-489A-8247-EFF577C76FE4}" type="pres">
      <dgm:prSet presAssocID="{39FC9D36-BE8E-4E15-89DC-7FD9A36969CF}" presName="node" presStyleLbl="node1" presStyleIdx="1" presStyleCnt="3">
        <dgm:presLayoutVars>
          <dgm:bulletEnabled val="1"/>
        </dgm:presLayoutVars>
      </dgm:prSet>
      <dgm:spPr/>
    </dgm:pt>
    <dgm:pt modelId="{06DB1F1A-317A-4D20-B08F-CCC83479A549}" type="pres">
      <dgm:prSet presAssocID="{45C5A16F-DFDA-4BE9-8F37-4E5958830862}" presName="sibTrans" presStyleCnt="0"/>
      <dgm:spPr/>
    </dgm:pt>
    <dgm:pt modelId="{FF6C5BA9-4DE5-4448-9FF3-3B9F91172165}" type="pres">
      <dgm:prSet presAssocID="{C538F724-581B-4479-A26C-6F47F3E99229}" presName="node" presStyleLbl="node1" presStyleIdx="2" presStyleCnt="3" custLinFactNeighborY="2438">
        <dgm:presLayoutVars>
          <dgm:bulletEnabled val="1"/>
        </dgm:presLayoutVars>
      </dgm:prSet>
      <dgm:spPr/>
    </dgm:pt>
  </dgm:ptLst>
  <dgm:cxnLst>
    <dgm:cxn modelId="{46B1583B-1582-420D-9C42-1C52651CE12F}" srcId="{39FC9D36-BE8E-4E15-89DC-7FD9A36969CF}" destId="{A2D7A9F2-1646-434D-99CB-D9ABB0340B24}" srcOrd="1" destOrd="0" parTransId="{D2EB63FD-6121-4BFF-BB52-28DCF7D193F4}" sibTransId="{D9A3E94A-7714-4AB0-B1A6-96C5CD1CE2F0}"/>
    <dgm:cxn modelId="{8ADC883B-2F67-4522-8445-EBC08F47C2F2}" srcId="{9F615682-8DDD-4BCF-A04F-990A572016B9}" destId="{C538F724-581B-4479-A26C-6F47F3E99229}" srcOrd="2" destOrd="0" parTransId="{E7325C88-DE80-428A-9DAC-27647B410916}" sibTransId="{034BD03C-2410-41DB-BEA6-517B946A830A}"/>
    <dgm:cxn modelId="{55CD495D-472B-460D-8981-14E4E6A2B3FA}" srcId="{DC8AA6DD-8565-4A6C-B239-6D28993C653F}" destId="{7DEFF66F-CD58-49BB-AD82-AD128D79E335}" srcOrd="1" destOrd="0" parTransId="{0118ED88-CEDF-4282-AC0A-416F44B11270}" sibTransId="{F6CD359B-4503-4192-B984-622DA2F4B8D8}"/>
    <dgm:cxn modelId="{0D0CFD5D-746F-4A0B-BEDA-40275D8ADC2E}" srcId="{39FC9D36-BE8E-4E15-89DC-7FD9A36969CF}" destId="{A02AF9B2-A8EE-4CFB-9243-04543B615EB1}" srcOrd="0" destOrd="0" parTransId="{083C23A2-00CC-4529-B15A-4AF152E06CCB}" sibTransId="{595D83BA-04D3-43F2-9928-DCC464EB58B1}"/>
    <dgm:cxn modelId="{3AF58D60-719A-4F9C-B415-47FBA6303B00}" type="presOf" srcId="{E927FC3B-C5B9-4905-994C-B432D43F17CD}" destId="{CB87A10B-4F6B-4D03-BF8D-9AA79913EAC2}" srcOrd="0" destOrd="3" presId="urn:microsoft.com/office/officeart/2005/8/layout/hList6"/>
    <dgm:cxn modelId="{EE656550-B3A1-47EC-9D61-2D6C2194BD02}" type="presOf" srcId="{C0C74946-C708-4C5D-8CB0-ABD289D2CD1F}" destId="{CB87A10B-4F6B-4D03-BF8D-9AA79913EAC2}" srcOrd="0" destOrd="5" presId="urn:microsoft.com/office/officeart/2005/8/layout/hList6"/>
    <dgm:cxn modelId="{08061354-1532-4E69-B420-B020F7736CC7}" type="presOf" srcId="{8FB9595A-8193-47F4-9ECA-8E7C65617F6C}" destId="{8DCFFB9B-9BCF-489A-8247-EFF577C76FE4}" srcOrd="0" destOrd="4" presId="urn:microsoft.com/office/officeart/2005/8/layout/hList6"/>
    <dgm:cxn modelId="{E5FCB874-FBAB-430F-BB1B-9E025D829B4B}" type="presOf" srcId="{A2D7A9F2-1646-434D-99CB-D9ABB0340B24}" destId="{8DCFFB9B-9BCF-489A-8247-EFF577C76FE4}" srcOrd="0" destOrd="2" presId="urn:microsoft.com/office/officeart/2005/8/layout/hList6"/>
    <dgm:cxn modelId="{C62EC17E-E61C-4E96-8925-9CAE5B3651A9}" type="presOf" srcId="{9F615682-8DDD-4BCF-A04F-990A572016B9}" destId="{D4B55DDF-5D14-48DC-A030-B47127ABB8A2}" srcOrd="0" destOrd="0" presId="urn:microsoft.com/office/officeart/2005/8/layout/hList6"/>
    <dgm:cxn modelId="{D99ACB82-D914-4C8B-AB28-43886CE6E3D7}" srcId="{DC8AA6DD-8565-4A6C-B239-6D28993C653F}" destId="{F0B3EF10-1AAD-4567-B421-650F7375F973}" srcOrd="0" destOrd="0" parTransId="{E4432CF0-5B8D-4440-A12E-85AD38714C56}" sibTransId="{97DD0DE1-6F11-4EE2-A37D-77E925754B3A}"/>
    <dgm:cxn modelId="{CF3BE883-A2A3-492B-8570-B71ACEAAD0AF}" type="presOf" srcId="{A02AF9B2-A8EE-4CFB-9243-04543B615EB1}" destId="{8DCFFB9B-9BCF-489A-8247-EFF577C76FE4}" srcOrd="0" destOrd="1" presId="urn:microsoft.com/office/officeart/2005/8/layout/hList6"/>
    <dgm:cxn modelId="{4007968A-ED4F-4884-A3BF-F473008DCCCD}" srcId="{39FC9D36-BE8E-4E15-89DC-7FD9A36969CF}" destId="{869B6595-C6AD-4D5F-8E6D-A1483A57B979}" srcOrd="2" destOrd="0" parTransId="{282B4009-8F5B-4139-85F5-28021A05DF8C}" sibTransId="{79455CE4-4E53-4396-965E-C57E91E7A6CA}"/>
    <dgm:cxn modelId="{599F578C-82F8-455A-8BEA-944A62891E05}" type="presOf" srcId="{ECFBB9D8-198E-4C85-96A7-13365B8419F2}" destId="{FF6C5BA9-4DE5-4448-9FF3-3B9F91172165}" srcOrd="0" destOrd="1" presId="urn:microsoft.com/office/officeart/2005/8/layout/hList6"/>
    <dgm:cxn modelId="{B2408E8D-9B2E-4906-B2EA-E5075217DD78}" srcId="{DC8AA6DD-8565-4A6C-B239-6D28993C653F}" destId="{F0F350E8-BFB4-48E0-8527-44D475D290C6}" srcOrd="5" destOrd="0" parTransId="{4257F495-B0AE-4354-A6C1-28090CF99973}" sibTransId="{BBA516CC-509F-49FF-B053-B8F244FB09BB}"/>
    <dgm:cxn modelId="{43694991-D7AD-43AB-8B47-EE400804E945}" srcId="{C538F724-581B-4479-A26C-6F47F3E99229}" destId="{141DB8B8-C941-4AE7-97BF-CDFE716787EB}" srcOrd="1" destOrd="0" parTransId="{5BD2BF9C-791D-4169-8ECD-C32739B8DC5C}" sibTransId="{ACEA0FD7-C2DC-493F-BF75-B4130F8700FD}"/>
    <dgm:cxn modelId="{C032DA97-6307-4AB2-92C1-147A642C40A9}" type="presOf" srcId="{869B6595-C6AD-4D5F-8E6D-A1483A57B979}" destId="{8DCFFB9B-9BCF-489A-8247-EFF577C76FE4}" srcOrd="0" destOrd="3" presId="urn:microsoft.com/office/officeart/2005/8/layout/hList6"/>
    <dgm:cxn modelId="{9E85E39D-A289-4974-B3ED-FB65D3F333B2}" srcId="{9F615682-8DDD-4BCF-A04F-990A572016B9}" destId="{39FC9D36-BE8E-4E15-89DC-7FD9A36969CF}" srcOrd="1" destOrd="0" parTransId="{D7B35822-B06B-4D44-B9F1-C4B979583FD2}" sibTransId="{45C5A16F-DFDA-4BE9-8F37-4E5958830862}"/>
    <dgm:cxn modelId="{C9A9FCA8-217E-4B1D-BE76-AFFBB1020B33}" srcId="{39FC9D36-BE8E-4E15-89DC-7FD9A36969CF}" destId="{8FB9595A-8193-47F4-9ECA-8E7C65617F6C}" srcOrd="3" destOrd="0" parTransId="{726E4F4C-B277-4285-914C-28EA6C0CF0FF}" sibTransId="{CE62159E-D958-4AC9-B56A-84A956ADBAD8}"/>
    <dgm:cxn modelId="{58E140AC-0862-4DA3-9838-A2F161A73664}" type="presOf" srcId="{39FC9D36-BE8E-4E15-89DC-7FD9A36969CF}" destId="{8DCFFB9B-9BCF-489A-8247-EFF577C76FE4}" srcOrd="0" destOrd="0" presId="urn:microsoft.com/office/officeart/2005/8/layout/hList6"/>
    <dgm:cxn modelId="{6FDA58AF-CD22-42EF-88C2-FA7D86F13CE5}" type="presOf" srcId="{C538F724-581B-4479-A26C-6F47F3E99229}" destId="{FF6C5BA9-4DE5-4448-9FF3-3B9F91172165}" srcOrd="0" destOrd="0" presId="urn:microsoft.com/office/officeart/2005/8/layout/hList6"/>
    <dgm:cxn modelId="{843B6BB5-56F7-4928-85B2-333490E6D818}" srcId="{C538F724-581B-4479-A26C-6F47F3E99229}" destId="{ECFBB9D8-198E-4C85-96A7-13365B8419F2}" srcOrd="0" destOrd="0" parTransId="{03A5DDB6-DDF6-45ED-A6EA-8B439CE6F36C}" sibTransId="{65DC208A-193B-4C4C-B351-6158951BF622}"/>
    <dgm:cxn modelId="{A60225C1-72DF-41E9-B873-575EAD3DBB7D}" type="presOf" srcId="{141DB8B8-C941-4AE7-97BF-CDFE716787EB}" destId="{FF6C5BA9-4DE5-4448-9FF3-3B9F91172165}" srcOrd="0" destOrd="2" presId="urn:microsoft.com/office/officeart/2005/8/layout/hList6"/>
    <dgm:cxn modelId="{E4996BC5-8C45-40CC-94B7-9BC2CBAF7005}" type="presOf" srcId="{7DEFF66F-CD58-49BB-AD82-AD128D79E335}" destId="{CB87A10B-4F6B-4D03-BF8D-9AA79913EAC2}" srcOrd="0" destOrd="2" presId="urn:microsoft.com/office/officeart/2005/8/layout/hList6"/>
    <dgm:cxn modelId="{05E220C6-E971-4162-A1FF-DC36AA57EBEE}" type="presOf" srcId="{F0F350E8-BFB4-48E0-8527-44D475D290C6}" destId="{CB87A10B-4F6B-4D03-BF8D-9AA79913EAC2}" srcOrd="0" destOrd="6" presId="urn:microsoft.com/office/officeart/2005/8/layout/hList6"/>
    <dgm:cxn modelId="{7EC4E7CB-9013-4DBD-B2BA-254F14FCB269}" type="presOf" srcId="{A7CE4058-6EBE-4940-813C-F3E33CE6A6EE}" destId="{CB87A10B-4F6B-4D03-BF8D-9AA79913EAC2}" srcOrd="0" destOrd="4" presId="urn:microsoft.com/office/officeart/2005/8/layout/hList6"/>
    <dgm:cxn modelId="{8206B4D8-54CC-4F85-96EC-1622F6A99EB4}" srcId="{DC8AA6DD-8565-4A6C-B239-6D28993C653F}" destId="{E927FC3B-C5B9-4905-994C-B432D43F17CD}" srcOrd="2" destOrd="0" parTransId="{C1F495C4-B5CF-461E-9230-5DBA421B55B5}" sibTransId="{21AD3DE8-B123-478F-9D27-6C5BA59A1698}"/>
    <dgm:cxn modelId="{692D0DE4-38C5-4879-881E-582FF753E72C}" type="presOf" srcId="{F0B3EF10-1AAD-4567-B421-650F7375F973}" destId="{CB87A10B-4F6B-4D03-BF8D-9AA79913EAC2}" srcOrd="0" destOrd="1" presId="urn:microsoft.com/office/officeart/2005/8/layout/hList6"/>
    <dgm:cxn modelId="{48233EE4-D4E7-48DB-BA64-3ED0C2F0DE98}" srcId="{DC8AA6DD-8565-4A6C-B239-6D28993C653F}" destId="{A7CE4058-6EBE-4940-813C-F3E33CE6A6EE}" srcOrd="3" destOrd="0" parTransId="{ECED8CF0-F4A5-4D8E-8D16-43061BC1C45D}" sibTransId="{653AE9F7-50CE-4740-BC5C-1A843E2BB542}"/>
    <dgm:cxn modelId="{727442EC-033C-4135-A949-D8EF07E89934}" type="presOf" srcId="{DC8AA6DD-8565-4A6C-B239-6D28993C653F}" destId="{CB87A10B-4F6B-4D03-BF8D-9AA79913EAC2}" srcOrd="0" destOrd="0" presId="urn:microsoft.com/office/officeart/2005/8/layout/hList6"/>
    <dgm:cxn modelId="{72552EEE-2CB9-4C09-A2FE-C6868DC44424}" srcId="{DC8AA6DD-8565-4A6C-B239-6D28993C653F}" destId="{C0C74946-C708-4C5D-8CB0-ABD289D2CD1F}" srcOrd="4" destOrd="0" parTransId="{134771C0-9D52-4AD4-83D3-96D91CE28DAF}" sibTransId="{A2DED963-173C-48C5-ABFE-5C1E21A725D9}"/>
    <dgm:cxn modelId="{AC980FF1-7FAE-456C-AAD2-00221B2A1CAC}" srcId="{9F615682-8DDD-4BCF-A04F-990A572016B9}" destId="{DC8AA6DD-8565-4A6C-B239-6D28993C653F}" srcOrd="0" destOrd="0" parTransId="{7E0621A2-45F7-4CED-AB14-EE72525776E8}" sibTransId="{079BE8F0-866B-4DB5-A3DB-52B57B244450}"/>
    <dgm:cxn modelId="{BD97B777-D162-44FC-9B55-6B9CBA2AED5F}" type="presParOf" srcId="{D4B55DDF-5D14-48DC-A030-B47127ABB8A2}" destId="{CB87A10B-4F6B-4D03-BF8D-9AA79913EAC2}" srcOrd="0" destOrd="0" presId="urn:microsoft.com/office/officeart/2005/8/layout/hList6"/>
    <dgm:cxn modelId="{DC75E132-D487-4C58-8810-35611D1DF323}" type="presParOf" srcId="{D4B55DDF-5D14-48DC-A030-B47127ABB8A2}" destId="{695DCDB7-B67B-4FF2-992C-46FD36AF96F2}" srcOrd="1" destOrd="0" presId="urn:microsoft.com/office/officeart/2005/8/layout/hList6"/>
    <dgm:cxn modelId="{1189703C-0FFB-405D-A503-8B11E50CB3EC}" type="presParOf" srcId="{D4B55DDF-5D14-48DC-A030-B47127ABB8A2}" destId="{8DCFFB9B-9BCF-489A-8247-EFF577C76FE4}" srcOrd="2" destOrd="0" presId="urn:microsoft.com/office/officeart/2005/8/layout/hList6"/>
    <dgm:cxn modelId="{50283281-A039-464D-A1ED-D99905AE9F38}" type="presParOf" srcId="{D4B55DDF-5D14-48DC-A030-B47127ABB8A2}" destId="{06DB1F1A-317A-4D20-B08F-CCC83479A549}" srcOrd="3" destOrd="0" presId="urn:microsoft.com/office/officeart/2005/8/layout/hList6"/>
    <dgm:cxn modelId="{0C850F08-CDEA-4E24-8F89-9F67B74A9B47}" type="presParOf" srcId="{D4B55DDF-5D14-48DC-A030-B47127ABB8A2}" destId="{FF6C5BA9-4DE5-4448-9FF3-3B9F911721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31A3D8-EAA7-4D2C-B903-FC802906BA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0171193-5A2D-40F9-8D5D-A0DBD3DDF69D}">
      <dgm:prSet phldrT="[Tekst]" custT="1"/>
      <dgm:spPr/>
      <dgm:t>
        <a:bodyPr/>
        <a:lstStyle/>
        <a:p>
          <a:r>
            <a:rPr lang="hr-HR" sz="1800" dirty="0"/>
            <a:t>Obuhvat revizije standarda zanimanja</a:t>
          </a:r>
        </a:p>
      </dgm:t>
    </dgm:pt>
    <dgm:pt modelId="{1F4803E6-8904-4758-801A-6C0E6144C03E}" type="parTrans" cxnId="{DBD9CE8D-9948-4DE6-90C7-3781C26BAB80}">
      <dgm:prSet/>
      <dgm:spPr/>
      <dgm:t>
        <a:bodyPr/>
        <a:lstStyle/>
        <a:p>
          <a:endParaRPr lang="hr-HR"/>
        </a:p>
      </dgm:t>
    </dgm:pt>
    <dgm:pt modelId="{7FB348DD-9D32-4E12-83E8-F9BA71DA41EB}" type="sibTrans" cxnId="{DBD9CE8D-9948-4DE6-90C7-3781C26BAB80}">
      <dgm:prSet/>
      <dgm:spPr/>
      <dgm:t>
        <a:bodyPr/>
        <a:lstStyle/>
        <a:p>
          <a:endParaRPr lang="hr-HR"/>
        </a:p>
      </dgm:t>
    </dgm:pt>
    <dgm:pt modelId="{A139ECA3-481E-404A-AE41-52C3236CEDEC}">
      <dgm:prSet phldrT="[Tekst]" custT="1"/>
      <dgm:spPr/>
      <dgm:t>
        <a:bodyPr/>
        <a:lstStyle/>
        <a:p>
          <a:r>
            <a:rPr lang="hr-HR" sz="1600" dirty="0"/>
            <a:t>1.Dopuna standarda zanimanja novim ključnim poslom/poslovima </a:t>
          </a:r>
        </a:p>
      </dgm:t>
    </dgm:pt>
    <dgm:pt modelId="{C58B2A26-22F7-4B18-B08A-D58ABD13D3D1}" type="parTrans" cxnId="{B8801E3C-D892-4AB3-BB38-982A2DB8FB00}">
      <dgm:prSet/>
      <dgm:spPr/>
      <dgm:t>
        <a:bodyPr/>
        <a:lstStyle/>
        <a:p>
          <a:endParaRPr lang="hr-HR"/>
        </a:p>
      </dgm:t>
    </dgm:pt>
    <dgm:pt modelId="{FFEC05F4-9281-4931-8100-DEEDEEBE49F7}" type="sibTrans" cxnId="{B8801E3C-D892-4AB3-BB38-982A2DB8FB00}">
      <dgm:prSet/>
      <dgm:spPr/>
      <dgm:t>
        <a:bodyPr/>
        <a:lstStyle/>
        <a:p>
          <a:endParaRPr lang="hr-HR"/>
        </a:p>
      </dgm:t>
    </dgm:pt>
    <dgm:pt modelId="{3DCB6F74-4361-4F82-95A1-47CB09EC7129}">
      <dgm:prSet phldrT="[Tekst]" custT="1"/>
      <dgm:spPr/>
      <dgm:t>
        <a:bodyPr/>
        <a:lstStyle/>
        <a:p>
          <a:r>
            <a:rPr lang="hr-HR" sz="1600" dirty="0"/>
            <a:t>2. Dorada opisa ključnog posla i pripadajućih kompetencija kroz izmjene, sažimanja, dopune opisa ili </a:t>
          </a:r>
        </a:p>
        <a:p>
          <a:r>
            <a:rPr lang="hr-HR" sz="1600" dirty="0"/>
            <a:t>dodavanje novih kompetencija u sklopu postojećeg ključnog </a:t>
          </a:r>
          <a:r>
            <a:rPr lang="hr-HR" sz="1800" dirty="0"/>
            <a:t>posla</a:t>
          </a:r>
        </a:p>
      </dgm:t>
    </dgm:pt>
    <dgm:pt modelId="{5E86976D-C14F-44A7-AF3C-BDF85112D8C2}" type="parTrans" cxnId="{61F22A35-70AE-4704-B3F7-C8E178AA6A8A}">
      <dgm:prSet/>
      <dgm:spPr/>
      <dgm:t>
        <a:bodyPr/>
        <a:lstStyle/>
        <a:p>
          <a:endParaRPr lang="hr-HR"/>
        </a:p>
      </dgm:t>
    </dgm:pt>
    <dgm:pt modelId="{70B60CF2-12A1-4CBD-8CC8-86993387769F}" type="sibTrans" cxnId="{61F22A35-70AE-4704-B3F7-C8E178AA6A8A}">
      <dgm:prSet/>
      <dgm:spPr/>
      <dgm:t>
        <a:bodyPr/>
        <a:lstStyle/>
        <a:p>
          <a:endParaRPr lang="hr-HR"/>
        </a:p>
      </dgm:t>
    </dgm:pt>
    <dgm:pt modelId="{BF0DD928-2EA9-4849-BF6D-A77B7400E2F6}">
      <dgm:prSet phldrT="[Tekst]" custT="1"/>
      <dgm:spPr/>
      <dgm:t>
        <a:bodyPr/>
        <a:lstStyle/>
        <a:p>
          <a:r>
            <a:rPr lang="hr-HR" sz="1600" dirty="0"/>
            <a:t>3. </a:t>
          </a:r>
          <a:r>
            <a:rPr lang="pl-PL" sz="1600" dirty="0"/>
            <a:t>Integracija postojećeg samostalnog skupa kompetencija u standard zanimanja koji se nalazi u </a:t>
          </a:r>
          <a:endParaRPr lang="hr-HR" sz="1600" dirty="0"/>
        </a:p>
        <a:p>
          <a:r>
            <a:rPr lang="hr-HR" sz="1600" dirty="0"/>
            <a:t>Registru HKO-a</a:t>
          </a:r>
        </a:p>
      </dgm:t>
    </dgm:pt>
    <dgm:pt modelId="{B6442A4A-16A8-4181-87A5-8917BCC4B7E4}" type="parTrans" cxnId="{F4F6D85B-D0B4-4D0E-97B7-E191CD8B643B}">
      <dgm:prSet/>
      <dgm:spPr/>
      <dgm:t>
        <a:bodyPr/>
        <a:lstStyle/>
        <a:p>
          <a:endParaRPr lang="hr-HR"/>
        </a:p>
      </dgm:t>
    </dgm:pt>
    <dgm:pt modelId="{63EF18E6-6230-4E80-8F7F-E7BBF1EEBBC0}" type="sibTrans" cxnId="{F4F6D85B-D0B4-4D0E-97B7-E191CD8B643B}">
      <dgm:prSet/>
      <dgm:spPr/>
      <dgm:t>
        <a:bodyPr/>
        <a:lstStyle/>
        <a:p>
          <a:endParaRPr lang="hr-HR"/>
        </a:p>
      </dgm:t>
    </dgm:pt>
    <dgm:pt modelId="{B305613A-8E94-4588-92DE-D08544784EFD}" type="pres">
      <dgm:prSet presAssocID="{9831A3D8-EAA7-4D2C-B903-FC802906BACE}" presName="composite" presStyleCnt="0">
        <dgm:presLayoutVars>
          <dgm:chMax val="1"/>
          <dgm:dir/>
          <dgm:resizeHandles val="exact"/>
        </dgm:presLayoutVars>
      </dgm:prSet>
      <dgm:spPr/>
    </dgm:pt>
    <dgm:pt modelId="{AF60CE96-EAB5-40CE-9674-EC6348EFA045}" type="pres">
      <dgm:prSet presAssocID="{A0171193-5A2D-40F9-8D5D-A0DBD3DDF69D}" presName="roof" presStyleLbl="dkBgShp" presStyleIdx="0" presStyleCnt="2"/>
      <dgm:spPr/>
    </dgm:pt>
    <dgm:pt modelId="{5EA6B4C2-029D-4D26-812A-B4955250B6FA}" type="pres">
      <dgm:prSet presAssocID="{A0171193-5A2D-40F9-8D5D-A0DBD3DDF69D}" presName="pillars" presStyleCnt="0"/>
      <dgm:spPr/>
    </dgm:pt>
    <dgm:pt modelId="{284F4CA7-2C71-4E78-9ABE-37DC62836C36}" type="pres">
      <dgm:prSet presAssocID="{A0171193-5A2D-40F9-8D5D-A0DBD3DDF69D}" presName="pillar1" presStyleLbl="node1" presStyleIdx="0" presStyleCnt="3">
        <dgm:presLayoutVars>
          <dgm:bulletEnabled val="1"/>
        </dgm:presLayoutVars>
      </dgm:prSet>
      <dgm:spPr/>
    </dgm:pt>
    <dgm:pt modelId="{34B0E503-B89A-4B08-B705-A35316AB2D93}" type="pres">
      <dgm:prSet presAssocID="{3DCB6F74-4361-4F82-95A1-47CB09EC7129}" presName="pillarX" presStyleLbl="node1" presStyleIdx="1" presStyleCnt="3">
        <dgm:presLayoutVars>
          <dgm:bulletEnabled val="1"/>
        </dgm:presLayoutVars>
      </dgm:prSet>
      <dgm:spPr/>
    </dgm:pt>
    <dgm:pt modelId="{F2EAFBC3-AA79-430B-BE31-90F6F4FF81FD}" type="pres">
      <dgm:prSet presAssocID="{BF0DD928-2EA9-4849-BF6D-A77B7400E2F6}" presName="pillarX" presStyleLbl="node1" presStyleIdx="2" presStyleCnt="3">
        <dgm:presLayoutVars>
          <dgm:bulletEnabled val="1"/>
        </dgm:presLayoutVars>
      </dgm:prSet>
      <dgm:spPr/>
    </dgm:pt>
    <dgm:pt modelId="{DC1739A4-ED7A-4100-8345-A299FA0496A4}" type="pres">
      <dgm:prSet presAssocID="{A0171193-5A2D-40F9-8D5D-A0DBD3DDF69D}" presName="base" presStyleLbl="dkBgShp" presStyleIdx="1" presStyleCnt="2"/>
      <dgm:spPr/>
    </dgm:pt>
  </dgm:ptLst>
  <dgm:cxnLst>
    <dgm:cxn modelId="{61F22A35-70AE-4704-B3F7-C8E178AA6A8A}" srcId="{A0171193-5A2D-40F9-8D5D-A0DBD3DDF69D}" destId="{3DCB6F74-4361-4F82-95A1-47CB09EC7129}" srcOrd="1" destOrd="0" parTransId="{5E86976D-C14F-44A7-AF3C-BDF85112D8C2}" sibTransId="{70B60CF2-12A1-4CBD-8CC8-86993387769F}"/>
    <dgm:cxn modelId="{B8801E3C-D892-4AB3-BB38-982A2DB8FB00}" srcId="{A0171193-5A2D-40F9-8D5D-A0DBD3DDF69D}" destId="{A139ECA3-481E-404A-AE41-52C3236CEDEC}" srcOrd="0" destOrd="0" parTransId="{C58B2A26-22F7-4B18-B08A-D58ABD13D3D1}" sibTransId="{FFEC05F4-9281-4931-8100-DEEDEEBE49F7}"/>
    <dgm:cxn modelId="{F4F6D85B-D0B4-4D0E-97B7-E191CD8B643B}" srcId="{A0171193-5A2D-40F9-8D5D-A0DBD3DDF69D}" destId="{BF0DD928-2EA9-4849-BF6D-A77B7400E2F6}" srcOrd="2" destOrd="0" parTransId="{B6442A4A-16A8-4181-87A5-8917BCC4B7E4}" sibTransId="{63EF18E6-6230-4E80-8F7F-E7BBF1EEBBC0}"/>
    <dgm:cxn modelId="{4ED18266-C96A-41AB-A2B2-068F286DEC0F}" type="presOf" srcId="{9831A3D8-EAA7-4D2C-B903-FC802906BACE}" destId="{B305613A-8E94-4588-92DE-D08544784EFD}" srcOrd="0" destOrd="0" presId="urn:microsoft.com/office/officeart/2005/8/layout/hList3"/>
    <dgm:cxn modelId="{DBD9CE8D-9948-4DE6-90C7-3781C26BAB80}" srcId="{9831A3D8-EAA7-4D2C-B903-FC802906BACE}" destId="{A0171193-5A2D-40F9-8D5D-A0DBD3DDF69D}" srcOrd="0" destOrd="0" parTransId="{1F4803E6-8904-4758-801A-6C0E6144C03E}" sibTransId="{7FB348DD-9D32-4E12-83E8-F9BA71DA41EB}"/>
    <dgm:cxn modelId="{35609BA7-E309-48ED-A8C5-1DF9104D3005}" type="presOf" srcId="{BF0DD928-2EA9-4849-BF6D-A77B7400E2F6}" destId="{F2EAFBC3-AA79-430B-BE31-90F6F4FF81FD}" srcOrd="0" destOrd="0" presId="urn:microsoft.com/office/officeart/2005/8/layout/hList3"/>
    <dgm:cxn modelId="{F850BBAE-80EB-477F-8B7A-21B992D01C2D}" type="presOf" srcId="{A0171193-5A2D-40F9-8D5D-A0DBD3DDF69D}" destId="{AF60CE96-EAB5-40CE-9674-EC6348EFA045}" srcOrd="0" destOrd="0" presId="urn:microsoft.com/office/officeart/2005/8/layout/hList3"/>
    <dgm:cxn modelId="{7612B4BB-458C-4CA0-A64F-1DFD00D3B6FE}" type="presOf" srcId="{A139ECA3-481E-404A-AE41-52C3236CEDEC}" destId="{284F4CA7-2C71-4E78-9ABE-37DC62836C36}" srcOrd="0" destOrd="0" presId="urn:microsoft.com/office/officeart/2005/8/layout/hList3"/>
    <dgm:cxn modelId="{9BE11AFE-5B06-49D4-B847-62AE494F9BA0}" type="presOf" srcId="{3DCB6F74-4361-4F82-95A1-47CB09EC7129}" destId="{34B0E503-B89A-4B08-B705-A35316AB2D93}" srcOrd="0" destOrd="0" presId="urn:microsoft.com/office/officeart/2005/8/layout/hList3"/>
    <dgm:cxn modelId="{C6DEB810-563E-4B82-8993-4E0CB1E91861}" type="presParOf" srcId="{B305613A-8E94-4588-92DE-D08544784EFD}" destId="{AF60CE96-EAB5-40CE-9674-EC6348EFA045}" srcOrd="0" destOrd="0" presId="urn:microsoft.com/office/officeart/2005/8/layout/hList3"/>
    <dgm:cxn modelId="{5EAA3A1F-EA74-47C4-BC08-AA320651B358}" type="presParOf" srcId="{B305613A-8E94-4588-92DE-D08544784EFD}" destId="{5EA6B4C2-029D-4D26-812A-B4955250B6FA}" srcOrd="1" destOrd="0" presId="urn:microsoft.com/office/officeart/2005/8/layout/hList3"/>
    <dgm:cxn modelId="{ADEE1B68-F06D-49B5-AFD8-ED47D4AC2434}" type="presParOf" srcId="{5EA6B4C2-029D-4D26-812A-B4955250B6FA}" destId="{284F4CA7-2C71-4E78-9ABE-37DC62836C36}" srcOrd="0" destOrd="0" presId="urn:microsoft.com/office/officeart/2005/8/layout/hList3"/>
    <dgm:cxn modelId="{205770FE-6795-4B7D-86CC-1942DE77BEEA}" type="presParOf" srcId="{5EA6B4C2-029D-4D26-812A-B4955250B6FA}" destId="{34B0E503-B89A-4B08-B705-A35316AB2D93}" srcOrd="1" destOrd="0" presId="urn:microsoft.com/office/officeart/2005/8/layout/hList3"/>
    <dgm:cxn modelId="{F9489646-9F88-46A7-8AD2-C164BCF4E353}" type="presParOf" srcId="{5EA6B4C2-029D-4D26-812A-B4955250B6FA}" destId="{F2EAFBC3-AA79-430B-BE31-90F6F4FF81FD}" srcOrd="2" destOrd="0" presId="urn:microsoft.com/office/officeart/2005/8/layout/hList3"/>
    <dgm:cxn modelId="{B2299CE0-6AEF-409F-91E3-382E8640BC9A}" type="presParOf" srcId="{B305613A-8E94-4588-92DE-D08544784EFD}" destId="{DC1739A4-ED7A-4100-8345-A299FA0496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BA21C-7DD3-4DDA-B163-E0D8F7A6A4D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1.</a:t>
          </a:r>
        </a:p>
      </dsp:txBody>
      <dsp:txXfrm rot="-5400000">
        <a:off x="1" y="520688"/>
        <a:ext cx="1039018" cy="445294"/>
      </dsp:txXfrm>
    </dsp:sp>
    <dsp:sp modelId="{2B918683-4168-4DF9-A9F4-57847A7363F9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Smjernice za vrednovanje standarda zanimanja</a:t>
          </a:r>
        </a:p>
      </dsp:txBody>
      <dsp:txXfrm rot="-5400000">
        <a:off x="1039018" y="48278"/>
        <a:ext cx="5009883" cy="870607"/>
      </dsp:txXfrm>
    </dsp:sp>
    <dsp:sp modelId="{6E108F0A-CD20-4A00-A637-054AEAF33B1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2.</a:t>
          </a:r>
        </a:p>
      </dsp:txBody>
      <dsp:txXfrm rot="-5400000">
        <a:off x="1" y="1809352"/>
        <a:ext cx="1039018" cy="445294"/>
      </dsp:txXfrm>
    </dsp:sp>
    <dsp:sp modelId="{A1D36B3B-C5B4-4C7B-B0D3-71EBB98C1AA7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Smjernice za vrednovanje skupova kompetencija</a:t>
          </a:r>
        </a:p>
      </dsp:txBody>
      <dsp:txXfrm rot="-5400000">
        <a:off x="1039018" y="1336942"/>
        <a:ext cx="5009883" cy="870607"/>
      </dsp:txXfrm>
    </dsp:sp>
    <dsp:sp modelId="{415649BF-43D4-4CDB-AE5A-D354C6E5D88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3.</a:t>
          </a:r>
        </a:p>
      </dsp:txBody>
      <dsp:txXfrm rot="-5400000">
        <a:off x="1" y="3098016"/>
        <a:ext cx="1039018" cy="445294"/>
      </dsp:txXfrm>
    </dsp:sp>
    <dsp:sp modelId="{46CCB572-1B5E-472F-9DBE-5E88E11A3014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Revizija standarda zanimanja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774D1-8B11-44A2-A212-C6DD8866E55E}">
      <dsp:nvSpPr>
        <dsp:cNvPr id="0" name=""/>
        <dsp:cNvSpPr/>
      </dsp:nvSpPr>
      <dsp:spPr>
        <a:xfrm flipV="1">
          <a:off x="68608" y="1150825"/>
          <a:ext cx="958283" cy="1075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3A7E8-6CED-478E-B626-5590F882B5F7}">
      <dsp:nvSpPr>
        <dsp:cNvPr id="0" name=""/>
        <dsp:cNvSpPr/>
      </dsp:nvSpPr>
      <dsp:spPr>
        <a:xfrm>
          <a:off x="3932" y="543142"/>
          <a:ext cx="1612701" cy="3258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Prijava na </a:t>
          </a:r>
          <a:r>
            <a:rPr lang="hr-HR" sz="1200" kern="1200" dirty="0" err="1"/>
            <a:t>predlagateljsku</a:t>
          </a:r>
          <a:r>
            <a:rPr lang="hr-HR" sz="1200" kern="1200" dirty="0"/>
            <a:t> aplikaciju Registra HKO-a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Registracija se odvija pomoću neke od ponuđenih </a:t>
          </a:r>
          <a:br>
            <a:rPr lang="hr-HR" sz="1050" kern="1200" dirty="0"/>
          </a:br>
          <a:r>
            <a:rPr lang="hr-HR" sz="1050" kern="1200" dirty="0"/>
            <a:t>vjerodajnica (npr. AAI, </a:t>
          </a:r>
          <a:r>
            <a:rPr lang="hr-HR" sz="1050" kern="1200" dirty="0" err="1"/>
            <a:t>gmail</a:t>
          </a:r>
          <a:r>
            <a:rPr lang="hr-HR" sz="1050" kern="1200" dirty="0"/>
            <a:t> i slično).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>
              <a:hlinkClick xmlns:r="http://schemas.openxmlformats.org/officeDocument/2006/relationships" r:id="rId1"/>
            </a:rPr>
            <a:t>hko@mzo.hr</a:t>
          </a:r>
          <a:endParaRPr lang="hr-H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>
              <a:hlinkClick xmlns:r="http://schemas.openxmlformats.org/officeDocument/2006/relationships" r:id="rId2"/>
            </a:rPr>
            <a:t>hko@srce.hr</a:t>
          </a:r>
          <a:endParaRPr lang="hr-HR" sz="1050" kern="1200" dirty="0"/>
        </a:p>
      </dsp:txBody>
      <dsp:txXfrm>
        <a:off x="51166" y="590376"/>
        <a:ext cx="1518233" cy="3163689"/>
      </dsp:txXfrm>
    </dsp:sp>
    <dsp:sp modelId="{AA3E4F94-85B0-4FDD-868A-FF06DD01A71C}">
      <dsp:nvSpPr>
        <dsp:cNvPr id="0" name=""/>
        <dsp:cNvSpPr/>
      </dsp:nvSpPr>
      <dsp:spPr>
        <a:xfrm>
          <a:off x="1736527" y="989493"/>
          <a:ext cx="422547" cy="39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1736527" y="1067897"/>
        <a:ext cx="304941" cy="235212"/>
      </dsp:txXfrm>
    </dsp:sp>
    <dsp:sp modelId="{D0C68A48-8E33-442E-8C81-502CEE3142E0}">
      <dsp:nvSpPr>
        <dsp:cNvPr id="0" name=""/>
        <dsp:cNvSpPr/>
      </dsp:nvSpPr>
      <dsp:spPr>
        <a:xfrm flipV="1">
          <a:off x="2728361" y="1179773"/>
          <a:ext cx="114211" cy="4965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4F189-A43E-4114-B401-EE433ACE5340}">
      <dsp:nvSpPr>
        <dsp:cNvPr id="0" name=""/>
        <dsp:cNvSpPr/>
      </dsp:nvSpPr>
      <dsp:spPr>
        <a:xfrm>
          <a:off x="2241649" y="587500"/>
          <a:ext cx="1612701" cy="3169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Popunjavanje A dijela obrasca Zahtjeva za upis standarda zanimanja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Osnovni podatci  o predlagatelju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Strateška utemeljenost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Sektorska utemeljenost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Analitička utemeljenost</a:t>
          </a:r>
        </a:p>
      </dsp:txBody>
      <dsp:txXfrm>
        <a:off x="2288883" y="634734"/>
        <a:ext cx="1518233" cy="3074974"/>
      </dsp:txXfrm>
    </dsp:sp>
    <dsp:sp modelId="{877830A9-C80C-4320-8539-CF6F854915CD}">
      <dsp:nvSpPr>
        <dsp:cNvPr id="0" name=""/>
        <dsp:cNvSpPr/>
      </dsp:nvSpPr>
      <dsp:spPr>
        <a:xfrm>
          <a:off x="4007894" y="1096371"/>
          <a:ext cx="404467" cy="46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4007894" y="1188387"/>
        <a:ext cx="283127" cy="276046"/>
      </dsp:txXfrm>
    </dsp:sp>
    <dsp:sp modelId="{EC69ECBA-8021-4102-A67E-DD54D7D1A6EE}">
      <dsp:nvSpPr>
        <dsp:cNvPr id="0" name=""/>
        <dsp:cNvSpPr/>
      </dsp:nvSpPr>
      <dsp:spPr>
        <a:xfrm flipH="1">
          <a:off x="4968949" y="1169161"/>
          <a:ext cx="108470" cy="708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71E2E-BE3B-41F9-93E4-40CB06032559}">
      <dsp:nvSpPr>
        <dsp:cNvPr id="0" name=""/>
        <dsp:cNvSpPr/>
      </dsp:nvSpPr>
      <dsp:spPr>
        <a:xfrm>
          <a:off x="4479366" y="556173"/>
          <a:ext cx="1612701" cy="3232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Popunjavanje B dijela obrasca zahtjeva za upis standarda zanimanja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50" kern="1200" dirty="0"/>
            <a:t>Opis zanimanja, popis ključnih poslova s pripadajućim pojedinačnim kompetencijama, popis skupova kompetencija, uvjeti rada, HKO razina i datum revizije standarda zanimanja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</dsp:txBody>
      <dsp:txXfrm>
        <a:off x="4526600" y="603407"/>
        <a:ext cx="1518233" cy="3137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A10B-4F6B-4D03-BF8D-9AA79913EAC2}">
      <dsp:nvSpPr>
        <dsp:cNvPr id="0" name=""/>
        <dsp:cNvSpPr/>
      </dsp:nvSpPr>
      <dsp:spPr>
        <a:xfrm rot="16200000">
          <a:off x="-514597" y="515194"/>
          <a:ext cx="2583978" cy="15535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Prijava na </a:t>
          </a:r>
          <a:r>
            <a:rPr lang="hr-HR" sz="1200" kern="1200" dirty="0" err="1"/>
            <a:t>predlagateljsku</a:t>
          </a:r>
          <a:r>
            <a:rPr lang="hr-HR" sz="1200" kern="1200" dirty="0"/>
            <a:t> aplikaciju Registra HKO-a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Registracija se odvija pomoću neke od ponuđenih </a:t>
          </a: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vjerodajnica (npr. AAI, gmail i slično).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hko@mzo.hr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hko@srce.hr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200" kern="1200"/>
        </a:p>
      </dsp:txBody>
      <dsp:txXfrm rot="5400000">
        <a:off x="598" y="516795"/>
        <a:ext cx="1553588" cy="1550386"/>
      </dsp:txXfrm>
    </dsp:sp>
    <dsp:sp modelId="{8DCFFB9B-9BCF-489A-8247-EFF577C76FE4}">
      <dsp:nvSpPr>
        <dsp:cNvPr id="0" name=""/>
        <dsp:cNvSpPr/>
      </dsp:nvSpPr>
      <dsp:spPr>
        <a:xfrm rot="16200000">
          <a:off x="1155510" y="515194"/>
          <a:ext cx="2583978" cy="15535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Popunjavanje A dijela obrasca Zahtjeva za upis skupa kompetencija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Osnovni podatci  o predlagatelju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Strateška utemeljenost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/>
        </a:p>
      </dsp:txBody>
      <dsp:txXfrm rot="5400000">
        <a:off x="1670705" y="516795"/>
        <a:ext cx="1553588" cy="1550386"/>
      </dsp:txXfrm>
    </dsp:sp>
    <dsp:sp modelId="{FF6C5BA9-4DE5-4448-9FF3-3B9F91172165}">
      <dsp:nvSpPr>
        <dsp:cNvPr id="0" name=""/>
        <dsp:cNvSpPr/>
      </dsp:nvSpPr>
      <dsp:spPr>
        <a:xfrm rot="16200000">
          <a:off x="2825617" y="515194"/>
          <a:ext cx="2583978" cy="15535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Popunjavanje B dijela obrasca zahtjeva za upis skupa kompetencija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Opis skupa kompetencija, popis ključnih poslova u okviru kojih se koristi skup kompetencija i pripadajućih pojedinačnih kompetencija i uvjeti rada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800" kern="1200"/>
        </a:p>
      </dsp:txBody>
      <dsp:txXfrm rot="5400000">
        <a:off x="3340812" y="516795"/>
        <a:ext cx="1553588" cy="1550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0CE96-EAB5-40CE-9674-EC6348EFA045}">
      <dsp:nvSpPr>
        <dsp:cNvPr id="0" name=""/>
        <dsp:cNvSpPr/>
      </dsp:nvSpPr>
      <dsp:spPr>
        <a:xfrm>
          <a:off x="0" y="0"/>
          <a:ext cx="7886700" cy="9786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Obuhvat revizije standarda zanimanja</a:t>
          </a:r>
        </a:p>
      </dsp:txBody>
      <dsp:txXfrm>
        <a:off x="0" y="0"/>
        <a:ext cx="7886700" cy="978693"/>
      </dsp:txXfrm>
    </dsp:sp>
    <dsp:sp modelId="{284F4CA7-2C71-4E78-9ABE-37DC62836C36}">
      <dsp:nvSpPr>
        <dsp:cNvPr id="0" name=""/>
        <dsp:cNvSpPr/>
      </dsp:nvSpPr>
      <dsp:spPr>
        <a:xfrm>
          <a:off x="3850" y="978693"/>
          <a:ext cx="2626332" cy="2055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1.Dopuna standarda zanimanja novim ključnim poslom/poslovima </a:t>
          </a:r>
        </a:p>
      </dsp:txBody>
      <dsp:txXfrm>
        <a:off x="3850" y="978693"/>
        <a:ext cx="2626332" cy="2055256"/>
      </dsp:txXfrm>
    </dsp:sp>
    <dsp:sp modelId="{34B0E503-B89A-4B08-B705-A35316AB2D93}">
      <dsp:nvSpPr>
        <dsp:cNvPr id="0" name=""/>
        <dsp:cNvSpPr/>
      </dsp:nvSpPr>
      <dsp:spPr>
        <a:xfrm>
          <a:off x="2630183" y="978693"/>
          <a:ext cx="2626332" cy="2055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2. Dorada opisa ključnog posla i pripadajućih kompetencija kroz izmjene, sažimanja, dopune opisa ili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dodavanje novih kompetencija u sklopu postojećeg ključnog </a:t>
          </a:r>
          <a:r>
            <a:rPr lang="hr-HR" sz="1800" kern="1200" dirty="0"/>
            <a:t>posla</a:t>
          </a:r>
        </a:p>
      </dsp:txBody>
      <dsp:txXfrm>
        <a:off x="2630183" y="978693"/>
        <a:ext cx="2626332" cy="2055256"/>
      </dsp:txXfrm>
    </dsp:sp>
    <dsp:sp modelId="{F2EAFBC3-AA79-430B-BE31-90F6F4FF81FD}">
      <dsp:nvSpPr>
        <dsp:cNvPr id="0" name=""/>
        <dsp:cNvSpPr/>
      </dsp:nvSpPr>
      <dsp:spPr>
        <a:xfrm>
          <a:off x="5256516" y="978693"/>
          <a:ext cx="2626332" cy="2055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3. </a:t>
          </a:r>
          <a:r>
            <a:rPr lang="pl-PL" sz="1600" kern="1200" dirty="0"/>
            <a:t>Integracija postojećeg samostalnog skupa kompetencija u standard zanimanja koji se nalazi u </a:t>
          </a:r>
          <a:endParaRPr lang="hr-H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Registru HKO-a</a:t>
          </a:r>
        </a:p>
      </dsp:txBody>
      <dsp:txXfrm>
        <a:off x="5256516" y="978693"/>
        <a:ext cx="2626332" cy="2055256"/>
      </dsp:txXfrm>
    </dsp:sp>
    <dsp:sp modelId="{DC1739A4-ED7A-4100-8345-A299FA0496A4}">
      <dsp:nvSpPr>
        <dsp:cNvPr id="0" name=""/>
        <dsp:cNvSpPr/>
      </dsp:nvSpPr>
      <dsp:spPr>
        <a:xfrm>
          <a:off x="0" y="3033950"/>
          <a:ext cx="7886700" cy="2283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11.4.2024.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11.4.2024.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50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ko.srce.hr/registar/standardi;jsessionid=4DE868D6DB20B9C4AE88100F8EB49225" TargetMode="External"/><Relationship Id="rId2" Type="http://schemas.openxmlformats.org/officeDocument/2006/relationships/hyperlink" Target="https://trzisterada.gov.h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1082180"/>
            <a:ext cx="6442745" cy="169457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PRIKAZ METODOLOGIJE ZA IZRADU STANDARDA ZANIMANJA I SKUPOVA KOMPETENCIJA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Predavač: Zdenko Križić (Ministarstvo rada, mirovinskoga sustava, obitelji i socijalne politike)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48EED94-7984-D361-C26A-583008E7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51" y="459476"/>
            <a:ext cx="4798636" cy="691486"/>
          </a:xfrm>
        </p:spPr>
        <p:txBody>
          <a:bodyPr>
            <a:normAutofit/>
          </a:bodyPr>
          <a:lstStyle/>
          <a:p>
            <a:pPr algn="ctr"/>
            <a:r>
              <a:rPr lang="hr-HR" sz="2000" b="0" dirty="0"/>
              <a:t>Smjernice za izradu skupova kompetencija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7B6B52AA-647D-683F-9580-DBC917EB2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54" y="1528549"/>
            <a:ext cx="5631976" cy="27242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A84C258D-E8A0-A52A-43F5-749D32AD85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32931" y="4767263"/>
            <a:ext cx="4576549" cy="274637"/>
          </a:xfrm>
        </p:spPr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B0ED3DE7-752E-4B2F-80DA-DECB5CF84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786789"/>
              </p:ext>
            </p:extLst>
          </p:nvPr>
        </p:nvGraphicFramePr>
        <p:xfrm>
          <a:off x="5850340" y="4076131"/>
          <a:ext cx="1069075" cy="52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C1DB3B21-4870-8423-9FCD-194005C4E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99432"/>
              </p:ext>
            </p:extLst>
          </p:nvPr>
        </p:nvGraphicFramePr>
        <p:xfrm>
          <a:off x="1564943" y="1114567"/>
          <a:ext cx="4894998" cy="258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954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55F1E-44F7-41C8-F488-29D4133B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8C747F-9AD4-976B-69DC-58563FD7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F2B4331-7D0A-5105-62C3-10332424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AD1D431-15E5-D664-8E11-5AE572FD26CF}"/>
              </a:ext>
            </a:extLst>
          </p:cNvPr>
          <p:cNvSpPr/>
          <p:nvPr/>
        </p:nvSpPr>
        <p:spPr>
          <a:xfrm>
            <a:off x="2969896" y="698898"/>
            <a:ext cx="1314450" cy="419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Skup kompetencija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A83B1269-7BD2-B5AC-88C2-A873D209B2FC}"/>
              </a:ext>
            </a:extLst>
          </p:cNvPr>
          <p:cNvSpPr/>
          <p:nvPr/>
        </p:nvSpPr>
        <p:spPr>
          <a:xfrm>
            <a:off x="3604262" y="1233488"/>
            <a:ext cx="45719" cy="504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988008C-6CE8-A06F-0B8B-F0CBA4E9E598}"/>
              </a:ext>
            </a:extLst>
          </p:cNvPr>
          <p:cNvSpPr/>
          <p:nvPr/>
        </p:nvSpPr>
        <p:spPr>
          <a:xfrm>
            <a:off x="3055619" y="1809751"/>
            <a:ext cx="1202056" cy="4857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Formalno vrednovanje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DBCBC30E-0F3B-4FBF-FC28-E82369C76321}"/>
              </a:ext>
            </a:extLst>
          </p:cNvPr>
          <p:cNvSpPr/>
          <p:nvPr/>
        </p:nvSpPr>
        <p:spPr>
          <a:xfrm>
            <a:off x="3627121" y="2471738"/>
            <a:ext cx="45719" cy="485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4CA0D1F-9FCE-D206-05E3-6D2468FA9101}"/>
              </a:ext>
            </a:extLst>
          </p:cNvPr>
          <p:cNvSpPr/>
          <p:nvPr/>
        </p:nvSpPr>
        <p:spPr>
          <a:xfrm>
            <a:off x="3055619" y="3133726"/>
            <a:ext cx="1202056" cy="414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Stručno vrednovanje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C6E08C41-4F50-801E-AA69-E7CF7B7848CB}"/>
              </a:ext>
            </a:extLst>
          </p:cNvPr>
          <p:cNvSpPr/>
          <p:nvPr/>
        </p:nvSpPr>
        <p:spPr>
          <a:xfrm flipH="1">
            <a:off x="3627121" y="3667125"/>
            <a:ext cx="45719" cy="509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C415F385-D464-D4D4-FCA2-DD2085292F96}"/>
              </a:ext>
            </a:extLst>
          </p:cNvPr>
          <p:cNvCxnSpPr>
            <a:cxnSpLocks/>
          </p:cNvCxnSpPr>
          <p:nvPr/>
        </p:nvCxnSpPr>
        <p:spPr>
          <a:xfrm flipV="1">
            <a:off x="4335439" y="2072878"/>
            <a:ext cx="482220" cy="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67567B2-059A-D861-8405-D0C9E664A2D8}"/>
              </a:ext>
            </a:extLst>
          </p:cNvPr>
          <p:cNvSpPr/>
          <p:nvPr/>
        </p:nvSpPr>
        <p:spPr>
          <a:xfrm>
            <a:off x="4867701" y="1790700"/>
            <a:ext cx="1182806" cy="538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Dorada zahtjeva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89B7E8CE-E8F5-E879-0E59-C820B422EDD2}"/>
              </a:ext>
            </a:extLst>
          </p:cNvPr>
          <p:cNvCxnSpPr/>
          <p:nvPr/>
        </p:nvCxnSpPr>
        <p:spPr>
          <a:xfrm flipH="1">
            <a:off x="2147248" y="2074460"/>
            <a:ext cx="862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utnik 15">
            <a:extLst>
              <a:ext uri="{FF2B5EF4-FFF2-40B4-BE49-F238E27FC236}">
                <a16:creationId xmlns:a16="http://schemas.microsoft.com/office/drawing/2014/main" id="{B9DBA9D5-69A6-812E-EDD6-F079C072BF20}"/>
              </a:ext>
            </a:extLst>
          </p:cNvPr>
          <p:cNvSpPr/>
          <p:nvPr/>
        </p:nvSpPr>
        <p:spPr>
          <a:xfrm>
            <a:off x="1019033" y="1809751"/>
            <a:ext cx="1044230" cy="485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Odbijanje upisa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27DD6755-5260-3022-669F-9357C6091D14}"/>
              </a:ext>
            </a:extLst>
          </p:cNvPr>
          <p:cNvCxnSpPr/>
          <p:nvPr/>
        </p:nvCxnSpPr>
        <p:spPr>
          <a:xfrm>
            <a:off x="4385481" y="3352800"/>
            <a:ext cx="482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utnik 17">
            <a:extLst>
              <a:ext uri="{FF2B5EF4-FFF2-40B4-BE49-F238E27FC236}">
                <a16:creationId xmlns:a16="http://schemas.microsoft.com/office/drawing/2014/main" id="{9BF1B4FB-C1C7-62F8-3461-FE81320A809E}"/>
              </a:ext>
            </a:extLst>
          </p:cNvPr>
          <p:cNvSpPr/>
          <p:nvPr/>
        </p:nvSpPr>
        <p:spPr>
          <a:xfrm>
            <a:off x="4908645" y="3133726"/>
            <a:ext cx="1182806" cy="446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Dorada Zahtjeva</a:t>
            </a: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DCB45379-E9A0-93E4-6F24-A944AB11C954}"/>
              </a:ext>
            </a:extLst>
          </p:cNvPr>
          <p:cNvCxnSpPr/>
          <p:nvPr/>
        </p:nvCxnSpPr>
        <p:spPr>
          <a:xfrm flipH="1">
            <a:off x="2201839" y="3352800"/>
            <a:ext cx="787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utnik 19">
            <a:extLst>
              <a:ext uri="{FF2B5EF4-FFF2-40B4-BE49-F238E27FC236}">
                <a16:creationId xmlns:a16="http://schemas.microsoft.com/office/drawing/2014/main" id="{24FCAA52-7BDE-9CE7-48D7-18312F9316CD}"/>
              </a:ext>
            </a:extLst>
          </p:cNvPr>
          <p:cNvSpPr/>
          <p:nvPr/>
        </p:nvSpPr>
        <p:spPr>
          <a:xfrm>
            <a:off x="955343" y="3098043"/>
            <a:ext cx="1141863" cy="450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Odbijanje upisa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5CF97E1E-0DA6-999B-79CA-F10E54496EF2}"/>
              </a:ext>
            </a:extLst>
          </p:cNvPr>
          <p:cNvSpPr/>
          <p:nvPr/>
        </p:nvSpPr>
        <p:spPr>
          <a:xfrm>
            <a:off x="3055619" y="4262651"/>
            <a:ext cx="1202056" cy="472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Odluka o upisu</a:t>
            </a:r>
          </a:p>
        </p:txBody>
      </p:sp>
    </p:spTree>
    <p:extLst>
      <p:ext uri="{BB962C8B-B14F-4D97-AF65-F5344CB8AC3E}">
        <p14:creationId xmlns:p14="http://schemas.microsoft.com/office/powerpoint/2010/main" val="139362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92E0F-A958-2749-D2C7-C2FC781F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Revizija standarda zanimanja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B5CED3-133C-124C-B891-7D8EC8C3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07" y="1337951"/>
            <a:ext cx="7886700" cy="3263504"/>
          </a:xfrm>
        </p:spPr>
        <p:txBody>
          <a:bodyPr/>
          <a:lstStyle/>
          <a:p>
            <a:r>
              <a:rPr lang="hr-HR" dirty="0"/>
              <a:t>Revizija standarda zanimanja objavljenih u Registru HKO-a se provodi radi usklađivanja sadržaja istih s promjenama i budućim potrebama na tržištu rada, što može uključivati nove tehnološke razvoje ili procese u radnom okruženju</a:t>
            </a:r>
          </a:p>
          <a:p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2253496-946F-9405-E3A2-E4CC6E13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FBCF49F-AD20-4A58-A662-566C8B3B69CD}"/>
              </a:ext>
            </a:extLst>
          </p:cNvPr>
          <p:cNvSpPr/>
          <p:nvPr/>
        </p:nvSpPr>
        <p:spPr>
          <a:xfrm>
            <a:off x="3389152" y="2466363"/>
            <a:ext cx="2030136" cy="436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Pristup reviziji  standarda zanimanja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4BDD27E5-8E57-1124-40B3-7D1CF9E75011}"/>
              </a:ext>
            </a:extLst>
          </p:cNvPr>
          <p:cNvCxnSpPr>
            <a:cxnSpLocks/>
          </p:cNvCxnSpPr>
          <p:nvPr/>
        </p:nvCxnSpPr>
        <p:spPr>
          <a:xfrm flipH="1">
            <a:off x="3489820" y="2969703"/>
            <a:ext cx="780177" cy="58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F9466DFA-30DE-0E2A-B7B2-C59C0E786996}"/>
              </a:ext>
            </a:extLst>
          </p:cNvPr>
          <p:cNvCxnSpPr>
            <a:cxnSpLocks/>
          </p:cNvCxnSpPr>
          <p:nvPr/>
        </p:nvCxnSpPr>
        <p:spPr>
          <a:xfrm>
            <a:off x="4802434" y="2969703"/>
            <a:ext cx="549744" cy="58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8F76B00-4A17-DC3F-5B85-F87BBB1002C7}"/>
              </a:ext>
            </a:extLst>
          </p:cNvPr>
          <p:cNvSpPr/>
          <p:nvPr/>
        </p:nvSpPr>
        <p:spPr>
          <a:xfrm>
            <a:off x="1979802" y="3632433"/>
            <a:ext cx="1812022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Redovita revizija</a:t>
            </a:r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4F58DAF-5A93-77E5-1066-1E17FEB08CE9}"/>
              </a:ext>
            </a:extLst>
          </p:cNvPr>
          <p:cNvSpPr/>
          <p:nvPr/>
        </p:nvSpPr>
        <p:spPr>
          <a:xfrm>
            <a:off x="4991450" y="3657600"/>
            <a:ext cx="1661020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 Izvanredna revizija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476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7AFA7-AD86-9046-0CA9-66B6DD30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79A380B1-C13A-F284-4782-3A26A12A6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09563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AC9073C-6DA9-A6FC-3510-5AE1015E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161138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D0B9C-080B-299D-DAB0-D9C6C465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ADCE15-1CA1-35E4-6BB7-037800BD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28387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/>
              <a:t>Postupak provedbe </a:t>
            </a:r>
            <a:r>
              <a:rPr lang="hr-HR" sz="1400" dirty="0" err="1"/>
              <a:t>revzije</a:t>
            </a:r>
            <a:r>
              <a:rPr lang="hr-HR" sz="1400" dirty="0"/>
              <a:t> standarda zanimanja:</a:t>
            </a:r>
          </a:p>
          <a:p>
            <a:pPr marL="0" indent="0">
              <a:buNone/>
            </a:pPr>
            <a:endParaRPr lang="hr-H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 Davanje suglasnosti za  provođenje revizije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 Izrada prijedloga revizije standarda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 Odluka o reviziji standarda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Objava revidiranog standarda zanimanja u Registar HKO-a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2FD03E7-2AD9-BD94-FFAF-42D37B7C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117900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F526F9-0CF5-F2AF-A519-6AF88216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46EDB3-74E3-53A9-6410-8A27DDA3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Zakon o Hrvatskom kvalifikacijskom okviru (</a:t>
            </a:r>
            <a:r>
              <a:rPr lang="nn-NO" dirty="0"/>
              <a:t>NN 22/13, 41/16, 64/18, 47/20, 20/21</a:t>
            </a:r>
            <a:r>
              <a:rPr lang="hr-HR" dirty="0"/>
              <a:t>)</a:t>
            </a:r>
          </a:p>
          <a:p>
            <a:r>
              <a:rPr lang="hr-HR" dirty="0"/>
              <a:t>Pravilnik o Registru Hrvatskog kvalifikacijskog okvira (NN 96/21)</a:t>
            </a:r>
          </a:p>
          <a:p>
            <a:r>
              <a:rPr lang="hr-HR" dirty="0"/>
              <a:t>Metodologija za izradu standarda zanimanja i skupova kompetencija</a:t>
            </a:r>
          </a:p>
          <a:p>
            <a:r>
              <a:rPr lang="pl-PL" dirty="0"/>
              <a:t>Portal za napredno praćenje tržišta rada (</a:t>
            </a:r>
            <a:r>
              <a:rPr lang="pl-PL" dirty="0">
                <a:hlinkClick r:id="rId2"/>
              </a:rPr>
              <a:t>https://trzisterada.gov.hr/</a:t>
            </a:r>
            <a:r>
              <a:rPr lang="pl-PL" dirty="0"/>
              <a:t>)</a:t>
            </a:r>
          </a:p>
          <a:p>
            <a:r>
              <a:rPr lang="pl-PL" dirty="0"/>
              <a:t>Registar Hrvatskog kvalifikacijskog okvira (</a:t>
            </a:r>
            <a:r>
              <a:rPr lang="pl-PL" dirty="0">
                <a:hlinkClick r:id="rId3"/>
              </a:rPr>
              <a:t>https://hko.srce.hr/registar/standardi;jsessionid=4DE868D6DB20B9C4AE88100F8EB49225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1F65BE-D38D-65EA-823C-E7145ABE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390445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087F757D-4164-7894-1FA7-76CC1B1DF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622685"/>
              </p:ext>
            </p:extLst>
          </p:nvPr>
        </p:nvGraphicFramePr>
        <p:xfrm>
          <a:off x="251670" y="273847"/>
          <a:ext cx="6568230" cy="348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52D1A-1DDF-405A-8839-53982FB26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10784"/>
              </p:ext>
            </p:extLst>
          </p:nvPr>
        </p:nvGraphicFramePr>
        <p:xfrm>
          <a:off x="7548465" y="2146041"/>
          <a:ext cx="718456" cy="161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6464F97C-3451-3B38-5AF8-E3BFDFBF8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81923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A9499-F548-4BE0-8D98-224EF23E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prezentacije</a:t>
            </a:r>
          </a:p>
        </p:txBody>
      </p:sp>
      <p:pic>
        <p:nvPicPr>
          <p:cNvPr id="4" name="Slika 3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0BC54CA0-BC64-06E5-D4EC-FB707CFF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7" y="200024"/>
            <a:ext cx="5017474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4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70E4E4F-07D7-DAF5-4C08-74BB56A4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514172"/>
            <a:ext cx="5181600" cy="37720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8190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A747D6AB-9737-A8BD-D2D1-27C1204A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58B85398-16DA-B910-8673-95D1FDC35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066369"/>
              </p:ext>
            </p:extLst>
          </p:nvPr>
        </p:nvGraphicFramePr>
        <p:xfrm>
          <a:off x="1524000" y="259307"/>
          <a:ext cx="6096000" cy="43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9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C1AFD1E-F9F1-C87E-DDA6-26D57B58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6552325" cy="994172"/>
          </a:xfrm>
        </p:spPr>
        <p:txBody>
          <a:bodyPr/>
          <a:lstStyle/>
          <a:p>
            <a:pPr algn="ctr"/>
            <a:r>
              <a:rPr lang="hr-HR" dirty="0"/>
              <a:t>Formalno vrednovanje standarda zanimanja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70582B-335B-6FAA-2ACF-7B60C11A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09044" cy="2321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-Formalno vrednovanje provodi ministarstvo nadležno za rad</a:t>
            </a:r>
            <a:br>
              <a:rPr lang="hr-HR" sz="1600" dirty="0"/>
            </a:br>
            <a:r>
              <a:rPr lang="hr-HR" sz="1600" dirty="0"/>
              <a:t>- Provjerava se sadrži li zahtjev propisanu dokumentaciju i podatke te strateška, sektorska i analitička utemeljenost</a:t>
            </a:r>
            <a:br>
              <a:rPr lang="hr-HR" sz="1600" dirty="0"/>
            </a:br>
            <a:r>
              <a:rPr lang="hr-HR" sz="1600" dirty="0"/>
              <a:t>- Po pozitivnoj formalnoj provjeri zahtjev se upućuje na stručno vrednovanja</a:t>
            </a:r>
          </a:p>
          <a:p>
            <a:pPr marL="0" indent="0">
              <a:buNone/>
            </a:pPr>
            <a:r>
              <a:rPr lang="hr-HR" sz="1600" dirty="0"/>
              <a:t>-U slučaju da standard zanimanja spada u područje regulirane profesije, Zahtjev za upis standarda zanimanja uputit će se nadležnom tijelu na mišljenje (članak 13. Pravilnika o Registru Hrvatskog kvalifikacijskog okvira)</a:t>
            </a:r>
          </a:p>
          <a:p>
            <a:endParaRPr lang="hr-HR" dirty="0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AED855BC-3284-0644-25DE-4826CA84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Metodologija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388515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D641E-0410-341E-1066-9010746B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/>
              <a:t>Stručno vrednovanje standarda zanimanja i skupova kompetencija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482668-3372-669D-9AFB-325BB46C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1351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/>
              <a:t>- Stručno vrednovanje zahtjeva provodi Povjerenstvo za stručno vrednovanje standarda zanimanja i skupova kompetencija </a:t>
            </a:r>
          </a:p>
          <a:p>
            <a:pPr marL="0" indent="0">
              <a:buNone/>
            </a:pPr>
            <a:r>
              <a:rPr lang="hr-HR" sz="1200" dirty="0"/>
              <a:t>- Povjerenstvo ima 7 stalnih članova koje je imenovao ministar nadležan za rad</a:t>
            </a:r>
          </a:p>
          <a:p>
            <a:pPr marL="0" indent="0">
              <a:buNone/>
            </a:pPr>
            <a:r>
              <a:rPr lang="hr-HR" sz="1200" dirty="0"/>
              <a:t>- Stručnu podršku radu Povjerenstva pružaju i sektorski stručnjaci prijavljeni u listu stručnjaka temeljem javnog poziva kojeg je objavilo ministarstvo nadležno za rad</a:t>
            </a:r>
          </a:p>
          <a:p>
            <a:pPr marL="0" indent="0">
              <a:buNone/>
            </a:pPr>
            <a:r>
              <a:rPr lang="hr-HR" sz="1200" dirty="0"/>
              <a:t>- Po pozitivnom mišljenju Povjerenstva predlaže se upis standarda zanimanja/skupa kompetencija u Registar HKO-a</a:t>
            </a:r>
          </a:p>
          <a:p>
            <a:pPr marL="0" indent="0">
              <a:buNone/>
            </a:pPr>
            <a:r>
              <a:rPr lang="hr-HR" sz="1200" dirty="0"/>
              <a:t>-Odluku o upisu standarda zanimanja donosi ministar nadležan za rad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CFB8AA5-BC63-5465-7603-2F83F780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266949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3516229-5762-F305-6175-01F4D1B4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8F80AFF-06CB-E006-A09A-C75C92BA59BA}"/>
              </a:ext>
            </a:extLst>
          </p:cNvPr>
          <p:cNvSpPr/>
          <p:nvPr/>
        </p:nvSpPr>
        <p:spPr>
          <a:xfrm>
            <a:off x="3009900" y="676275"/>
            <a:ext cx="1314450" cy="419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Standard zanimanja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03E05B3D-5FB6-5CEA-AD60-DE67B189413D}"/>
              </a:ext>
            </a:extLst>
          </p:cNvPr>
          <p:cNvSpPr/>
          <p:nvPr/>
        </p:nvSpPr>
        <p:spPr>
          <a:xfrm>
            <a:off x="3604262" y="1233488"/>
            <a:ext cx="45719" cy="504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AA2F727-1E01-3A5F-4F03-45E21B25427A}"/>
              </a:ext>
            </a:extLst>
          </p:cNvPr>
          <p:cNvSpPr/>
          <p:nvPr/>
        </p:nvSpPr>
        <p:spPr>
          <a:xfrm>
            <a:off x="3055619" y="1809751"/>
            <a:ext cx="1202056" cy="4857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Formalno vrednovanje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8986E35E-7D7E-46DB-6843-889EE35052A0}"/>
              </a:ext>
            </a:extLst>
          </p:cNvPr>
          <p:cNvSpPr/>
          <p:nvPr/>
        </p:nvSpPr>
        <p:spPr>
          <a:xfrm>
            <a:off x="3627121" y="2471738"/>
            <a:ext cx="45719" cy="485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B2FA080-CCE7-454A-6E39-83C83F0B719E}"/>
              </a:ext>
            </a:extLst>
          </p:cNvPr>
          <p:cNvSpPr/>
          <p:nvPr/>
        </p:nvSpPr>
        <p:spPr>
          <a:xfrm>
            <a:off x="3055619" y="3133726"/>
            <a:ext cx="1202056" cy="414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Stručno vrednovanje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46303FDD-A53D-1E9B-9253-A0DD56185A67}"/>
              </a:ext>
            </a:extLst>
          </p:cNvPr>
          <p:cNvSpPr/>
          <p:nvPr/>
        </p:nvSpPr>
        <p:spPr>
          <a:xfrm flipH="1">
            <a:off x="3627121" y="3667125"/>
            <a:ext cx="45719" cy="509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2139E97-6DAF-E2C3-02FD-188E3983A5F4}"/>
              </a:ext>
            </a:extLst>
          </p:cNvPr>
          <p:cNvSpPr/>
          <p:nvPr/>
        </p:nvSpPr>
        <p:spPr>
          <a:xfrm>
            <a:off x="2988944" y="4227511"/>
            <a:ext cx="1268731" cy="419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Odluka o upisu u 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874298FA-739A-8255-9467-7CBEFD7815B2}"/>
              </a:ext>
            </a:extLst>
          </p:cNvPr>
          <p:cNvCxnSpPr/>
          <p:nvPr/>
        </p:nvCxnSpPr>
        <p:spPr>
          <a:xfrm flipV="1">
            <a:off x="4324350" y="1642281"/>
            <a:ext cx="497859" cy="309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FEDC4B3-C0A4-05C9-44D5-F8AB58B1D262}"/>
              </a:ext>
            </a:extLst>
          </p:cNvPr>
          <p:cNvSpPr/>
          <p:nvPr/>
        </p:nvSpPr>
        <p:spPr>
          <a:xfrm>
            <a:off x="4867701" y="1560394"/>
            <a:ext cx="1182806" cy="3912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Dorada zahtjeva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C438E541-41C1-87F9-8BF0-EF9FD27633AC}"/>
              </a:ext>
            </a:extLst>
          </p:cNvPr>
          <p:cNvCxnSpPr>
            <a:cxnSpLocks/>
          </p:cNvCxnSpPr>
          <p:nvPr/>
        </p:nvCxnSpPr>
        <p:spPr>
          <a:xfrm>
            <a:off x="4324350" y="2197290"/>
            <a:ext cx="429620" cy="20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>
            <a:extLst>
              <a:ext uri="{FF2B5EF4-FFF2-40B4-BE49-F238E27FC236}">
                <a16:creationId xmlns:a16="http://schemas.microsoft.com/office/drawing/2014/main" id="{5B2AA58A-C104-D11D-3250-CDAD31FFAC2C}"/>
              </a:ext>
            </a:extLst>
          </p:cNvPr>
          <p:cNvSpPr/>
          <p:nvPr/>
        </p:nvSpPr>
        <p:spPr>
          <a:xfrm>
            <a:off x="4867701" y="2125497"/>
            <a:ext cx="1182806" cy="626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Mišljenje nadležnog tijela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26C562BE-E48C-42AE-F69F-4F3593222A44}"/>
              </a:ext>
            </a:extLst>
          </p:cNvPr>
          <p:cNvCxnSpPr/>
          <p:nvPr/>
        </p:nvCxnSpPr>
        <p:spPr>
          <a:xfrm flipH="1">
            <a:off x="2147248" y="2074460"/>
            <a:ext cx="862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utnik 18">
            <a:extLst>
              <a:ext uri="{FF2B5EF4-FFF2-40B4-BE49-F238E27FC236}">
                <a16:creationId xmlns:a16="http://schemas.microsoft.com/office/drawing/2014/main" id="{DAAACDFB-6BA2-9DF2-207F-405FF704A505}"/>
              </a:ext>
            </a:extLst>
          </p:cNvPr>
          <p:cNvSpPr/>
          <p:nvPr/>
        </p:nvSpPr>
        <p:spPr>
          <a:xfrm>
            <a:off x="1019033" y="1809751"/>
            <a:ext cx="1044230" cy="485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Odbijanje upisa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54AE845D-7B25-9C62-D909-4F6FD998A76E}"/>
              </a:ext>
            </a:extLst>
          </p:cNvPr>
          <p:cNvCxnSpPr/>
          <p:nvPr/>
        </p:nvCxnSpPr>
        <p:spPr>
          <a:xfrm>
            <a:off x="4385481" y="3352800"/>
            <a:ext cx="482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utnik 22">
            <a:extLst>
              <a:ext uri="{FF2B5EF4-FFF2-40B4-BE49-F238E27FC236}">
                <a16:creationId xmlns:a16="http://schemas.microsoft.com/office/drawing/2014/main" id="{D5D35D3E-74CB-6A36-A565-9505A4783070}"/>
              </a:ext>
            </a:extLst>
          </p:cNvPr>
          <p:cNvSpPr/>
          <p:nvPr/>
        </p:nvSpPr>
        <p:spPr>
          <a:xfrm>
            <a:off x="4908645" y="3133726"/>
            <a:ext cx="1182806" cy="446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Dorada Zahtjeva</a:t>
            </a: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91A02608-5A73-22F0-1414-A407EDE6229B}"/>
              </a:ext>
            </a:extLst>
          </p:cNvPr>
          <p:cNvCxnSpPr/>
          <p:nvPr/>
        </p:nvCxnSpPr>
        <p:spPr>
          <a:xfrm flipH="1">
            <a:off x="2201839" y="3352800"/>
            <a:ext cx="787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utnik 25">
            <a:extLst>
              <a:ext uri="{FF2B5EF4-FFF2-40B4-BE49-F238E27FC236}">
                <a16:creationId xmlns:a16="http://schemas.microsoft.com/office/drawing/2014/main" id="{E4966B7E-4C45-01C7-A98B-AEBAF6676FAA}"/>
              </a:ext>
            </a:extLst>
          </p:cNvPr>
          <p:cNvSpPr/>
          <p:nvPr/>
        </p:nvSpPr>
        <p:spPr>
          <a:xfrm>
            <a:off x="955343" y="3098043"/>
            <a:ext cx="1141863" cy="450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Odbijanje upisa</a:t>
            </a:r>
          </a:p>
        </p:txBody>
      </p:sp>
    </p:spTree>
    <p:extLst>
      <p:ext uri="{BB962C8B-B14F-4D97-AF65-F5344CB8AC3E}">
        <p14:creationId xmlns:p14="http://schemas.microsoft.com/office/powerpoint/2010/main" val="45482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B9BB23A-E1D9-422D-9D1C-94B9859E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6258919" cy="4011550"/>
          </a:xfrm>
        </p:spPr>
        <p:txBody>
          <a:bodyPr>
            <a:normAutofit/>
          </a:bodyPr>
          <a:lstStyle/>
          <a:p>
            <a:r>
              <a:rPr lang="hr-HR" dirty="0"/>
              <a:t>        Smjernice za izradu skupa kompetencija</a:t>
            </a:r>
            <a:br>
              <a:rPr lang="hr-HR" dirty="0"/>
            </a:br>
            <a:br>
              <a:rPr lang="hr-HR" dirty="0"/>
            </a:br>
            <a:r>
              <a:rPr lang="hr-HR" sz="1200" dirty="0"/>
              <a:t>- Skupovi kompetencija (skraćeno: SKOMP) čine kompetencije koje su povezane u logičke cjeline te predstavljaju poveznicu između potreba za kompetencijama za obavljanje ključnih poslova te stjecanja tih kompetencija putem skupova ishoda učenja, tj. obrazovnog programa</a:t>
            </a:r>
            <a:br>
              <a:rPr lang="hr-HR" sz="1200" dirty="0"/>
            </a:br>
            <a:br>
              <a:rPr lang="hr-HR" sz="1200" dirty="0"/>
            </a:br>
            <a:r>
              <a:rPr lang="hr-HR" sz="1200" dirty="0"/>
              <a:t>- Skup kompetencija moguće je izraditi u okviru postupka prijedloga standarda zanimanja i neovisno o izradi prijedloga standarda zanimanja</a:t>
            </a:r>
            <a:br>
              <a:rPr lang="hr-HR" sz="1200" dirty="0"/>
            </a:br>
            <a:br>
              <a:rPr lang="hr-HR" sz="1200" dirty="0"/>
            </a:br>
            <a:r>
              <a:rPr lang="hr-HR" sz="1200" dirty="0"/>
              <a:t>- Razlozi za izradu takvih skupova kompetencija mogu biti unaprjeđenja određenih kompetencijskih profila cjelokupnoga sektora, odgovaranje zahtjevima i promjenama na tržištu rada, obogaćivanja i usavršavanja samo određenoga skupa znanja i vještina nekih (srodnih) zanimanja, usklađivanja potreba tržišta rada i sustava pojedinih vrsta kvalifikacija (npr. djelomičnih kvalifikacija ili </a:t>
            </a:r>
            <a:r>
              <a:rPr lang="hr-HR" sz="1200" dirty="0" err="1"/>
              <a:t>mikrokvalifikacija</a:t>
            </a:r>
            <a:r>
              <a:rPr lang="hr-HR" sz="1200" dirty="0"/>
              <a:t>) i slično</a:t>
            </a:r>
            <a:br>
              <a:rPr lang="hr-HR" dirty="0"/>
            </a:br>
            <a:endParaRPr lang="hr-HR" dirty="0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A3ACFE02-6C94-0616-CB68-349A4A3A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Prikaz Metodologije za izradu standarda zanimanja i skupova kompetencija</a:t>
            </a:r>
          </a:p>
        </p:txBody>
      </p:sp>
    </p:spTree>
    <p:extLst>
      <p:ext uri="{BB962C8B-B14F-4D97-AF65-F5344CB8AC3E}">
        <p14:creationId xmlns:p14="http://schemas.microsoft.com/office/powerpoint/2010/main" val="1184621529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841</TotalTime>
  <Words>865</Words>
  <Application>Microsoft Office PowerPoint</Application>
  <PresentationFormat>Prikaz na zaslonu (16:9)</PresentationFormat>
  <Paragraphs>96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Srce DEI 2024_16x9</vt:lpstr>
      <vt:lpstr>PRIKAZ METODOLOGIJE ZA IZRADU STANDARDA ZANIMANJA I SKUPOVA KOMPETENCIJA</vt:lpstr>
      <vt:lpstr>PowerPoint prezentacija</vt:lpstr>
      <vt:lpstr>PowerPoint prezentacija</vt:lpstr>
      <vt:lpstr>PowerPoint prezentacija</vt:lpstr>
      <vt:lpstr>PowerPoint prezentacija</vt:lpstr>
      <vt:lpstr>Formalno vrednovanje standarda zanimanja</vt:lpstr>
      <vt:lpstr>Stručno vrednovanje standarda zanimanja i skupova kompetencija</vt:lpstr>
      <vt:lpstr>PowerPoint prezentacija</vt:lpstr>
      <vt:lpstr>        Smjernice za izradu skupa kompetencija  - Skupovi kompetencija (skraćeno: SKOMP) čine kompetencije koje su povezane u logičke cjeline te predstavljaju poveznicu između potreba za kompetencijama za obavljanje ključnih poslova te stjecanja tih kompetencija putem skupova ishoda učenja, tj. obrazovnog programa  - Skup kompetencija moguće je izraditi u okviru postupka prijedloga standarda zanimanja i neovisno o izradi prijedloga standarda zanimanja  - Razlozi za izradu takvih skupova kompetencija mogu biti unaprjeđenja određenih kompetencijskih profila cjelokupnoga sektora, odgovaranje zahtjevima i promjenama na tržištu rada, obogaćivanja i usavršavanja samo određenoga skupa znanja i vještina nekih (srodnih) zanimanja, usklađivanja potreba tržišta rada i sustava pojedinih vrsta kvalifikacija (npr. djelomičnih kvalifikacija ili mikrokvalifikacija) i slično </vt:lpstr>
      <vt:lpstr>Smjernice za izradu skupova kompetencija</vt:lpstr>
      <vt:lpstr>PowerPoint prezentacija</vt:lpstr>
      <vt:lpstr>Revizija standarda zanimanja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Zdenko Križić</cp:lastModifiedBy>
  <cp:revision>84</cp:revision>
  <cp:lastPrinted>2014-06-24T07:01:20Z</cp:lastPrinted>
  <dcterms:created xsi:type="dcterms:W3CDTF">2014-09-19T07:16:42Z</dcterms:created>
  <dcterms:modified xsi:type="dcterms:W3CDTF">2024-04-11T11:58:56Z</dcterms:modified>
</cp:coreProperties>
</file>