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7"/>
  </p:notesMasterIdLst>
  <p:sldIdLst>
    <p:sldId id="263" r:id="rId5"/>
    <p:sldId id="300" r:id="rId6"/>
    <p:sldId id="301" r:id="rId7"/>
    <p:sldId id="299" r:id="rId8"/>
    <p:sldId id="302" r:id="rId9"/>
    <p:sldId id="303" r:id="rId10"/>
    <p:sldId id="304" r:id="rId11"/>
    <p:sldId id="305" r:id="rId12"/>
    <p:sldId id="306" r:id="rId13"/>
    <p:sldId id="308" r:id="rId14"/>
    <p:sldId id="307" r:id="rId15"/>
    <p:sldId id="292" r:id="rId1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D2E6"/>
    <a:srgbClr val="A8BBDA"/>
    <a:srgbClr val="80A1CE"/>
    <a:srgbClr val="1465BC"/>
    <a:srgbClr val="1046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6FA0C7-6609-4F6A-8390-4C8213F3F516}" v="5" dt="2025-03-24T15:20:00.7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vjezdan Penezić" userId="174034e6-c0ed-4351-b783-393680fb2f0d" providerId="ADAL" clId="{8F6FA0C7-6609-4F6A-8390-4C8213F3F516}"/>
    <pc:docChg chg="undo custSel addSld delSld modSld sldOrd">
      <pc:chgData name="Zvjezdan Penezić" userId="174034e6-c0ed-4351-b783-393680fb2f0d" providerId="ADAL" clId="{8F6FA0C7-6609-4F6A-8390-4C8213F3F516}" dt="2025-03-24T15:20:44.852" v="643" actId="114"/>
      <pc:docMkLst>
        <pc:docMk/>
      </pc:docMkLst>
      <pc:sldChg chg="del">
        <pc:chgData name="Zvjezdan Penezić" userId="174034e6-c0ed-4351-b783-393680fb2f0d" providerId="ADAL" clId="{8F6FA0C7-6609-4F6A-8390-4C8213F3F516}" dt="2025-03-24T14:41:12.993" v="0" actId="47"/>
        <pc:sldMkLst>
          <pc:docMk/>
          <pc:sldMk cId="0" sldId="258"/>
        </pc:sldMkLst>
      </pc:sldChg>
      <pc:sldChg chg="del">
        <pc:chgData name="Zvjezdan Penezić" userId="174034e6-c0ed-4351-b783-393680fb2f0d" providerId="ADAL" clId="{8F6FA0C7-6609-4F6A-8390-4C8213F3F516}" dt="2025-03-24T14:41:14.843" v="1" actId="47"/>
        <pc:sldMkLst>
          <pc:docMk/>
          <pc:sldMk cId="0" sldId="259"/>
        </pc:sldMkLst>
      </pc:sldChg>
      <pc:sldChg chg="addSp delSp modSp mod">
        <pc:chgData name="Zvjezdan Penezić" userId="174034e6-c0ed-4351-b783-393680fb2f0d" providerId="ADAL" clId="{8F6FA0C7-6609-4F6A-8390-4C8213F3F516}" dt="2025-03-24T15:15:42.416" v="435" actId="1076"/>
        <pc:sldMkLst>
          <pc:docMk/>
          <pc:sldMk cId="0" sldId="263"/>
        </pc:sldMkLst>
        <pc:spChg chg="del mod">
          <ac:chgData name="Zvjezdan Penezić" userId="174034e6-c0ed-4351-b783-393680fb2f0d" providerId="ADAL" clId="{8F6FA0C7-6609-4F6A-8390-4C8213F3F516}" dt="2025-03-24T15:15:21.241" v="431" actId="478"/>
          <ac:spMkLst>
            <pc:docMk/>
            <pc:sldMk cId="0" sldId="263"/>
            <ac:spMk id="2" creationId="{00000000-0000-0000-0000-000000000000}"/>
          </ac:spMkLst>
        </pc:spChg>
        <pc:spChg chg="add mod">
          <ac:chgData name="Zvjezdan Penezić" userId="174034e6-c0ed-4351-b783-393680fb2f0d" providerId="ADAL" clId="{8F6FA0C7-6609-4F6A-8390-4C8213F3F516}" dt="2025-03-24T15:15:42.416" v="435" actId="1076"/>
          <ac:spMkLst>
            <pc:docMk/>
            <pc:sldMk cId="0" sldId="263"/>
            <ac:spMk id="3" creationId="{6D031FAB-8CFE-D126-6696-89A46B74E6C7}"/>
          </ac:spMkLst>
        </pc:spChg>
        <pc:spChg chg="add del mod">
          <ac:chgData name="Zvjezdan Penezić" userId="174034e6-c0ed-4351-b783-393680fb2f0d" providerId="ADAL" clId="{8F6FA0C7-6609-4F6A-8390-4C8213F3F516}" dt="2025-03-24T15:15:35.598" v="434" actId="478"/>
          <ac:spMkLst>
            <pc:docMk/>
            <pc:sldMk cId="0" sldId="263"/>
            <ac:spMk id="7" creationId="{94D63A3D-3905-7426-E426-06266A83CD67}"/>
          </ac:spMkLst>
        </pc:spChg>
        <pc:picChg chg="add del">
          <ac:chgData name="Zvjezdan Penezić" userId="174034e6-c0ed-4351-b783-393680fb2f0d" providerId="ADAL" clId="{8F6FA0C7-6609-4F6A-8390-4C8213F3F516}" dt="2025-03-24T15:15:33.015" v="433" actId="478"/>
          <ac:picMkLst>
            <pc:docMk/>
            <pc:sldMk cId="0" sldId="263"/>
            <ac:picMk id="5" creationId="{00000000-0000-0000-0000-000000000000}"/>
          </ac:picMkLst>
        </pc:picChg>
      </pc:sldChg>
      <pc:sldChg chg="del">
        <pc:chgData name="Zvjezdan Penezić" userId="174034e6-c0ed-4351-b783-393680fb2f0d" providerId="ADAL" clId="{8F6FA0C7-6609-4F6A-8390-4C8213F3F516}" dt="2025-03-24T14:41:35.282" v="6" actId="47"/>
        <pc:sldMkLst>
          <pc:docMk/>
          <pc:sldMk cId="0" sldId="264"/>
        </pc:sldMkLst>
      </pc:sldChg>
      <pc:sldChg chg="del">
        <pc:chgData name="Zvjezdan Penezić" userId="174034e6-c0ed-4351-b783-393680fb2f0d" providerId="ADAL" clId="{8F6FA0C7-6609-4F6A-8390-4C8213F3F516}" dt="2025-03-24T14:41:34.485" v="5" actId="47"/>
        <pc:sldMkLst>
          <pc:docMk/>
          <pc:sldMk cId="0" sldId="265"/>
        </pc:sldMkLst>
      </pc:sldChg>
      <pc:sldChg chg="del">
        <pc:chgData name="Zvjezdan Penezić" userId="174034e6-c0ed-4351-b783-393680fb2f0d" providerId="ADAL" clId="{8F6FA0C7-6609-4F6A-8390-4C8213F3F516}" dt="2025-03-24T14:41:36.299" v="7" actId="47"/>
        <pc:sldMkLst>
          <pc:docMk/>
          <pc:sldMk cId="0" sldId="270"/>
        </pc:sldMkLst>
      </pc:sldChg>
      <pc:sldChg chg="del">
        <pc:chgData name="Zvjezdan Penezić" userId="174034e6-c0ed-4351-b783-393680fb2f0d" providerId="ADAL" clId="{8F6FA0C7-6609-4F6A-8390-4C8213F3F516}" dt="2025-03-24T14:41:36.919" v="8" actId="47"/>
        <pc:sldMkLst>
          <pc:docMk/>
          <pc:sldMk cId="0" sldId="272"/>
        </pc:sldMkLst>
      </pc:sldChg>
      <pc:sldChg chg="del">
        <pc:chgData name="Zvjezdan Penezić" userId="174034e6-c0ed-4351-b783-393680fb2f0d" providerId="ADAL" clId="{8F6FA0C7-6609-4F6A-8390-4C8213F3F516}" dt="2025-03-24T14:41:38.172" v="10" actId="47"/>
        <pc:sldMkLst>
          <pc:docMk/>
          <pc:sldMk cId="0" sldId="273"/>
        </pc:sldMkLst>
      </pc:sldChg>
      <pc:sldChg chg="del">
        <pc:chgData name="Zvjezdan Penezić" userId="174034e6-c0ed-4351-b783-393680fb2f0d" providerId="ADAL" clId="{8F6FA0C7-6609-4F6A-8390-4C8213F3F516}" dt="2025-03-24T14:41:38.934" v="11" actId="47"/>
        <pc:sldMkLst>
          <pc:docMk/>
          <pc:sldMk cId="0" sldId="274"/>
        </pc:sldMkLst>
      </pc:sldChg>
      <pc:sldChg chg="del">
        <pc:chgData name="Zvjezdan Penezić" userId="174034e6-c0ed-4351-b783-393680fb2f0d" providerId="ADAL" clId="{8F6FA0C7-6609-4F6A-8390-4C8213F3F516}" dt="2025-03-24T14:41:37.621" v="9" actId="47"/>
        <pc:sldMkLst>
          <pc:docMk/>
          <pc:sldMk cId="0" sldId="275"/>
        </pc:sldMkLst>
      </pc:sldChg>
      <pc:sldChg chg="del">
        <pc:chgData name="Zvjezdan Penezić" userId="174034e6-c0ed-4351-b783-393680fb2f0d" providerId="ADAL" clId="{8F6FA0C7-6609-4F6A-8390-4C8213F3F516}" dt="2025-03-24T14:41:39.585" v="12" actId="47"/>
        <pc:sldMkLst>
          <pc:docMk/>
          <pc:sldMk cId="0" sldId="276"/>
        </pc:sldMkLst>
      </pc:sldChg>
      <pc:sldChg chg="del">
        <pc:chgData name="Zvjezdan Penezić" userId="174034e6-c0ed-4351-b783-393680fb2f0d" providerId="ADAL" clId="{8F6FA0C7-6609-4F6A-8390-4C8213F3F516}" dt="2025-03-24T14:41:41.967" v="14" actId="47"/>
        <pc:sldMkLst>
          <pc:docMk/>
          <pc:sldMk cId="0" sldId="277"/>
        </pc:sldMkLst>
      </pc:sldChg>
      <pc:sldChg chg="add del">
        <pc:chgData name="Zvjezdan Penezić" userId="174034e6-c0ed-4351-b783-393680fb2f0d" providerId="ADAL" clId="{8F6FA0C7-6609-4F6A-8390-4C8213F3F516}" dt="2025-03-24T14:41:33.126" v="4" actId="47"/>
        <pc:sldMkLst>
          <pc:docMk/>
          <pc:sldMk cId="0" sldId="279"/>
        </pc:sldMkLst>
      </pc:sldChg>
      <pc:sldChg chg="addSp modSp mod">
        <pc:chgData name="Zvjezdan Penezić" userId="174034e6-c0ed-4351-b783-393680fb2f0d" providerId="ADAL" clId="{8F6FA0C7-6609-4F6A-8390-4C8213F3F516}" dt="2025-03-24T15:20:44.852" v="643" actId="114"/>
        <pc:sldMkLst>
          <pc:docMk/>
          <pc:sldMk cId="0" sldId="292"/>
        </pc:sldMkLst>
        <pc:spChg chg="mod">
          <ac:chgData name="Zvjezdan Penezić" userId="174034e6-c0ed-4351-b783-393680fb2f0d" providerId="ADAL" clId="{8F6FA0C7-6609-4F6A-8390-4C8213F3F516}" dt="2025-03-24T15:19:42.069" v="509" actId="122"/>
          <ac:spMkLst>
            <pc:docMk/>
            <pc:sldMk cId="0" sldId="292"/>
            <ac:spMk id="2" creationId="{00000000-0000-0000-0000-000000000000}"/>
          </ac:spMkLst>
        </pc:spChg>
        <pc:spChg chg="add mod">
          <ac:chgData name="Zvjezdan Penezić" userId="174034e6-c0ed-4351-b783-393680fb2f0d" providerId="ADAL" clId="{8F6FA0C7-6609-4F6A-8390-4C8213F3F516}" dt="2025-03-24T15:20:44.852" v="643" actId="114"/>
          <ac:spMkLst>
            <pc:docMk/>
            <pc:sldMk cId="0" sldId="292"/>
            <ac:spMk id="3" creationId="{58C3D25E-8540-B198-0C3D-74E7D597C875}"/>
          </ac:spMkLst>
        </pc:spChg>
      </pc:sldChg>
      <pc:sldChg chg="addSp delSp modSp add del mod">
        <pc:chgData name="Zvjezdan Penezić" userId="174034e6-c0ed-4351-b783-393680fb2f0d" providerId="ADAL" clId="{8F6FA0C7-6609-4F6A-8390-4C8213F3F516}" dt="2025-03-24T14:42:16.628" v="18" actId="47"/>
        <pc:sldMkLst>
          <pc:docMk/>
          <pc:sldMk cId="2068288963" sldId="296"/>
        </pc:sldMkLst>
        <pc:spChg chg="del">
          <ac:chgData name="Zvjezdan Penezić" userId="174034e6-c0ed-4351-b783-393680fb2f0d" providerId="ADAL" clId="{8F6FA0C7-6609-4F6A-8390-4C8213F3F516}" dt="2025-03-24T14:42:14.797" v="17" actId="21"/>
          <ac:spMkLst>
            <pc:docMk/>
            <pc:sldMk cId="2068288963" sldId="296"/>
            <ac:spMk id="2" creationId="{C4DCBECD-586E-5E33-6CCA-6E85C4196D13}"/>
          </ac:spMkLst>
        </pc:spChg>
        <pc:spChg chg="add mod">
          <ac:chgData name="Zvjezdan Penezić" userId="174034e6-c0ed-4351-b783-393680fb2f0d" providerId="ADAL" clId="{8F6FA0C7-6609-4F6A-8390-4C8213F3F516}" dt="2025-03-24T14:42:14.797" v="17" actId="21"/>
          <ac:spMkLst>
            <pc:docMk/>
            <pc:sldMk cId="2068288963" sldId="296"/>
            <ac:spMk id="8" creationId="{A0A43EC4-D6EB-5D83-29F4-7C49610C788B}"/>
          </ac:spMkLst>
        </pc:spChg>
      </pc:sldChg>
      <pc:sldChg chg="del">
        <pc:chgData name="Zvjezdan Penezić" userId="174034e6-c0ed-4351-b783-393680fb2f0d" providerId="ADAL" clId="{8F6FA0C7-6609-4F6A-8390-4C8213F3F516}" dt="2025-03-24T14:41:40.680" v="13" actId="47"/>
        <pc:sldMkLst>
          <pc:docMk/>
          <pc:sldMk cId="541188087" sldId="297"/>
        </pc:sldMkLst>
      </pc:sldChg>
      <pc:sldChg chg="addSp modSp mod ord">
        <pc:chgData name="Zvjezdan Penezić" userId="174034e6-c0ed-4351-b783-393680fb2f0d" providerId="ADAL" clId="{8F6FA0C7-6609-4F6A-8390-4C8213F3F516}" dt="2025-03-24T15:15:58.279" v="436" actId="20577"/>
        <pc:sldMkLst>
          <pc:docMk/>
          <pc:sldMk cId="2794396243" sldId="299"/>
        </pc:sldMkLst>
        <pc:spChg chg="add mod">
          <ac:chgData name="Zvjezdan Penezić" userId="174034e6-c0ed-4351-b783-393680fb2f0d" providerId="ADAL" clId="{8F6FA0C7-6609-4F6A-8390-4C8213F3F516}" dt="2025-03-24T14:42:26.801" v="28" actId="20577"/>
          <ac:spMkLst>
            <pc:docMk/>
            <pc:sldMk cId="2794396243" sldId="299"/>
            <ac:spMk id="2" creationId="{C4DCBECD-586E-5E33-6CCA-6E85C4196D13}"/>
          </ac:spMkLst>
        </pc:spChg>
        <pc:spChg chg="mod">
          <ac:chgData name="Zvjezdan Penezić" userId="174034e6-c0ed-4351-b783-393680fb2f0d" providerId="ADAL" clId="{8F6FA0C7-6609-4F6A-8390-4C8213F3F516}" dt="2025-03-24T15:15:58.279" v="436" actId="20577"/>
          <ac:spMkLst>
            <pc:docMk/>
            <pc:sldMk cId="2794396243" sldId="299"/>
            <ac:spMk id="3" creationId="{00000000-0000-0000-0000-000000000000}"/>
          </ac:spMkLst>
        </pc:spChg>
      </pc:sldChg>
      <pc:sldChg chg="addSp new mod">
        <pc:chgData name="Zvjezdan Penezić" userId="174034e6-c0ed-4351-b783-393680fb2f0d" providerId="ADAL" clId="{8F6FA0C7-6609-4F6A-8390-4C8213F3F516}" dt="2025-03-24T15:00:17.882" v="219" actId="22"/>
        <pc:sldMkLst>
          <pc:docMk/>
          <pc:sldMk cId="3942223763" sldId="300"/>
        </pc:sldMkLst>
        <pc:picChg chg="add">
          <ac:chgData name="Zvjezdan Penezić" userId="174034e6-c0ed-4351-b783-393680fb2f0d" providerId="ADAL" clId="{8F6FA0C7-6609-4F6A-8390-4C8213F3F516}" dt="2025-03-24T15:00:17.882" v="219" actId="22"/>
          <ac:picMkLst>
            <pc:docMk/>
            <pc:sldMk cId="3942223763" sldId="300"/>
            <ac:picMk id="8" creationId="{132528BB-7CD8-8A10-A145-A387AFC5D109}"/>
          </ac:picMkLst>
        </pc:picChg>
      </pc:sldChg>
      <pc:sldChg chg="addSp delSp modSp new mod">
        <pc:chgData name="Zvjezdan Penezić" userId="174034e6-c0ed-4351-b783-393680fb2f0d" providerId="ADAL" clId="{8F6FA0C7-6609-4F6A-8390-4C8213F3F516}" dt="2025-03-24T15:02:17.320" v="225" actId="14100"/>
        <pc:sldMkLst>
          <pc:docMk/>
          <pc:sldMk cId="1313106134" sldId="301"/>
        </pc:sldMkLst>
        <pc:picChg chg="add del">
          <ac:chgData name="Zvjezdan Penezić" userId="174034e6-c0ed-4351-b783-393680fb2f0d" providerId="ADAL" clId="{8F6FA0C7-6609-4F6A-8390-4C8213F3F516}" dt="2025-03-24T15:02:08.566" v="222" actId="22"/>
          <ac:picMkLst>
            <pc:docMk/>
            <pc:sldMk cId="1313106134" sldId="301"/>
            <ac:picMk id="8" creationId="{E45381D8-ABE4-8C23-AD1E-694B62103914}"/>
          </ac:picMkLst>
        </pc:picChg>
        <pc:picChg chg="add mod">
          <ac:chgData name="Zvjezdan Penezić" userId="174034e6-c0ed-4351-b783-393680fb2f0d" providerId="ADAL" clId="{8F6FA0C7-6609-4F6A-8390-4C8213F3F516}" dt="2025-03-24T15:02:17.320" v="225" actId="14100"/>
          <ac:picMkLst>
            <pc:docMk/>
            <pc:sldMk cId="1313106134" sldId="301"/>
            <ac:picMk id="10" creationId="{79C79255-48C4-05C4-1451-9EF74517019A}"/>
          </ac:picMkLst>
        </pc:picChg>
      </pc:sldChg>
      <pc:sldChg chg="addSp modSp new mod">
        <pc:chgData name="Zvjezdan Penezić" userId="174034e6-c0ed-4351-b783-393680fb2f0d" providerId="ADAL" clId="{8F6FA0C7-6609-4F6A-8390-4C8213F3F516}" dt="2025-03-24T15:16:44.645" v="445" actId="113"/>
        <pc:sldMkLst>
          <pc:docMk/>
          <pc:sldMk cId="3273134948" sldId="302"/>
        </pc:sldMkLst>
        <pc:spChg chg="mod">
          <ac:chgData name="Zvjezdan Penezić" userId="174034e6-c0ed-4351-b783-393680fb2f0d" providerId="ADAL" clId="{8F6FA0C7-6609-4F6A-8390-4C8213F3F516}" dt="2025-03-24T15:02:53.901" v="232" actId="14100"/>
          <ac:spMkLst>
            <pc:docMk/>
            <pc:sldMk cId="3273134948" sldId="302"/>
            <ac:spMk id="2" creationId="{9A0E3354-8749-0114-2A1A-DFB67C7C286B}"/>
          </ac:spMkLst>
        </pc:spChg>
        <pc:spChg chg="mod">
          <ac:chgData name="Zvjezdan Penezić" userId="174034e6-c0ed-4351-b783-393680fb2f0d" providerId="ADAL" clId="{8F6FA0C7-6609-4F6A-8390-4C8213F3F516}" dt="2025-03-24T15:16:44.645" v="445" actId="113"/>
          <ac:spMkLst>
            <pc:docMk/>
            <pc:sldMk cId="3273134948" sldId="302"/>
            <ac:spMk id="3" creationId="{8E1D4D2E-E44F-A21D-E5E3-5B8F506E5435}"/>
          </ac:spMkLst>
        </pc:spChg>
        <pc:picChg chg="add mod">
          <ac:chgData name="Zvjezdan Penezić" userId="174034e6-c0ed-4351-b783-393680fb2f0d" providerId="ADAL" clId="{8F6FA0C7-6609-4F6A-8390-4C8213F3F516}" dt="2025-03-24T15:16:23.491" v="441" actId="1076"/>
          <ac:picMkLst>
            <pc:docMk/>
            <pc:sldMk cId="3273134948" sldId="302"/>
            <ac:picMk id="8" creationId="{05065C4D-1228-06E2-7354-9F0FE52414EB}"/>
          </ac:picMkLst>
        </pc:picChg>
      </pc:sldChg>
      <pc:sldChg chg="addSp new mod">
        <pc:chgData name="Zvjezdan Penezić" userId="174034e6-c0ed-4351-b783-393680fb2f0d" providerId="ADAL" clId="{8F6FA0C7-6609-4F6A-8390-4C8213F3F516}" dt="2025-03-24T15:05:27.706" v="257" actId="22"/>
        <pc:sldMkLst>
          <pc:docMk/>
          <pc:sldMk cId="3344688842" sldId="303"/>
        </pc:sldMkLst>
        <pc:picChg chg="add">
          <ac:chgData name="Zvjezdan Penezić" userId="174034e6-c0ed-4351-b783-393680fb2f0d" providerId="ADAL" clId="{8F6FA0C7-6609-4F6A-8390-4C8213F3F516}" dt="2025-03-24T15:05:27.706" v="257" actId="22"/>
          <ac:picMkLst>
            <pc:docMk/>
            <pc:sldMk cId="3344688842" sldId="303"/>
            <ac:picMk id="8" creationId="{439DB912-5BAC-BFEA-43C1-C77FAE13DD0D}"/>
          </ac:picMkLst>
        </pc:picChg>
      </pc:sldChg>
      <pc:sldChg chg="addSp modSp new mod">
        <pc:chgData name="Zvjezdan Penezić" userId="174034e6-c0ed-4351-b783-393680fb2f0d" providerId="ADAL" clId="{8F6FA0C7-6609-4F6A-8390-4C8213F3F516}" dt="2025-03-24T15:07:48.280" v="266" actId="14100"/>
        <pc:sldMkLst>
          <pc:docMk/>
          <pc:sldMk cId="379504530" sldId="304"/>
        </pc:sldMkLst>
        <pc:picChg chg="add mod">
          <ac:chgData name="Zvjezdan Penezić" userId="174034e6-c0ed-4351-b783-393680fb2f0d" providerId="ADAL" clId="{8F6FA0C7-6609-4F6A-8390-4C8213F3F516}" dt="2025-03-24T15:07:48.280" v="266" actId="14100"/>
          <ac:picMkLst>
            <pc:docMk/>
            <pc:sldMk cId="379504530" sldId="304"/>
            <ac:picMk id="8" creationId="{DBE3C2FC-01E2-9992-67D6-A61BB72CD1B1}"/>
          </ac:picMkLst>
        </pc:picChg>
      </pc:sldChg>
      <pc:sldChg chg="modSp new mod">
        <pc:chgData name="Zvjezdan Penezić" userId="174034e6-c0ed-4351-b783-393680fb2f0d" providerId="ADAL" clId="{8F6FA0C7-6609-4F6A-8390-4C8213F3F516}" dt="2025-03-24T15:18:04.746" v="470" actId="15"/>
        <pc:sldMkLst>
          <pc:docMk/>
          <pc:sldMk cId="3680262108" sldId="305"/>
        </pc:sldMkLst>
        <pc:spChg chg="mod">
          <ac:chgData name="Zvjezdan Penezić" userId="174034e6-c0ed-4351-b783-393680fb2f0d" providerId="ADAL" clId="{8F6FA0C7-6609-4F6A-8390-4C8213F3F516}" dt="2025-03-24T15:17:00.221" v="448" actId="1076"/>
          <ac:spMkLst>
            <pc:docMk/>
            <pc:sldMk cId="3680262108" sldId="305"/>
            <ac:spMk id="2" creationId="{6EC17081-AA91-7AD0-F972-88B2FF3571F0}"/>
          </ac:spMkLst>
        </pc:spChg>
        <pc:spChg chg="mod">
          <ac:chgData name="Zvjezdan Penezić" userId="174034e6-c0ed-4351-b783-393680fb2f0d" providerId="ADAL" clId="{8F6FA0C7-6609-4F6A-8390-4C8213F3F516}" dt="2025-03-24T15:18:04.746" v="470" actId="15"/>
          <ac:spMkLst>
            <pc:docMk/>
            <pc:sldMk cId="3680262108" sldId="305"/>
            <ac:spMk id="3" creationId="{3B0CD8EC-7FB4-B57A-C319-2C78DAD44893}"/>
          </ac:spMkLst>
        </pc:spChg>
      </pc:sldChg>
      <pc:sldChg chg="modSp add mod">
        <pc:chgData name="Zvjezdan Penezić" userId="174034e6-c0ed-4351-b783-393680fb2f0d" providerId="ADAL" clId="{8F6FA0C7-6609-4F6A-8390-4C8213F3F516}" dt="2025-03-24T15:18:55.542" v="497" actId="403"/>
        <pc:sldMkLst>
          <pc:docMk/>
          <pc:sldMk cId="3383342171" sldId="306"/>
        </pc:sldMkLst>
        <pc:spChg chg="mod">
          <ac:chgData name="Zvjezdan Penezić" userId="174034e6-c0ed-4351-b783-393680fb2f0d" providerId="ADAL" clId="{8F6FA0C7-6609-4F6A-8390-4C8213F3F516}" dt="2025-03-24T15:18:55.542" v="497" actId="403"/>
          <ac:spMkLst>
            <pc:docMk/>
            <pc:sldMk cId="3383342171" sldId="306"/>
            <ac:spMk id="3" creationId="{60C8A5DF-67B4-5BD8-7C5D-38B0DF96EAA8}"/>
          </ac:spMkLst>
        </pc:spChg>
      </pc:sldChg>
      <pc:sldChg chg="addSp modSp new mod">
        <pc:chgData name="Zvjezdan Penezić" userId="174034e6-c0ed-4351-b783-393680fb2f0d" providerId="ADAL" clId="{8F6FA0C7-6609-4F6A-8390-4C8213F3F516}" dt="2025-03-24T15:13:45.367" v="363" actId="14100"/>
        <pc:sldMkLst>
          <pc:docMk/>
          <pc:sldMk cId="2204801784" sldId="307"/>
        </pc:sldMkLst>
        <pc:picChg chg="add mod">
          <ac:chgData name="Zvjezdan Penezić" userId="174034e6-c0ed-4351-b783-393680fb2f0d" providerId="ADAL" clId="{8F6FA0C7-6609-4F6A-8390-4C8213F3F516}" dt="2025-03-24T15:13:45.367" v="363" actId="14100"/>
          <ac:picMkLst>
            <pc:docMk/>
            <pc:sldMk cId="2204801784" sldId="307"/>
            <ac:picMk id="8" creationId="{CDCBDFC9-43F2-2A75-FE25-3739E52E66D4}"/>
          </ac:picMkLst>
        </pc:picChg>
      </pc:sldChg>
      <pc:sldChg chg="modSp add mod">
        <pc:chgData name="Zvjezdan Penezić" userId="174034e6-c0ed-4351-b783-393680fb2f0d" providerId="ADAL" clId="{8F6FA0C7-6609-4F6A-8390-4C8213F3F516}" dt="2025-03-24T15:19:22.065" v="500" actId="20577"/>
        <pc:sldMkLst>
          <pc:docMk/>
          <pc:sldMk cId="869042128" sldId="308"/>
        </pc:sldMkLst>
        <pc:spChg chg="mod">
          <ac:chgData name="Zvjezdan Penezić" userId="174034e6-c0ed-4351-b783-393680fb2f0d" providerId="ADAL" clId="{8F6FA0C7-6609-4F6A-8390-4C8213F3F516}" dt="2025-03-24T15:12:39.943" v="354" actId="20577"/>
          <ac:spMkLst>
            <pc:docMk/>
            <pc:sldMk cId="869042128" sldId="308"/>
            <ac:spMk id="2" creationId="{1F224E87-B5F4-BB22-7527-129E873634AB}"/>
          </ac:spMkLst>
        </pc:spChg>
        <pc:spChg chg="mod">
          <ac:chgData name="Zvjezdan Penezić" userId="174034e6-c0ed-4351-b783-393680fb2f0d" providerId="ADAL" clId="{8F6FA0C7-6609-4F6A-8390-4C8213F3F516}" dt="2025-03-24T15:19:22.065" v="500" actId="20577"/>
          <ac:spMkLst>
            <pc:docMk/>
            <pc:sldMk cId="869042128" sldId="308"/>
            <ac:spMk id="3" creationId="{A0CF2EE8-5E12-554C-81ED-9BDE7896FCA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8FC542-1413-4C95-84A0-3C1A94ADAFC8}" type="datetimeFigureOut">
              <a:rPr lang="hr-HR" smtClean="0"/>
              <a:t>24.3.2025.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1F88D7-6226-4818-9160-3C1BCF3ADD1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12271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Pr>
        <a:solidFill>
          <a:srgbClr val="1046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A25C6-3695-4761-8073-5FE169A595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0A519A-45BD-4FA5-8FF6-5DDC4E209E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79B83-4D07-4C7E-A79C-ABB224222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EF125-64C0-48E0-97ED-8E9E6B955418}" type="datetime1">
              <a:rPr lang="hr-HR" smtClean="0"/>
              <a:t>24.3.2025.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16227B-15AB-4B19-95A4-0AC4508A6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Sveučilište u Zadru | www.unizd.hr | info@unizd.hr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E279F-30C1-48C4-A404-3329BF317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F612B-FE48-4F38-8F1D-38FCD04511C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23336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bg>
      <p:bgPr>
        <a:solidFill>
          <a:srgbClr val="1046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CDBF7-A8B1-483E-A476-E5ACD6D9C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3439B3-CB45-49DE-83D4-97DDEB3DA2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88DE3C-4EA6-4727-9A1A-1A69B3F60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8534C-9932-40B9-B675-BFA15C1B5301}" type="datetime1">
              <a:rPr lang="hr-HR" smtClean="0"/>
              <a:t>24.3.2025.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39F7E1-069A-4234-B5AF-42A1288B0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Sveučilište u Zadru | www.unizd.hr | info@unizd.hr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548BB8-F126-414D-AAD0-E0446D824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F612B-FE48-4F38-8F1D-38FCD04511C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91255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bg>
      <p:bgPr>
        <a:solidFill>
          <a:srgbClr val="1046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B5FD13-8CC6-4995-839C-3AD90266A3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EB6648-5FE8-48B4-A6AA-19FC9E4319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0E18EC-91BC-4A1E-A7C4-45056296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E9B1A-1690-40A2-8C3F-CB0499FFDF34}" type="datetime1">
              <a:rPr lang="hr-HR" smtClean="0"/>
              <a:t>24.3.2025.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02655E-52AB-474F-9731-42736BB33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Sveučilište u Zadru | www.unizd.hr | info@unizd.hr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E90E5-FB4C-4AF3-9D35-FF7527234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F612B-FE48-4F38-8F1D-38FCD04511C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91377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bg>
      <p:bgPr>
        <a:solidFill>
          <a:srgbClr val="1046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35C01-C21D-48FE-AC13-141E4AEB3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D3590A-AB9A-4346-90DD-C12D486E4B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607185-59A2-419C-AA09-4B9D1BA5F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A364E-CB97-4865-B1CB-45A723E411F2}" type="datetime1">
              <a:rPr lang="hr-HR" smtClean="0"/>
              <a:t>24.3.2025.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B3A1C-16B3-4237-BAA1-BBAB696BA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Sveučilište u Zadru | www.unizd.hr | info@unizd.hr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FEB7C9-7ED7-464F-B119-6750C4CAF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F612B-FE48-4F38-8F1D-38FCD04511C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22804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bg>
      <p:bgPr>
        <a:solidFill>
          <a:srgbClr val="1046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B9915-7344-46C2-9827-F36ADC8E2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99535-3575-4EA9-A7EA-34BD4F2E4E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3AE6DE-963C-4B93-8635-70D995F7E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8F63E-B1F4-48F7-B37F-A9D614B8DE31}" type="datetime1">
              <a:rPr lang="hr-HR" smtClean="0"/>
              <a:t>24.3.2025.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6385C4-23EA-4A4E-BE57-E1A3D6DB7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Sveučilište u Zadru | www.unizd.hr | info@unizd.hr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76B7E-8EE2-4D92-A132-8299A85C5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F612B-FE48-4F38-8F1D-38FCD04511C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95517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bg>
      <p:bgPr>
        <a:solidFill>
          <a:srgbClr val="1046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1CF27-14CE-4118-BBF5-22A1CE67A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D9E70A-F5C1-4D2C-9303-9F0F443F92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39C214-45D0-4F28-89DB-C9052F966C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B57299-9B7B-4229-9F30-B1DF791E6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87E53-6BB3-4277-9A47-0CE0D44D3374}" type="datetime1">
              <a:rPr lang="hr-HR" smtClean="0"/>
              <a:t>24.3.2025.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B462CA-AC7B-4E33-8C01-7F03AC4A8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Sveučilište u Zadru | www.unizd.hr | info@unizd.hr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474545-6567-42D8-A821-67C2F37C8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F612B-FE48-4F38-8F1D-38FCD04511C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49031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bg>
      <p:bgPr>
        <a:solidFill>
          <a:srgbClr val="1046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767EF-918D-4289-9CB2-7185E377A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E3B73-5CFF-49F4-A5FD-D548AB0970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7D80A5-D21E-4A6B-ADC6-692B0DCB1A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C04CC3-FF1E-4CEE-BC1A-1BBB488267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15E2BF-7F6C-425D-B9CD-C732909975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4B44F-D4F5-416A-B9E0-07E7AF6D1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0AA7C-AB2B-4F6F-AD1F-86C1183B8C06}" type="datetime1">
              <a:rPr lang="hr-HR" smtClean="0"/>
              <a:t>24.3.2025.</a:t>
            </a:fld>
            <a:endParaRPr lang="hr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38BCA9-4E05-40BD-8D8D-CBF1F656C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Sveučilište u Zadru | www.unizd.hr | info@unizd.hr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22094B-7FB7-46A6-901F-79E6F3470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F612B-FE48-4F38-8F1D-38FCD04511C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80338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bg>
      <p:bgPr>
        <a:solidFill>
          <a:srgbClr val="1046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BDA7A-EDD1-4374-9E7B-D4681B031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79EE21-F570-4383-BF75-0012C5EC1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F6FF7-2BAA-463C-B866-D6C3E25B7E85}" type="datetime1">
              <a:rPr lang="hr-HR" smtClean="0"/>
              <a:t>24.3.2025.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AE05E7-C137-4850-8C9A-9928F4B71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Sveučilište u Zadru | www.unizd.hr | info@unizd.hr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BDA5D1-AD11-4A2A-8521-AAA432306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F612B-FE48-4F38-8F1D-38FCD04511C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77609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bg>
      <p:bgPr>
        <a:solidFill>
          <a:srgbClr val="1046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55B018-DEBA-4A6A-839F-3F2E56C6B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ED560-F683-45A3-9A34-E8A177609993}" type="datetime1">
              <a:rPr lang="hr-HR" smtClean="0"/>
              <a:t>24.3.2025.</a:t>
            </a:fld>
            <a:endParaRPr lang="hr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4909E7-62BB-411F-80BA-5A2D5DE0D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Sveučilište u Zadru | www.unizd.hr | info@unizd.hr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AFA058-28FA-4FA1-A822-B03CE5DA8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F612B-FE48-4F38-8F1D-38FCD04511C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27735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bg>
      <p:bgPr>
        <a:solidFill>
          <a:srgbClr val="1046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03588-C81A-4C83-9297-B336F2F48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E5460E-4E08-428B-AF2E-41FCB970F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53AC95-8888-4565-A6A1-39DE7D2D42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84C3C6-FC2C-429D-8A82-EA9AC78DB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DB935-F436-419A-97B2-0DC1A5FA4B8D}" type="datetime1">
              <a:rPr lang="hr-HR" smtClean="0"/>
              <a:t>24.3.2025.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F9A8F8-4407-4D9A-B276-167633520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Sveučilište u Zadru | www.unizd.hr | info@unizd.hr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464221-E080-401D-890B-87AECD8A2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F612B-FE48-4F38-8F1D-38FCD04511C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20117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bg>
      <p:bgPr>
        <a:solidFill>
          <a:srgbClr val="1046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2E527-CBBD-4BB3-9D2B-F7B977759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E47F4D-F5B0-4A4F-8D3E-3620811DBC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76F009-B306-49ED-BE1A-EA9A510F7D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03DAC5-D173-4EBA-94D6-C3A8CE020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7907E-6607-433F-AEC9-8993D0E98FF3}" type="datetime1">
              <a:rPr lang="hr-HR" smtClean="0"/>
              <a:t>24.3.2025.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31CC00-25F1-4D19-B3EB-A679A0289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Sveučilište u Zadru | www.unizd.hr | info@unizd.hr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3D9572-4F57-4540-AA11-3D73024B7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F612B-FE48-4F38-8F1D-38FCD04511C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96590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46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F8A204A-97B3-4690-9EB1-3F401EFC145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9443"/>
            <a:ext cx="3760237" cy="4648557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654CF1-674E-4637-8398-1F749B285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EC7C15-C951-4EB8-B7BA-009CC79B8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5B78CA-B41C-4C10-87AB-3FD1398A12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20766-E09D-4A8E-9571-82F6D02614B2}" type="datetime1">
              <a:rPr lang="hr-HR" smtClean="0"/>
              <a:t>24.3.2025.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2F8A86-6CA2-4011-A85A-EE5981D4CA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r-HR"/>
              <a:t>Sveučilište u Zadru | www.unizd.hr | info@unizd.hr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356321-0709-4480-9AAA-BB943C3D56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F612B-FE48-4F38-8F1D-38FCD04511C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68050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playlist?list=PLJat10hYo1vYHJerDBeAedXe2EKWJ9Vp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://www.unizd.hr/eng/" TargetMode="External"/><Relationship Id="rId7" Type="http://schemas.openxmlformats.org/officeDocument/2006/relationships/image" Target="../media/image15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hyperlink" Target="https://www.facebook.com/unizd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u-conexus.openaire.eu/" TargetMode="External"/><Relationship Id="rId2" Type="http://schemas.openxmlformats.org/officeDocument/2006/relationships/hyperlink" Target="https://issuu.com/klaipedos_universitetas/docs/rfs_epi-journal_p_by_p_2023_last?utm_medium=referral&amp;utm_source=www.eu-conexus.e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t="15625" b="-15625"/>
          <a:stretch/>
        </p:blipFill>
        <p:spPr bwMode="auto">
          <a:xfrm>
            <a:off x="0" y="0"/>
            <a:ext cx="12192000" cy="812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575490" y="-146435"/>
            <a:ext cx="4301327" cy="19452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D031FAB-8CFE-D126-6696-89A46B74E6C7}"/>
              </a:ext>
            </a:extLst>
          </p:cNvPr>
          <p:cNvSpPr txBox="1"/>
          <p:nvPr/>
        </p:nvSpPr>
        <p:spPr>
          <a:xfrm>
            <a:off x="289170" y="5267569"/>
            <a:ext cx="69009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/>
              <a:t>Otvorena znanost na Sveučilištu u Zadru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B6062B-B4E5-69D8-82CF-A033416693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24E87-B5F4-BB22-7527-129E87363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Projektne aktivnosti - ostalo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F2EE8-5E12-554C-81ED-9BDE7896F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1800" dirty="0" err="1">
                <a:effectLst/>
                <a:latin typeface="Merriweather" panose="000005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bilaterni</a:t>
            </a:r>
            <a:r>
              <a:rPr lang="hr-HR" sz="1800" dirty="0">
                <a:effectLst/>
                <a:latin typeface="Merriweather" panose="000005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projekt između Hrvatske i Austrije</a:t>
            </a:r>
          </a:p>
          <a:p>
            <a:pPr lvl="1"/>
            <a:r>
              <a:rPr lang="hr-HR" sz="1400" dirty="0">
                <a:effectLst/>
                <a:latin typeface="Merriweather" panose="000005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Unaprjeđenje digitalne istraživačke infrastrukture za istraživanje kulturne baštine kroz Otvorenu znanost i FAIR načela (</a:t>
            </a:r>
            <a:r>
              <a:rPr lang="hr-HR" sz="1400" dirty="0" err="1">
                <a:effectLst/>
                <a:latin typeface="Merriweather" panose="000005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Advancing</a:t>
            </a:r>
            <a:r>
              <a:rPr lang="hr-HR" sz="1400" dirty="0">
                <a:effectLst/>
                <a:latin typeface="Merriweather" panose="000005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Digital Research </a:t>
            </a:r>
            <a:r>
              <a:rPr lang="hr-HR" sz="1400" dirty="0" err="1">
                <a:effectLst/>
                <a:latin typeface="Merriweather" panose="000005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Infrastructures</a:t>
            </a:r>
            <a:r>
              <a:rPr lang="hr-HR" sz="1400" dirty="0">
                <a:effectLst/>
                <a:latin typeface="Merriweather" panose="000005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hr-HR" sz="1400" dirty="0" err="1">
                <a:effectLst/>
                <a:latin typeface="Merriweather" panose="000005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Cultural</a:t>
            </a:r>
            <a:r>
              <a:rPr lang="hr-HR" sz="1400" dirty="0">
                <a:effectLst/>
                <a:latin typeface="Merriweather" panose="000005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400" dirty="0" err="1">
                <a:effectLst/>
                <a:latin typeface="Merriweather" panose="000005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Heritage</a:t>
            </a:r>
            <a:r>
              <a:rPr lang="hr-HR" sz="1400" dirty="0">
                <a:effectLst/>
                <a:latin typeface="Merriweather" panose="000005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Research </a:t>
            </a:r>
            <a:r>
              <a:rPr lang="hr-HR" sz="1400" dirty="0" err="1">
                <a:effectLst/>
                <a:latin typeface="Merriweather" panose="000005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towards</a:t>
            </a:r>
            <a:r>
              <a:rPr lang="hr-HR" sz="1400" dirty="0">
                <a:effectLst/>
                <a:latin typeface="Merriweather" panose="000005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Open Science </a:t>
            </a:r>
            <a:r>
              <a:rPr lang="hr-HR" sz="1400" dirty="0" err="1">
                <a:effectLst/>
                <a:latin typeface="Merriweather" panose="000005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hr-HR" sz="1400" dirty="0">
                <a:effectLst/>
                <a:latin typeface="Merriweather" panose="000005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400" dirty="0" err="1">
                <a:effectLst/>
                <a:latin typeface="Merriweather" panose="000005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FAIRness</a:t>
            </a:r>
            <a:r>
              <a:rPr lang="hr-HR" sz="1400" dirty="0">
                <a:effectLst/>
                <a:latin typeface="Merriweather" panose="000005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hr-HR" sz="1800" b="1" dirty="0">
              <a:solidFill>
                <a:srgbClr val="FF0000"/>
              </a:solidFill>
              <a:latin typeface="Merriweather" panose="00000500000000000000" pitchFamily="2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1800" dirty="0">
                <a:effectLst/>
                <a:latin typeface="Merriweather" panose="00000500000000000000" pitchFamily="2" charset="0"/>
                <a:ea typeface="Arial" panose="020B0604020202020204" pitchFamily="34" charset="0"/>
              </a:rPr>
              <a:t>Serija kratkih online predavanja s temama otvorene znanosti pod nazivom </a:t>
            </a:r>
            <a:r>
              <a:rPr lang="hr-HR" sz="1800" i="1" dirty="0">
                <a:effectLst/>
                <a:latin typeface="Merriweather" panose="00000500000000000000" pitchFamily="2" charset="0"/>
                <a:ea typeface="Arial" panose="020B0604020202020204" pitchFamily="34" charset="0"/>
              </a:rPr>
              <a:t>Podne manje kvarat</a:t>
            </a:r>
            <a:r>
              <a:rPr lang="hr-HR" sz="1800" dirty="0">
                <a:effectLst/>
                <a:latin typeface="Merriweather" panose="00000500000000000000" pitchFamily="2" charset="0"/>
                <a:ea typeface="Arial" panose="020B0604020202020204" pitchFamily="34" charset="0"/>
              </a:rPr>
              <a:t>: </a:t>
            </a:r>
            <a:r>
              <a:rPr lang="hr-HR" sz="1800" i="1" dirty="0">
                <a:effectLst/>
                <a:latin typeface="Merriweather" panose="00000500000000000000" pitchFamily="2" charset="0"/>
                <a:ea typeface="Arial" panose="020B0604020202020204" pitchFamily="34" charset="0"/>
              </a:rPr>
              <a:t>utorkom o otvorenoj znanosti</a:t>
            </a:r>
            <a:r>
              <a:rPr lang="hr-HR" sz="1800" dirty="0">
                <a:effectLst/>
                <a:latin typeface="Merriweather" panose="00000500000000000000" pitchFamily="2" charset="0"/>
                <a:ea typeface="Arial" panose="020B0604020202020204" pitchFamily="34" charset="0"/>
              </a:rPr>
              <a:t>. Sva predavanja dostupna su na </a:t>
            </a:r>
            <a:r>
              <a:rPr lang="hr-HR" sz="1800" u="sng" dirty="0">
                <a:effectLst/>
                <a:latin typeface="Merriweather" panose="00000500000000000000" pitchFamily="2" charset="0"/>
                <a:ea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YouTube kanalu</a:t>
            </a:r>
            <a:r>
              <a:rPr lang="hr-HR" sz="1800" dirty="0">
                <a:effectLst/>
                <a:latin typeface="Merriweather" panose="00000500000000000000" pitchFamily="2" charset="0"/>
                <a:ea typeface="Arial" panose="020B0604020202020204" pitchFamily="34" charset="0"/>
              </a:rPr>
              <a:t> Odjela za informacijske znanosti.</a:t>
            </a:r>
            <a:endParaRPr lang="hr-HR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hr-HR" b="1" dirty="0">
              <a:solidFill>
                <a:srgbClr val="FF0000"/>
              </a:solidFill>
              <a:effectLst/>
              <a:latin typeface="Merriweather" panose="00000500000000000000" pitchFamily="2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3CB7B5-45A2-21E1-81CB-FE4254016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A364E-CB97-4865-B1CB-45A723E411F2}" type="datetime1">
              <a:rPr lang="hr-HR" smtClean="0"/>
              <a:t>24.3.2025.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86B66F-0CE3-97BF-4606-FF02FC6CE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Sveučilište u Zadru | www.unizd.hr | info@unizd.hr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67519-5CDE-4C48-6013-069B2E88A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F612B-FE48-4F38-8F1D-38FCD04511C8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69042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F6CF6-6F69-010F-EF2A-E511C5DDC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6D574-D196-0583-9584-CB063ACB2E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A61CB-C8BD-06C6-D2D3-35D1C59A7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A364E-CB97-4865-B1CB-45A723E411F2}" type="datetime1">
              <a:rPr lang="hr-HR" smtClean="0"/>
              <a:t>24.3.2025.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CFC40A-D794-BF8E-F441-FF17CD193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Sveučilište u Zadru | www.unizd.hr | info@unizd.hr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21A895-A080-4690-D180-EFBD6CDFB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F612B-FE48-4F38-8F1D-38FCD04511C8}" type="slidenum">
              <a:rPr lang="hr-HR" smtClean="0"/>
              <a:t>11</a:t>
            </a:fld>
            <a:endParaRPr lang="hr-H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CBDFC9-43F2-2A75-FE25-3739E52E6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801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hr-HR" dirty="0"/>
              <a:t>Hvala!</a:t>
            </a:r>
            <a:endParaRPr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989960" y="3012057"/>
            <a:ext cx="359159" cy="3591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 bwMode="auto">
          <a:xfrm>
            <a:off x="5474523" y="2286247"/>
            <a:ext cx="6555181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hr-HR" sz="2400" u="sng" dirty="0">
                <a:hlinkClick r:id="rId3" tooltip="http://www.unizd.hr/eng/"/>
              </a:rPr>
              <a:t>www.unizd.hr/eng/</a:t>
            </a:r>
            <a:r>
              <a:rPr lang="hr-HR" sz="2400" dirty="0"/>
              <a:t> </a:t>
            </a:r>
            <a:endParaRPr dirty="0"/>
          </a:p>
          <a:p>
            <a:pPr>
              <a:defRPr/>
            </a:pPr>
            <a:endParaRPr lang="hr-HR" sz="2400" dirty="0"/>
          </a:p>
          <a:p>
            <a:pPr>
              <a:defRPr/>
            </a:pPr>
            <a:r>
              <a:rPr lang="hr-HR" sz="2400" u="sng" dirty="0">
                <a:hlinkClick r:id="rId4" tooltip="https://www.facebook.com/unizd/"/>
              </a:rPr>
              <a:t>https://www.facebook.com/unizd/</a:t>
            </a:r>
            <a:endParaRPr lang="hr-HR" sz="2400" u="sng" dirty="0"/>
          </a:p>
          <a:p>
            <a:pPr>
              <a:defRPr/>
            </a:pPr>
            <a:endParaRPr lang="hr-HR" sz="2400" u="sng" dirty="0"/>
          </a:p>
          <a:p>
            <a:pPr>
              <a:defRPr/>
            </a:pPr>
            <a:r>
              <a:rPr lang="hr-HR" sz="2000" dirty="0"/>
              <a:t>https://www.instagram.com/university.of.zadar</a:t>
            </a:r>
            <a:endParaRPr sz="1600" dirty="0"/>
          </a:p>
          <a:p>
            <a:pPr>
              <a:defRPr/>
            </a:pPr>
            <a:endParaRPr lang="hr-HR" sz="2400" dirty="0"/>
          </a:p>
          <a:p>
            <a:pPr>
              <a:defRPr/>
            </a:pPr>
            <a:r>
              <a:rPr lang="hr-HR" dirty="0"/>
              <a:t>https://hr.linkedin.com/school/university-of-zadar/</a:t>
            </a:r>
          </a:p>
          <a:p>
            <a:pPr>
              <a:defRPr/>
            </a:pPr>
            <a:endParaRPr lang="hr-HR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5017480" y="2336852"/>
            <a:ext cx="361258" cy="3591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300508" y="2022750"/>
            <a:ext cx="4560125" cy="34200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A logo of a camera&#10;&#10;Description automatically generated">
            <a:extLst>
              <a:ext uri="{FF2B5EF4-FFF2-40B4-BE49-F238E27FC236}">
                <a16:creationId xmlns:a16="http://schemas.microsoft.com/office/drawing/2014/main" id="{7A4DB86F-23F0-1476-F8D0-D94DC25BCD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335" y="3706588"/>
            <a:ext cx="455403" cy="455403"/>
          </a:xfrm>
          <a:prstGeom prst="rect">
            <a:avLst/>
          </a:prstGeom>
        </p:spPr>
      </p:pic>
      <p:pic>
        <p:nvPicPr>
          <p:cNvPr id="11" name="Picture 10" descr="A blue square with white letters&#10;&#10;Description automatically generated">
            <a:extLst>
              <a:ext uri="{FF2B5EF4-FFF2-40B4-BE49-F238E27FC236}">
                <a16:creationId xmlns:a16="http://schemas.microsoft.com/office/drawing/2014/main" id="{001BB714-2DA2-9C67-C266-B47E5F8303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335" y="4381794"/>
            <a:ext cx="447626" cy="4476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8C3D25E-8540-B198-0C3D-74E7D597C875}"/>
              </a:ext>
            </a:extLst>
          </p:cNvPr>
          <p:cNvSpPr txBox="1"/>
          <p:nvPr/>
        </p:nvSpPr>
        <p:spPr>
          <a:xfrm>
            <a:off x="359508" y="5908431"/>
            <a:ext cx="11512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Prof. dr. sc. Zvjezdan Penezić</a:t>
            </a:r>
            <a:r>
              <a:rPr lang="hr-HR" dirty="0"/>
              <a:t>, </a:t>
            </a:r>
            <a:r>
              <a:rPr lang="hr-HR" i="1" dirty="0"/>
              <a:t>Prorektor za znanost i informacijsku infrastrukturu</a:t>
            </a:r>
          </a:p>
          <a:p>
            <a:r>
              <a:rPr lang="hr-HR" dirty="0"/>
              <a:t>	Sveučilište u Zadru, zpenezic@unizd.hr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B6253-F485-FA6C-025A-282DEDB71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5AEBE-1C63-94B7-1D16-9C8B0850FB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98B3C0-6959-3FC7-CD72-FC96F5DB3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A364E-CB97-4865-B1CB-45A723E411F2}" type="datetime1">
              <a:rPr lang="hr-HR" smtClean="0"/>
              <a:t>24.3.2025.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5A1D90-3D87-A726-0C49-FEA412B83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Sveučilište u Zadru | www.unizd.hr | info@unizd.hr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A99D7A-0B89-F680-826E-F08771562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F612B-FE48-4F38-8F1D-38FCD04511C8}" type="slidenum">
              <a:rPr lang="hr-HR" smtClean="0"/>
              <a:t>2</a:t>
            </a:fld>
            <a:endParaRPr lang="hr-H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2528BB-7CD8-8A10-A145-A387AFC5D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229"/>
            <a:ext cx="12192000" cy="679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223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DD6AD-CF46-5854-D58A-18D7FD9EE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A63396-E6DC-585E-75E3-505BB85A78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65EEE-A07E-3105-43B1-17DDB3DFD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A364E-CB97-4865-B1CB-45A723E411F2}" type="datetime1">
              <a:rPr lang="hr-HR" smtClean="0"/>
              <a:t>24.3.2025.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F4B882-09FD-D306-F971-C39F59693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Sveučilište u Zadru | www.unizd.hr | info@unizd.hr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3284D3-35D0-D531-801E-99C792D1C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F612B-FE48-4F38-8F1D-38FCD04511C8}" type="slidenum">
              <a:rPr lang="hr-HR" smtClean="0"/>
              <a:t>3</a:t>
            </a:fld>
            <a:endParaRPr lang="hr-HR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9C79255-48C4-05C4-1451-9EF7451701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106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9" y="2909279"/>
            <a:ext cx="5829299" cy="4708206"/>
          </a:xfrm>
        </p:spPr>
        <p:txBody>
          <a:bodyPr>
            <a:normAutofit/>
          </a:bodyPr>
          <a:lstStyle/>
          <a:p>
            <a:pPr algn="just"/>
            <a:r>
              <a:rPr lang="hr-HR" sz="2300" dirty="0"/>
              <a:t>Od rujna 2019 – partneri iz Francuske, Grčke, Litve, Rumunjske, Španjolske i Hrvatske</a:t>
            </a:r>
          </a:p>
          <a:p>
            <a:pPr algn="just"/>
            <a:r>
              <a:rPr lang="hr-HR" sz="2300" dirty="0"/>
              <a:t>Novi partneri iz Irske, Njemačke i Cipra pridružuju se 2022.</a:t>
            </a:r>
          </a:p>
          <a:p>
            <a:pPr marL="0" indent="0" algn="just">
              <a:buNone/>
            </a:pPr>
            <a:endParaRPr lang="hr-HR" sz="2300" dirty="0"/>
          </a:p>
        </p:txBody>
      </p:sp>
      <p:pic>
        <p:nvPicPr>
          <p:cNvPr id="5" name="Google Shape;233;ga1f1725045_0_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8563" y="143163"/>
            <a:ext cx="2016697" cy="1598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42BFA4-E495-DF49-35E7-CB54A42D88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860089"/>
            <a:ext cx="5777824" cy="4581233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C4DCBECD-586E-5E33-6CCA-6E85C4196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5260" y="188640"/>
            <a:ext cx="10515600" cy="1325563"/>
          </a:xfrm>
        </p:spPr>
        <p:txBody>
          <a:bodyPr/>
          <a:lstStyle/>
          <a:p>
            <a:r>
              <a:rPr lang="hr-HR" dirty="0"/>
              <a:t>EU-CONEXUS alijansa</a:t>
            </a:r>
          </a:p>
        </p:txBody>
      </p:sp>
    </p:spTree>
    <p:extLst>
      <p:ext uri="{BB962C8B-B14F-4D97-AF65-F5344CB8AC3E}">
        <p14:creationId xmlns:p14="http://schemas.microsoft.com/office/powerpoint/2010/main" val="2794396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E3354-8749-0114-2A1A-DFB67C7C2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5583"/>
          </a:xfrm>
        </p:spPr>
        <p:txBody>
          <a:bodyPr/>
          <a:lstStyle/>
          <a:p>
            <a:r>
              <a:rPr lang="hr-HR" dirty="0"/>
              <a:t>EU-CONEXUS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D4D2E-E44F-A21D-E5E3-5B8F506E5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0708"/>
            <a:ext cx="10515600" cy="5106255"/>
          </a:xfrm>
        </p:spPr>
        <p:txBody>
          <a:bodyPr/>
          <a:lstStyle/>
          <a:p>
            <a:r>
              <a:rPr lang="hr-HR" sz="3200" dirty="0"/>
              <a:t>EU-CONEXUS </a:t>
            </a:r>
            <a:r>
              <a:rPr lang="hr-HR" sz="3200" dirty="0" err="1"/>
              <a:t>Enables</a:t>
            </a:r>
            <a:endParaRPr lang="hr-HR" sz="3200" dirty="0"/>
          </a:p>
          <a:p>
            <a:r>
              <a:rPr lang="hr-HR" sz="2400" i="1" dirty="0" err="1">
                <a:effectLst/>
                <a:latin typeface="Merriweather" panose="000005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Coastal</a:t>
            </a:r>
            <a:r>
              <a:rPr lang="hr-HR" sz="2400" i="1" dirty="0">
                <a:effectLst/>
                <a:latin typeface="Merriweather" panose="000005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400" i="1" dirty="0" err="1">
                <a:effectLst/>
                <a:latin typeface="Merriweather" panose="000005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Resilience</a:t>
            </a:r>
            <a:r>
              <a:rPr lang="hr-HR" sz="2400" i="1" dirty="0">
                <a:effectLst/>
                <a:latin typeface="Merriweather" panose="000005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400" i="1" dirty="0" err="1">
                <a:effectLst/>
                <a:latin typeface="Merriweather" panose="000005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hr-HR" sz="2400" i="1" dirty="0">
                <a:effectLst/>
                <a:latin typeface="Merriweather" panose="000005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400" i="1" dirty="0" err="1">
                <a:effectLst/>
                <a:latin typeface="Merriweather" panose="000005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Sustainability</a:t>
            </a:r>
            <a:r>
              <a:rPr lang="hr-HR" sz="2400" dirty="0">
                <a:effectLst/>
                <a:latin typeface="Merriweather" panose="000005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hr-HR" sz="2000" dirty="0">
                <a:effectLst/>
                <a:latin typeface="Merriweather" panose="000005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(dijamantni otvoreni pristup)</a:t>
            </a:r>
          </a:p>
          <a:p>
            <a:endParaRPr lang="hr-HR" sz="1800" dirty="0">
              <a:latin typeface="Merriweather" panose="00000500000000000000" pitchFamily="2" charset="0"/>
              <a:cs typeface="Arial" panose="020B0604020202020204" pitchFamily="34" charset="0"/>
            </a:endParaRPr>
          </a:p>
          <a:p>
            <a:r>
              <a:rPr lang="hr-HR" dirty="0"/>
              <a:t>EU-CONEXUS RFS</a:t>
            </a:r>
          </a:p>
          <a:p>
            <a:r>
              <a:rPr lang="hr-HR" sz="1800" dirty="0">
                <a:effectLst/>
                <a:latin typeface="Merriweather" panose="000005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popularno znanstveni časopis </a:t>
            </a:r>
            <a:r>
              <a:rPr lang="hr-HR" sz="1800" b="1" u="sng" dirty="0">
                <a:effectLst/>
                <a:latin typeface="Merriweather" panose="00000500000000000000" pitchFamily="2" charset="0"/>
                <a:ea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Smart Urban </a:t>
            </a:r>
            <a:r>
              <a:rPr lang="hr-HR" sz="1800" b="1" u="sng" dirty="0" err="1">
                <a:effectLst/>
                <a:latin typeface="Merriweather" panose="00000500000000000000" pitchFamily="2" charset="0"/>
                <a:ea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Coastal</a:t>
            </a:r>
            <a:r>
              <a:rPr lang="hr-HR" sz="1800" b="1" u="sng" dirty="0">
                <a:effectLst/>
                <a:latin typeface="Merriweather" panose="00000500000000000000" pitchFamily="2" charset="0"/>
                <a:ea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hr-HR" sz="1800" b="1" u="sng" dirty="0" err="1">
                <a:effectLst/>
                <a:latin typeface="Merriweather" panose="00000500000000000000" pitchFamily="2" charset="0"/>
                <a:ea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Sustainability</a:t>
            </a:r>
            <a:endParaRPr lang="hr-HR" sz="1800" b="1" u="sng" dirty="0">
              <a:effectLst/>
              <a:latin typeface="Merriweather" panose="00000500000000000000" pitchFamily="2" charset="0"/>
              <a:ea typeface="Arial" panose="020B0604020202020204" pitchFamily="34" charset="0"/>
            </a:endParaRPr>
          </a:p>
          <a:p>
            <a:endParaRPr lang="hr-HR" sz="1800" u="sng" dirty="0">
              <a:solidFill>
                <a:srgbClr val="0000FF"/>
              </a:solidFill>
              <a:latin typeface="Merriweather" panose="00000500000000000000" pitchFamily="2" charset="0"/>
            </a:endParaRPr>
          </a:p>
          <a:p>
            <a:r>
              <a:rPr lang="hr-HR" sz="1800" dirty="0">
                <a:effectLst/>
                <a:latin typeface="Merriweather" panose="000005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korištenja </a:t>
            </a:r>
            <a:r>
              <a:rPr lang="hr-HR" sz="1800" b="1" u="sng" dirty="0">
                <a:solidFill>
                  <a:srgbClr val="0000FF"/>
                </a:solidFill>
                <a:effectLst/>
                <a:latin typeface="Merriweather" panose="00000500000000000000" pitchFamily="2" charset="0"/>
                <a:ea typeface="Arial" panose="020B0604020202020204" pitchFamily="34" charset="0"/>
                <a:hlinkClick r:id="rId3"/>
              </a:rPr>
              <a:t>OPEN Aire platforme</a:t>
            </a:r>
            <a:r>
              <a:rPr lang="hr-HR" sz="1800" b="1" dirty="0">
                <a:effectLst/>
                <a:latin typeface="Merriweather" panose="000005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800" dirty="0">
                <a:effectLst/>
                <a:latin typeface="Merriweather" panose="000005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na razini alijanse Europskih sveučilišta</a:t>
            </a:r>
            <a:endParaRPr lang="hr-H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8B5A61-8DC1-064B-75F8-A970E581D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A364E-CB97-4865-B1CB-45A723E411F2}" type="datetime1">
              <a:rPr lang="hr-HR" smtClean="0"/>
              <a:t>24.3.2025.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B7C5A3-EC64-421B-69F2-0E9915183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Sveučilište u Zadru | www.unizd.hr | info@unizd.hr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318E49-0CBD-9425-17E6-02E51019E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F612B-FE48-4F38-8F1D-38FCD04511C8}" type="slidenum">
              <a:rPr lang="hr-HR" smtClean="0"/>
              <a:t>5</a:t>
            </a:fld>
            <a:endParaRPr lang="hr-H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065C4D-1228-06E2-7354-9F0FE52414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6155" y="2445849"/>
            <a:ext cx="2605451" cy="312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134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54734-0AE7-5408-54DB-156761671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F4AAF5-84D2-ADCF-8D06-5928A1CDF4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96748B-6DBA-1A7F-DC70-23AA078FA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A364E-CB97-4865-B1CB-45A723E411F2}" type="datetime1">
              <a:rPr lang="hr-HR" smtClean="0"/>
              <a:t>24.3.2025.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3AF0A5-2276-7744-29B3-D86266640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Sveučilište u Zadru | www.unizd.hr | info@unizd.hr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2F4547-7C9B-5724-3194-647591375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F612B-FE48-4F38-8F1D-38FCD04511C8}" type="slidenum">
              <a:rPr lang="hr-HR" smtClean="0"/>
              <a:t>6</a:t>
            </a:fld>
            <a:endParaRPr lang="hr-H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9DB912-5BAC-BFEA-43C1-C77FAE13DD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836" y="432969"/>
            <a:ext cx="8440328" cy="599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688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25FD5-8B0D-8C3B-507E-D07BE06E9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D3D28-3C03-8ED4-FA47-5316E7BAFB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112C9B-8B4C-702D-7FB1-8C24E456A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A364E-CB97-4865-B1CB-45A723E411F2}" type="datetime1">
              <a:rPr lang="hr-HR" smtClean="0"/>
              <a:t>24.3.2025.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E5005C-C5F3-C23A-7813-04F323169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Sveučilište u Zadru | www.unizd.hr | info@unizd.hr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203D70-C0E0-6A52-19E7-A4885B588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F612B-FE48-4F38-8F1D-38FCD04511C8}" type="slidenum">
              <a:rPr lang="hr-HR" smtClean="0"/>
              <a:t>7</a:t>
            </a:fld>
            <a:endParaRPr lang="hr-H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E3C2FC-01E2-9992-67D6-A61BB72CD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04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17081-AA91-7AD0-F972-88B2FF357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154" y="0"/>
            <a:ext cx="10515600" cy="1325563"/>
          </a:xfrm>
        </p:spPr>
        <p:txBody>
          <a:bodyPr>
            <a:normAutofit/>
          </a:bodyPr>
          <a:lstStyle/>
          <a:p>
            <a:r>
              <a:rPr lang="hr-HR" sz="3600" dirty="0"/>
              <a:t>Projektne aktivnosti - aktualno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CD8EC-7FB4-B57A-C319-2C78DAD448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1800" dirty="0">
                <a:effectLst/>
                <a:latin typeface="Merriweather" panose="000005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OPERAS-PLUS  (</a:t>
            </a:r>
            <a:r>
              <a:rPr lang="en-US" sz="1200" dirty="0">
                <a:effectLst/>
              </a:rPr>
              <a:t>On the road to sustainability: paving the way for OPERAS as an efficient open Social Sciences and Humanities scholarly communication Research Infrastructure</a:t>
            </a:r>
            <a:r>
              <a:rPr lang="hr-HR" sz="1200" dirty="0"/>
              <a:t>) </a:t>
            </a:r>
            <a:r>
              <a:rPr lang="hr-HR" sz="1800" dirty="0">
                <a:effectLst/>
                <a:latin typeface="Merriweather" panose="000005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ima za cilj pripremiti OPERAS za sve izazove koje očekuju  istraživačku infrastrukturu na njenom putu do ERIC-a. </a:t>
            </a:r>
          </a:p>
          <a:p>
            <a:r>
              <a:rPr lang="hr-HR" sz="1800" dirty="0">
                <a:effectLst/>
                <a:latin typeface="Merriweather" panose="000005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Osnaživanje OPERAS nacionalnih ogranaka</a:t>
            </a:r>
          </a:p>
          <a:p>
            <a:pPr lvl="1"/>
            <a:r>
              <a:rPr lang="hr-HR" sz="1400" dirty="0">
                <a:effectLst/>
                <a:latin typeface="Merriweather" panose="000005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Odjel za informacijske znanosti Sveučilišta u Zadru od 16. lipnja 2023. djeluje u </a:t>
            </a:r>
            <a:r>
              <a:rPr lang="hr-HR" b="1" dirty="0">
                <a:solidFill>
                  <a:srgbClr val="FF0000"/>
                </a:solidFill>
                <a:effectLst/>
                <a:latin typeface="Merriweather" panose="000005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svojstvu nacionalnog ogranka OPERAS-HR</a:t>
            </a:r>
          </a:p>
          <a:p>
            <a:endParaRPr lang="hr-HR" b="1" dirty="0">
              <a:solidFill>
                <a:srgbClr val="FF0000"/>
              </a:solidFill>
              <a:effectLst/>
              <a:latin typeface="Merriweather" panose="00000500000000000000" pitchFamily="2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1800" b="1" dirty="0">
                <a:effectLst/>
                <a:latin typeface="Merriweather" panose="00000500000000000000" pitchFamily="2" charset="0"/>
                <a:ea typeface="Arial" panose="020B0604020202020204" pitchFamily="34" charset="0"/>
              </a:rPr>
              <a:t>DIAMAS</a:t>
            </a:r>
            <a:r>
              <a:rPr lang="hr-HR" sz="1800" dirty="0">
                <a:effectLst/>
                <a:latin typeface="Merriweather" panose="00000500000000000000" pitchFamily="2" charset="0"/>
                <a:ea typeface="Arial" panose="020B0604020202020204" pitchFamily="34" charset="0"/>
              </a:rPr>
              <a:t> - </a:t>
            </a:r>
            <a:r>
              <a:rPr lang="hr-HR" sz="1800" i="1" dirty="0" err="1">
                <a:effectLst/>
                <a:latin typeface="Merriweather" panose="00000500000000000000" pitchFamily="2" charset="0"/>
                <a:ea typeface="Arial" panose="020B0604020202020204" pitchFamily="34" charset="0"/>
              </a:rPr>
              <a:t>Developing</a:t>
            </a:r>
            <a:r>
              <a:rPr lang="hr-HR" sz="1800" i="1" dirty="0">
                <a:effectLst/>
                <a:latin typeface="Merriweather" panose="00000500000000000000" pitchFamily="2" charset="0"/>
                <a:ea typeface="Arial" panose="020B0604020202020204" pitchFamily="34" charset="0"/>
              </a:rPr>
              <a:t> </a:t>
            </a:r>
            <a:r>
              <a:rPr lang="hr-HR" sz="1800" i="1" dirty="0" err="1">
                <a:effectLst/>
                <a:latin typeface="Merriweather" panose="00000500000000000000" pitchFamily="2" charset="0"/>
                <a:ea typeface="Arial" panose="020B0604020202020204" pitchFamily="34" charset="0"/>
              </a:rPr>
              <a:t>institutional</a:t>
            </a:r>
            <a:r>
              <a:rPr lang="hr-HR" sz="1800" i="1" dirty="0">
                <a:effectLst/>
                <a:latin typeface="Merriweather" panose="00000500000000000000" pitchFamily="2" charset="0"/>
                <a:ea typeface="Arial" panose="020B0604020202020204" pitchFamily="34" charset="0"/>
              </a:rPr>
              <a:t> </a:t>
            </a:r>
            <a:r>
              <a:rPr lang="hr-HR" sz="1800" i="1" dirty="0" err="1">
                <a:effectLst/>
                <a:latin typeface="Merriweather" panose="00000500000000000000" pitchFamily="2" charset="0"/>
                <a:ea typeface="Arial" panose="020B0604020202020204" pitchFamily="34" charset="0"/>
              </a:rPr>
              <a:t>open</a:t>
            </a:r>
            <a:r>
              <a:rPr lang="hr-HR" sz="1800" i="1" dirty="0">
                <a:effectLst/>
                <a:latin typeface="Merriweather" panose="00000500000000000000" pitchFamily="2" charset="0"/>
                <a:ea typeface="Arial" panose="020B0604020202020204" pitchFamily="34" charset="0"/>
              </a:rPr>
              <a:t> Access </a:t>
            </a:r>
            <a:r>
              <a:rPr lang="hr-HR" sz="1800" i="1" dirty="0" err="1">
                <a:effectLst/>
                <a:latin typeface="Merriweather" panose="00000500000000000000" pitchFamily="2" charset="0"/>
                <a:ea typeface="Arial" panose="020B0604020202020204" pitchFamily="34" charset="0"/>
              </a:rPr>
              <a:t>publishing</a:t>
            </a:r>
            <a:r>
              <a:rPr lang="hr-HR" sz="1800" i="1" dirty="0">
                <a:effectLst/>
                <a:latin typeface="Merriweather" panose="00000500000000000000" pitchFamily="2" charset="0"/>
                <a:ea typeface="Arial" panose="020B0604020202020204" pitchFamily="34" charset="0"/>
              </a:rPr>
              <a:t> </a:t>
            </a:r>
            <a:r>
              <a:rPr lang="hr-HR" sz="1800" i="1" dirty="0" err="1">
                <a:effectLst/>
                <a:latin typeface="Merriweather" panose="00000500000000000000" pitchFamily="2" charset="0"/>
                <a:ea typeface="Arial" panose="020B0604020202020204" pitchFamily="34" charset="0"/>
              </a:rPr>
              <a:t>Models</a:t>
            </a:r>
            <a:r>
              <a:rPr lang="hr-HR" sz="1800" i="1" dirty="0">
                <a:effectLst/>
                <a:latin typeface="Merriweather" panose="00000500000000000000" pitchFamily="2" charset="0"/>
                <a:ea typeface="Arial" panose="020B0604020202020204" pitchFamily="34" charset="0"/>
              </a:rPr>
              <a:t> to </a:t>
            </a:r>
            <a:r>
              <a:rPr lang="hr-HR" sz="1800" i="1" dirty="0" err="1">
                <a:effectLst/>
                <a:latin typeface="Merriweather" panose="00000500000000000000" pitchFamily="2" charset="0"/>
                <a:ea typeface="Arial" panose="020B0604020202020204" pitchFamily="34" charset="0"/>
              </a:rPr>
              <a:t>Advance</a:t>
            </a:r>
            <a:r>
              <a:rPr lang="hr-HR" sz="1800" i="1" dirty="0">
                <a:effectLst/>
                <a:latin typeface="Merriweather" panose="00000500000000000000" pitchFamily="2" charset="0"/>
                <a:ea typeface="Arial" panose="020B0604020202020204" pitchFamily="34" charset="0"/>
              </a:rPr>
              <a:t> </a:t>
            </a:r>
            <a:r>
              <a:rPr lang="hr-HR" sz="1800" i="1" dirty="0" err="1">
                <a:effectLst/>
                <a:latin typeface="Merriweather" panose="00000500000000000000" pitchFamily="2" charset="0"/>
                <a:ea typeface="Arial" panose="020B0604020202020204" pitchFamily="34" charset="0"/>
              </a:rPr>
              <a:t>Scholarly</a:t>
            </a:r>
            <a:r>
              <a:rPr lang="hr-HR" sz="1800" i="1" dirty="0">
                <a:effectLst/>
                <a:latin typeface="Merriweather" panose="00000500000000000000" pitchFamily="2" charset="0"/>
                <a:ea typeface="Arial" panose="020B0604020202020204" pitchFamily="34" charset="0"/>
              </a:rPr>
              <a:t> </a:t>
            </a:r>
            <a:r>
              <a:rPr lang="hr-HR" sz="1800" i="1" dirty="0" err="1">
                <a:effectLst/>
                <a:latin typeface="Merriweather" panose="00000500000000000000" pitchFamily="2" charset="0"/>
                <a:ea typeface="Arial" panose="020B0604020202020204" pitchFamily="34" charset="0"/>
              </a:rPr>
              <a:t>Communication</a:t>
            </a:r>
            <a:endParaRPr lang="hr-HR" sz="1800" i="1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hr-HR" sz="1800" b="1" dirty="0">
                <a:effectLst/>
                <a:latin typeface="Merriweather" panose="00000500000000000000" pitchFamily="2" charset="0"/>
                <a:ea typeface="Arial" panose="020B0604020202020204" pitchFamily="34" charset="0"/>
              </a:rPr>
              <a:t>CRAFT-OA</a:t>
            </a:r>
            <a:r>
              <a:rPr lang="hr-HR" sz="1800" dirty="0">
                <a:effectLst/>
                <a:latin typeface="Merriweather" panose="00000500000000000000" pitchFamily="2" charset="0"/>
                <a:ea typeface="Arial" panose="020B0604020202020204" pitchFamily="34" charset="0"/>
              </a:rPr>
              <a:t> - </a:t>
            </a:r>
            <a:r>
              <a:rPr lang="hr-HR" sz="1800" i="1" dirty="0" err="1">
                <a:effectLst/>
                <a:latin typeface="Merriweather" panose="00000500000000000000" pitchFamily="2" charset="0"/>
                <a:ea typeface="Arial" panose="020B0604020202020204" pitchFamily="34" charset="0"/>
              </a:rPr>
              <a:t>Creating</a:t>
            </a:r>
            <a:r>
              <a:rPr lang="hr-HR" sz="1800" i="1" dirty="0">
                <a:effectLst/>
                <a:latin typeface="Merriweather" panose="00000500000000000000" pitchFamily="2" charset="0"/>
                <a:ea typeface="Arial" panose="020B0604020202020204" pitchFamily="34" charset="0"/>
              </a:rPr>
              <a:t> a </a:t>
            </a:r>
            <a:r>
              <a:rPr lang="hr-HR" sz="1800" i="1" dirty="0" err="1">
                <a:effectLst/>
                <a:latin typeface="Merriweather" panose="00000500000000000000" pitchFamily="2" charset="0"/>
                <a:ea typeface="Arial" panose="020B0604020202020204" pitchFamily="34" charset="0"/>
              </a:rPr>
              <a:t>Robust</a:t>
            </a:r>
            <a:r>
              <a:rPr lang="hr-HR" sz="1800" i="1" dirty="0">
                <a:effectLst/>
                <a:latin typeface="Merriweather" panose="00000500000000000000" pitchFamily="2" charset="0"/>
                <a:ea typeface="Arial" panose="020B0604020202020204" pitchFamily="34" charset="0"/>
              </a:rPr>
              <a:t> </a:t>
            </a:r>
            <a:r>
              <a:rPr lang="hr-HR" sz="1800" i="1" dirty="0" err="1">
                <a:effectLst/>
                <a:latin typeface="Merriweather" panose="00000500000000000000" pitchFamily="2" charset="0"/>
                <a:ea typeface="Arial" panose="020B0604020202020204" pitchFamily="34" charset="0"/>
              </a:rPr>
              <a:t>Accessible</a:t>
            </a:r>
            <a:r>
              <a:rPr lang="hr-HR" sz="1800" i="1" dirty="0">
                <a:effectLst/>
                <a:latin typeface="Merriweather" panose="00000500000000000000" pitchFamily="2" charset="0"/>
                <a:ea typeface="Arial" panose="020B0604020202020204" pitchFamily="34" charset="0"/>
              </a:rPr>
              <a:t> Federated Technology for Open Access</a:t>
            </a:r>
            <a:endParaRPr lang="hr-HR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hr-HR" sz="1800" b="1" dirty="0">
                <a:effectLst/>
                <a:latin typeface="Merriweather" panose="00000500000000000000" pitchFamily="2" charset="0"/>
                <a:ea typeface="Arial" panose="020B0604020202020204" pitchFamily="34" charset="0"/>
              </a:rPr>
              <a:t>LUMEN</a:t>
            </a:r>
            <a:r>
              <a:rPr lang="hr-HR" sz="1800" dirty="0">
                <a:effectLst/>
                <a:latin typeface="Merriweather" panose="00000500000000000000" pitchFamily="2" charset="0"/>
                <a:ea typeface="Arial" panose="020B0604020202020204" pitchFamily="34" charset="0"/>
              </a:rPr>
              <a:t> - </a:t>
            </a:r>
            <a:r>
              <a:rPr lang="hr-HR" sz="1800" i="1" dirty="0" err="1">
                <a:effectLst/>
                <a:latin typeface="Merriweather" panose="00000500000000000000" pitchFamily="2" charset="0"/>
                <a:ea typeface="Arial" panose="020B0604020202020204" pitchFamily="34" charset="0"/>
              </a:rPr>
              <a:t>Linked</a:t>
            </a:r>
            <a:r>
              <a:rPr lang="hr-HR" sz="1800" i="1" dirty="0">
                <a:effectLst/>
                <a:latin typeface="Merriweather" panose="00000500000000000000" pitchFamily="2" charset="0"/>
                <a:ea typeface="Arial" panose="020B0604020202020204" pitchFamily="34" charset="0"/>
              </a:rPr>
              <a:t> </a:t>
            </a:r>
            <a:r>
              <a:rPr lang="hr-HR" sz="1800" i="1" dirty="0" err="1">
                <a:effectLst/>
                <a:latin typeface="Merriweather" panose="00000500000000000000" pitchFamily="2" charset="0"/>
                <a:ea typeface="Arial" panose="020B0604020202020204" pitchFamily="34" charset="0"/>
              </a:rPr>
              <a:t>User-driven</a:t>
            </a:r>
            <a:r>
              <a:rPr lang="hr-HR" sz="1800" i="1" dirty="0">
                <a:effectLst/>
                <a:latin typeface="Merriweather" panose="00000500000000000000" pitchFamily="2" charset="0"/>
                <a:ea typeface="Arial" panose="020B0604020202020204" pitchFamily="34" charset="0"/>
              </a:rPr>
              <a:t> </a:t>
            </a:r>
            <a:r>
              <a:rPr lang="hr-HR" sz="1800" i="1" dirty="0" err="1">
                <a:effectLst/>
                <a:latin typeface="Merriweather" panose="00000500000000000000" pitchFamily="2" charset="0"/>
                <a:ea typeface="Arial" panose="020B0604020202020204" pitchFamily="34" charset="0"/>
              </a:rPr>
              <a:t>Multidisciplinary</a:t>
            </a:r>
            <a:r>
              <a:rPr lang="hr-HR" sz="1800" i="1" dirty="0">
                <a:effectLst/>
                <a:latin typeface="Merriweather" panose="00000500000000000000" pitchFamily="2" charset="0"/>
                <a:ea typeface="Arial" panose="020B0604020202020204" pitchFamily="34" charset="0"/>
              </a:rPr>
              <a:t> </a:t>
            </a:r>
            <a:r>
              <a:rPr lang="hr-HR" sz="1800" i="1" dirty="0" err="1">
                <a:effectLst/>
                <a:latin typeface="Merriweather" panose="00000500000000000000" pitchFamily="2" charset="0"/>
                <a:ea typeface="Arial" panose="020B0604020202020204" pitchFamily="34" charset="0"/>
              </a:rPr>
              <a:t>Exploration</a:t>
            </a:r>
            <a:r>
              <a:rPr lang="hr-HR" sz="1800" i="1" dirty="0">
                <a:effectLst/>
                <a:latin typeface="Merriweather" panose="00000500000000000000" pitchFamily="2" charset="0"/>
                <a:ea typeface="Arial" panose="020B0604020202020204" pitchFamily="34" charset="0"/>
              </a:rPr>
              <a:t> Network</a:t>
            </a:r>
            <a:endParaRPr lang="hr-HR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hr-HR" b="1" dirty="0">
              <a:solidFill>
                <a:srgbClr val="FF0000"/>
              </a:solidFill>
              <a:effectLst/>
              <a:latin typeface="Merriweather" panose="00000500000000000000" pitchFamily="2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F5E796-76C4-BD32-D40F-A3E4C5F74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A364E-CB97-4865-B1CB-45A723E411F2}" type="datetime1">
              <a:rPr lang="hr-HR" smtClean="0"/>
              <a:t>24.3.2025.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E21023-74AC-D0B2-446C-B30548C9F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Sveučilište u Zadru | www.unizd.hr | info@unizd.hr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67E9FE-C93A-93EC-288F-C0E517CF4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F612B-FE48-4F38-8F1D-38FCD04511C8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80262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F960FB-6DD6-0CE3-6999-6768A0B339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B57CC-37B8-CCC8-132F-3EC6E7E1E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Projektne aktivnosti - aktualno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8A5DF-67B4-5BD8-7C5D-38B0DF96EA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1800" dirty="0">
                <a:effectLst/>
                <a:latin typeface="Merriweather" panose="000005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Organizacija međunarodne konferencije PUBMET na temu otvorene znanosti i znanstvene komunikacije</a:t>
            </a:r>
          </a:p>
          <a:p>
            <a:pPr marL="0" indent="0">
              <a:buNone/>
            </a:pPr>
            <a:r>
              <a:rPr lang="hr-HR" sz="1800" dirty="0">
                <a:latin typeface="Merriweather" panose="000005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hr-HR" sz="1600" dirty="0">
                <a:effectLst/>
                <a:latin typeface="Merriweather" panose="000005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u Zagrebu, 11. - 12. rujna 2025.</a:t>
            </a:r>
          </a:p>
          <a:p>
            <a:r>
              <a:rPr lang="hr-HR" sz="1800" dirty="0">
                <a:effectLst/>
                <a:latin typeface="Merriweather" panose="000005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ljetna škola znanstvene komunikacije PUBMET </a:t>
            </a:r>
          </a:p>
          <a:p>
            <a:pPr marL="0" indent="0">
              <a:buNone/>
            </a:pPr>
            <a:r>
              <a:rPr lang="hr-HR" sz="1800" dirty="0">
                <a:latin typeface="Merriweather" panose="000005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hr-HR" sz="1600" dirty="0">
                <a:effectLst/>
                <a:latin typeface="Merriweather" panose="000005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9.-11. lipnja u Opatiji</a:t>
            </a:r>
            <a:endParaRPr lang="hr-HR" b="1" dirty="0">
              <a:solidFill>
                <a:srgbClr val="FF0000"/>
              </a:solidFill>
              <a:effectLst/>
              <a:latin typeface="Merriweather" panose="00000500000000000000" pitchFamily="2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8742F9-F3AB-9A10-9BE4-A0BA2485A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A364E-CB97-4865-B1CB-45A723E411F2}" type="datetime1">
              <a:rPr lang="hr-HR" smtClean="0"/>
              <a:t>24.3.2025.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13848F-4AB6-A022-A424-7B64C2C0C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Sveučilište u Zadru | www.unizd.hr | info@unizd.hr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255906-624C-1E47-3FA4-67EE3A7C6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F612B-FE48-4F38-8F1D-38FCD04511C8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833421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Custom 4">
      <a:dk1>
        <a:srgbClr val="FFFFFF"/>
      </a:dk1>
      <a:lt1>
        <a:srgbClr val="104685"/>
      </a:lt1>
      <a:dk2>
        <a:srgbClr val="FFFFFF"/>
      </a:dk2>
      <a:lt2>
        <a:srgbClr val="104685"/>
      </a:lt2>
      <a:accent1>
        <a:srgbClr val="3683BC"/>
      </a:accent1>
      <a:accent2>
        <a:srgbClr val="BB8A0B"/>
      </a:accent2>
      <a:accent3>
        <a:srgbClr val="6491C8"/>
      </a:accent3>
      <a:accent4>
        <a:srgbClr val="D3B369"/>
      </a:accent4>
      <a:accent5>
        <a:srgbClr val="6D7EAB"/>
      </a:accent5>
      <a:accent6>
        <a:srgbClr val="A8BBDA"/>
      </a:accent6>
      <a:hlink>
        <a:srgbClr val="FFFFFF"/>
      </a:hlink>
      <a:folHlink>
        <a:srgbClr val="6D7EAB"/>
      </a:folHlink>
    </a:clrScheme>
    <a:fontScheme name="Custom 1">
      <a:majorFont>
        <a:latin typeface="Merriweather"/>
        <a:ea typeface=""/>
        <a:cs typeface=""/>
      </a:majorFont>
      <a:minorFont>
        <a:latin typeface="Merriweath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37E7876-D0CC-43FC-BFEE-2638D1B55770}" vid="{227E4557-639B-4FB9-8CE0-1F02FFBA1ED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F3C72EC07BF5A4F83E2C7CF02E6B169" ma:contentTypeVersion="14" ma:contentTypeDescription="Stvaranje novog dokumenta." ma:contentTypeScope="" ma:versionID="72bed61ec6a0f2618943debb8cc3147e">
  <xsd:schema xmlns:xsd="http://www.w3.org/2001/XMLSchema" xmlns:xs="http://www.w3.org/2001/XMLSchema" xmlns:p="http://schemas.microsoft.com/office/2006/metadata/properties" xmlns:ns3="879b813c-6e1f-4018-b75b-da9e7af1253f" xmlns:ns4="5cf25b16-6383-4c4d-99d0-acd5e879e6ea" targetNamespace="http://schemas.microsoft.com/office/2006/metadata/properties" ma:root="true" ma:fieldsID="0e4f061a44ebfe5cddf9942b232ad02e" ns3:_="" ns4:_="">
    <xsd:import namespace="879b813c-6e1f-4018-b75b-da9e7af1253f"/>
    <xsd:import namespace="5cf25b16-6383-4c4d-99d0-acd5e879e6e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9b813c-6e1f-4018-b75b-da9e7af125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f25b16-6383-4c4d-99d0-acd5e879e6ea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Zajednički se koristi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talji o zajedničkom korištenju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Raspršivanje savjeta za zajedničko korištenje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625E3C7-28D5-4C7A-B665-595E35D89F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9b813c-6e1f-4018-b75b-da9e7af1253f"/>
    <ds:schemaRef ds:uri="5cf25b16-6383-4c4d-99d0-acd5e879e6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A83030B-1F8D-4C2A-B026-514168A1E73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53784AB-99CC-4B3A-AE5E-0F74534622C3}">
  <ds:schemaRefs>
    <ds:schemaRef ds:uri="http://www.w3.org/XML/1998/namespace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terms/"/>
    <ds:schemaRef ds:uri="879b813c-6e1f-4018-b75b-da9e7af1253f"/>
    <ds:schemaRef ds:uri="http://schemas.microsoft.com/office/infopath/2007/PartnerControls"/>
    <ds:schemaRef ds:uri="http://schemas.openxmlformats.org/package/2006/metadata/core-properties"/>
    <ds:schemaRef ds:uri="5cf25b16-6383-4c4d-99d0-acd5e879e6ea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</TotalTime>
  <Words>503</Words>
  <Application>Microsoft Office PowerPoint</Application>
  <PresentationFormat>Widescreen</PresentationFormat>
  <Paragraphs>67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Merriweather</vt:lpstr>
      <vt:lpstr>Tema sustava Office</vt:lpstr>
      <vt:lpstr>PowerPoint Presentation</vt:lpstr>
      <vt:lpstr>PowerPoint Presentation</vt:lpstr>
      <vt:lpstr>PowerPoint Presentation</vt:lpstr>
      <vt:lpstr>EU-CONEXUS alijansa</vt:lpstr>
      <vt:lpstr>EU-CONEXUS </vt:lpstr>
      <vt:lpstr>PowerPoint Presentation</vt:lpstr>
      <vt:lpstr>PowerPoint Presentation</vt:lpstr>
      <vt:lpstr>Projektne aktivnosti - aktualno</vt:lpstr>
      <vt:lpstr>Projektne aktivnosti - aktualno</vt:lpstr>
      <vt:lpstr>Projektne aktivnosti - ostalo</vt:lpstr>
      <vt:lpstr>PowerPoint Presentation</vt:lpstr>
      <vt:lpstr>Hvala!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Zvjezdan Penezić</dc:creator>
  <cp:lastModifiedBy>Zvjezdan Penezić</cp:lastModifiedBy>
  <cp:revision>17</cp:revision>
  <dcterms:created xsi:type="dcterms:W3CDTF">2022-11-27T20:37:15Z</dcterms:created>
  <dcterms:modified xsi:type="dcterms:W3CDTF">2025-03-24T15:20:45Z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0x0101003F3C72EC07BF5A4F83E2C7CF02E6B169</vt:lpwstr>
  </property>
</Properties>
</file>