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2" r:id="rId4"/>
    <p:sldId id="258" r:id="rId5"/>
    <p:sldId id="264" r:id="rId6"/>
    <p:sldId id="263" r:id="rId7"/>
    <p:sldId id="259" r:id="rId8"/>
    <p:sldId id="266" r:id="rId9"/>
    <p:sldId id="575" r:id="rId10"/>
    <p:sldId id="267" r:id="rId11"/>
    <p:sldId id="261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63B65B8-53DC-4BCB-AEBF-492DC9697251}">
          <p14:sldIdLst>
            <p14:sldId id="256"/>
            <p14:sldId id="257"/>
            <p14:sldId id="262"/>
            <p14:sldId id="258"/>
            <p14:sldId id="264"/>
            <p14:sldId id="263"/>
            <p14:sldId id="259"/>
            <p14:sldId id="266"/>
            <p14:sldId id="575"/>
            <p14:sldId id="267"/>
            <p14:sldId id="26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408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A4BED9-D23F-409C-80DB-C7562D396F5B}" v="79" dt="2025-03-17T11:39:09.0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6283" autoAdjust="0"/>
  </p:normalViewPr>
  <p:slideViewPr>
    <p:cSldViewPr snapToGrid="0">
      <p:cViewPr varScale="1">
        <p:scale>
          <a:sx n="145" d="100"/>
          <a:sy n="145" d="100"/>
        </p:scale>
        <p:origin x="126" y="2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dravko Kunić" userId="3aa1cac5-f19c-49a5-84d8-03e68e307994" providerId="ADAL" clId="{DCF2982F-F038-4EC0-8A2B-A108476A9E5B}"/>
    <pc:docChg chg="undo custSel delSld modSld modSection">
      <pc:chgData name="Zdravko Kunić" userId="3aa1cac5-f19c-49a5-84d8-03e68e307994" providerId="ADAL" clId="{DCF2982F-F038-4EC0-8A2B-A108476A9E5B}" dt="2025-03-17T20:30:03.304" v="1215" actId="20577"/>
      <pc:docMkLst>
        <pc:docMk/>
      </pc:docMkLst>
      <pc:sldChg chg="addSp delSp modSp mod modAnim">
        <pc:chgData name="Zdravko Kunić" userId="3aa1cac5-f19c-49a5-84d8-03e68e307994" providerId="ADAL" clId="{DCF2982F-F038-4EC0-8A2B-A108476A9E5B}" dt="2025-03-17T20:23:01.215" v="1209"/>
        <pc:sldMkLst>
          <pc:docMk/>
          <pc:sldMk cId="4140914028" sldId="259"/>
        </pc:sldMkLst>
        <pc:spChg chg="add del mod">
          <ac:chgData name="Zdravko Kunić" userId="3aa1cac5-f19c-49a5-84d8-03e68e307994" providerId="ADAL" clId="{DCF2982F-F038-4EC0-8A2B-A108476A9E5B}" dt="2025-03-17T19:29:31.931" v="811" actId="478"/>
          <ac:spMkLst>
            <pc:docMk/>
            <pc:sldMk cId="4140914028" sldId="259"/>
            <ac:spMk id="4" creationId="{19C80031-7CAA-7D78-D49F-73060EE5957E}"/>
          </ac:spMkLst>
        </pc:spChg>
        <pc:spChg chg="del mod">
          <ac:chgData name="Zdravko Kunić" userId="3aa1cac5-f19c-49a5-84d8-03e68e307994" providerId="ADAL" clId="{DCF2982F-F038-4EC0-8A2B-A108476A9E5B}" dt="2025-03-17T19:29:34.078" v="812" actId="478"/>
          <ac:spMkLst>
            <pc:docMk/>
            <pc:sldMk cId="4140914028" sldId="259"/>
            <ac:spMk id="6" creationId="{92CDE59F-C20A-7F92-0F80-6018A34F95A6}"/>
          </ac:spMkLst>
        </pc:spChg>
        <pc:graphicFrameChg chg="add del mod">
          <ac:chgData name="Zdravko Kunić" userId="3aa1cac5-f19c-49a5-84d8-03e68e307994" providerId="ADAL" clId="{DCF2982F-F038-4EC0-8A2B-A108476A9E5B}" dt="2025-03-17T20:20:37.789" v="1201" actId="1076"/>
          <ac:graphicFrameMkLst>
            <pc:docMk/>
            <pc:sldMk cId="4140914028" sldId="259"/>
            <ac:graphicFrameMk id="5" creationId="{1C96C24B-6713-40E9-00BE-59A83DF8E168}"/>
          </ac:graphicFrameMkLst>
        </pc:graphicFrameChg>
      </pc:sldChg>
      <pc:sldChg chg="modSp mod">
        <pc:chgData name="Zdravko Kunić" userId="3aa1cac5-f19c-49a5-84d8-03e68e307994" providerId="ADAL" clId="{DCF2982F-F038-4EC0-8A2B-A108476A9E5B}" dt="2025-03-17T18:51:05.462" v="2" actId="20577"/>
        <pc:sldMkLst>
          <pc:docMk/>
          <pc:sldMk cId="1857059238" sldId="261"/>
        </pc:sldMkLst>
        <pc:spChg chg="mod">
          <ac:chgData name="Zdravko Kunić" userId="3aa1cac5-f19c-49a5-84d8-03e68e307994" providerId="ADAL" clId="{DCF2982F-F038-4EC0-8A2B-A108476A9E5B}" dt="2025-03-17T18:51:05.462" v="2" actId="20577"/>
          <ac:spMkLst>
            <pc:docMk/>
            <pc:sldMk cId="1857059238" sldId="261"/>
            <ac:spMk id="5" creationId="{9BB22302-95D8-407A-AEA8-9982422641CB}"/>
          </ac:spMkLst>
        </pc:spChg>
      </pc:sldChg>
      <pc:sldChg chg="addSp delSp modSp mod modAnim">
        <pc:chgData name="Zdravko Kunić" userId="3aa1cac5-f19c-49a5-84d8-03e68e307994" providerId="ADAL" clId="{DCF2982F-F038-4EC0-8A2B-A108476A9E5B}" dt="2025-03-17T20:28:44.915" v="1211"/>
        <pc:sldMkLst>
          <pc:docMk/>
          <pc:sldMk cId="3042784945" sldId="263"/>
        </pc:sldMkLst>
        <pc:spChg chg="del mod">
          <ac:chgData name="Zdravko Kunić" userId="3aa1cac5-f19c-49a5-84d8-03e68e307994" providerId="ADAL" clId="{DCF2982F-F038-4EC0-8A2B-A108476A9E5B}" dt="2025-03-17T19:03:06.171" v="159" actId="478"/>
          <ac:spMkLst>
            <pc:docMk/>
            <pc:sldMk cId="3042784945" sldId="263"/>
            <ac:spMk id="3" creationId="{F11BE513-AAFA-83A2-949E-CE06D481F21A}"/>
          </ac:spMkLst>
        </pc:spChg>
        <pc:spChg chg="mod">
          <ac:chgData name="Zdravko Kunić" userId="3aa1cac5-f19c-49a5-84d8-03e68e307994" providerId="ADAL" clId="{DCF2982F-F038-4EC0-8A2B-A108476A9E5B}" dt="2025-03-17T19:08:47.426" v="260" actId="1076"/>
          <ac:spMkLst>
            <pc:docMk/>
            <pc:sldMk cId="3042784945" sldId="263"/>
            <ac:spMk id="5" creationId="{6757D48C-6D7F-097C-F307-72D582048A1B}"/>
          </ac:spMkLst>
        </pc:spChg>
        <pc:spChg chg="mod">
          <ac:chgData name="Zdravko Kunić" userId="3aa1cac5-f19c-49a5-84d8-03e68e307994" providerId="ADAL" clId="{DCF2982F-F038-4EC0-8A2B-A108476A9E5B}" dt="2025-03-17T19:08:44.007" v="259" actId="1076"/>
          <ac:spMkLst>
            <pc:docMk/>
            <pc:sldMk cId="3042784945" sldId="263"/>
            <ac:spMk id="6" creationId="{F9B7495A-A87F-0D5F-53DD-2B4156E18E35}"/>
          </ac:spMkLst>
        </pc:spChg>
        <pc:spChg chg="mod">
          <ac:chgData name="Zdravko Kunić" userId="3aa1cac5-f19c-49a5-84d8-03e68e307994" providerId="ADAL" clId="{DCF2982F-F038-4EC0-8A2B-A108476A9E5B}" dt="2025-03-17T20:20:19.182" v="1200" actId="1076"/>
          <ac:spMkLst>
            <pc:docMk/>
            <pc:sldMk cId="3042784945" sldId="263"/>
            <ac:spMk id="7" creationId="{F2B4ADE3-BD98-CA91-CC3F-57443BBCC7FE}"/>
          </ac:spMkLst>
        </pc:spChg>
        <pc:spChg chg="mod">
          <ac:chgData name="Zdravko Kunić" userId="3aa1cac5-f19c-49a5-84d8-03e68e307994" providerId="ADAL" clId="{DCF2982F-F038-4EC0-8A2B-A108476A9E5B}" dt="2025-03-17T20:20:19.182" v="1200" actId="1076"/>
          <ac:spMkLst>
            <pc:docMk/>
            <pc:sldMk cId="3042784945" sldId="263"/>
            <ac:spMk id="8" creationId="{CFAB54C2-5D02-6ADD-05E8-04AA3CB28D44}"/>
          </ac:spMkLst>
        </pc:spChg>
        <pc:spChg chg="mod">
          <ac:chgData name="Zdravko Kunić" userId="3aa1cac5-f19c-49a5-84d8-03e68e307994" providerId="ADAL" clId="{DCF2982F-F038-4EC0-8A2B-A108476A9E5B}" dt="2025-03-17T19:08:44.007" v="259" actId="1076"/>
          <ac:spMkLst>
            <pc:docMk/>
            <pc:sldMk cId="3042784945" sldId="263"/>
            <ac:spMk id="11" creationId="{094E18E6-5AD8-12BD-E92B-F322D7FA6FC0}"/>
          </ac:spMkLst>
        </pc:spChg>
        <pc:spChg chg="add del mod">
          <ac:chgData name="Zdravko Kunić" userId="3aa1cac5-f19c-49a5-84d8-03e68e307994" providerId="ADAL" clId="{DCF2982F-F038-4EC0-8A2B-A108476A9E5B}" dt="2025-03-17T18:59:25.068" v="67" actId="478"/>
          <ac:spMkLst>
            <pc:docMk/>
            <pc:sldMk cId="3042784945" sldId="263"/>
            <ac:spMk id="14" creationId="{F54A70E6-D79C-BE81-CCDD-AE8E14357CA7}"/>
          </ac:spMkLst>
        </pc:spChg>
        <pc:spChg chg="add del mod">
          <ac:chgData name="Zdravko Kunić" userId="3aa1cac5-f19c-49a5-84d8-03e68e307994" providerId="ADAL" clId="{DCF2982F-F038-4EC0-8A2B-A108476A9E5B}" dt="2025-03-17T19:01:06.536" v="129" actId="478"/>
          <ac:spMkLst>
            <pc:docMk/>
            <pc:sldMk cId="3042784945" sldId="263"/>
            <ac:spMk id="15" creationId="{19C65F4A-9329-EA3A-4AEE-51E6405F6E24}"/>
          </ac:spMkLst>
        </pc:spChg>
        <pc:spChg chg="add mod">
          <ac:chgData name="Zdravko Kunić" userId="3aa1cac5-f19c-49a5-84d8-03e68e307994" providerId="ADAL" clId="{DCF2982F-F038-4EC0-8A2B-A108476A9E5B}" dt="2025-03-17T20:19:51.860" v="1128" actId="6549"/>
          <ac:spMkLst>
            <pc:docMk/>
            <pc:sldMk cId="3042784945" sldId="263"/>
            <ac:spMk id="16" creationId="{BD92D08A-C6A4-A4C2-95F9-5B02D7039359}"/>
          </ac:spMkLst>
        </pc:spChg>
        <pc:spChg chg="add mod">
          <ac:chgData name="Zdravko Kunić" userId="3aa1cac5-f19c-49a5-84d8-03e68e307994" providerId="ADAL" clId="{DCF2982F-F038-4EC0-8A2B-A108476A9E5B}" dt="2025-03-17T20:20:19.182" v="1200" actId="1076"/>
          <ac:spMkLst>
            <pc:docMk/>
            <pc:sldMk cId="3042784945" sldId="263"/>
            <ac:spMk id="17" creationId="{BA593A44-63B3-BFF8-7B7A-39296D26BD5A}"/>
          </ac:spMkLst>
        </pc:spChg>
        <pc:spChg chg="add del mod">
          <ac:chgData name="Zdravko Kunić" userId="3aa1cac5-f19c-49a5-84d8-03e68e307994" providerId="ADAL" clId="{DCF2982F-F038-4EC0-8A2B-A108476A9E5B}" dt="2025-03-17T19:03:07.815" v="160" actId="478"/>
          <ac:spMkLst>
            <pc:docMk/>
            <pc:sldMk cId="3042784945" sldId="263"/>
            <ac:spMk id="19" creationId="{7E299E75-E457-ADF3-4836-565BDA8C373E}"/>
          </ac:spMkLst>
        </pc:spChg>
        <pc:cxnChg chg="add mod">
          <ac:chgData name="Zdravko Kunić" userId="3aa1cac5-f19c-49a5-84d8-03e68e307994" providerId="ADAL" clId="{DCF2982F-F038-4EC0-8A2B-A108476A9E5B}" dt="2025-03-17T20:20:19.182" v="1200" actId="1076"/>
          <ac:cxnSpMkLst>
            <pc:docMk/>
            <pc:sldMk cId="3042784945" sldId="263"/>
            <ac:cxnSpMk id="4" creationId="{86F4ED36-AC65-1A14-92D2-D9FC42F75DB1}"/>
          </ac:cxnSpMkLst>
        </pc:cxnChg>
      </pc:sldChg>
      <pc:sldChg chg="modSp mod">
        <pc:chgData name="Zdravko Kunić" userId="3aa1cac5-f19c-49a5-84d8-03e68e307994" providerId="ADAL" clId="{DCF2982F-F038-4EC0-8A2B-A108476A9E5B}" dt="2025-03-17T20:30:03.304" v="1215" actId="20577"/>
        <pc:sldMkLst>
          <pc:docMk/>
          <pc:sldMk cId="2330573149" sldId="264"/>
        </pc:sldMkLst>
        <pc:spChg chg="mod">
          <ac:chgData name="Zdravko Kunić" userId="3aa1cac5-f19c-49a5-84d8-03e68e307994" providerId="ADAL" clId="{DCF2982F-F038-4EC0-8A2B-A108476A9E5B}" dt="2025-03-17T20:30:03.304" v="1215" actId="20577"/>
          <ac:spMkLst>
            <pc:docMk/>
            <pc:sldMk cId="2330573149" sldId="264"/>
            <ac:spMk id="3" creationId="{DC51BA0F-06CE-45AD-0927-9C8BBF59D6E0}"/>
          </ac:spMkLst>
        </pc:spChg>
      </pc:sldChg>
      <pc:sldChg chg="modSp del mod">
        <pc:chgData name="Zdravko Kunić" userId="3aa1cac5-f19c-49a5-84d8-03e68e307994" providerId="ADAL" clId="{DCF2982F-F038-4EC0-8A2B-A108476A9E5B}" dt="2025-03-17T20:06:31.902" v="1081" actId="2696"/>
        <pc:sldMkLst>
          <pc:docMk/>
          <pc:sldMk cId="3377412284" sldId="265"/>
        </pc:sldMkLst>
        <pc:spChg chg="mod">
          <ac:chgData name="Zdravko Kunić" userId="3aa1cac5-f19c-49a5-84d8-03e68e307994" providerId="ADAL" clId="{DCF2982F-F038-4EC0-8A2B-A108476A9E5B}" dt="2025-03-17T19:54:53.619" v="1068" actId="20577"/>
          <ac:spMkLst>
            <pc:docMk/>
            <pc:sldMk cId="3377412284" sldId="265"/>
            <ac:spMk id="3" creationId="{63324EBA-66CD-7F9E-E163-4ACB356FA2A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63C83C-72A9-4E79-9CFB-F25A15068FAC}" type="doc">
      <dgm:prSet loTypeId="urn:microsoft.com/office/officeart/2005/8/layout/cycle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r-HR"/>
        </a:p>
      </dgm:t>
    </dgm:pt>
    <dgm:pt modelId="{0B766960-4557-47A8-86ED-BA2A541D04D8}">
      <dgm:prSet phldrT="[Text]"/>
      <dgm:spPr/>
      <dgm:t>
        <a:bodyPr/>
        <a:lstStyle/>
        <a:p>
          <a:r>
            <a:rPr lang="pl-PL" b="1" noProof="0"/>
            <a:t>PRIKUPLJANJE I ANALIZA PODATAKA
(ML MODELI</a:t>
          </a:r>
          <a:r>
            <a:rPr lang="hr-HR" b="1" noProof="0"/>
            <a:t>)</a:t>
          </a:r>
          <a:endParaRPr lang="en-AU" b="1" noProof="0" dirty="0"/>
        </a:p>
      </dgm:t>
    </dgm:pt>
    <dgm:pt modelId="{096611E5-ACD9-41D4-BBDF-72CBDD5B5B9C}" type="parTrans" cxnId="{81AEFFE7-CCDA-4E4B-AADC-5246E68E7BF6}">
      <dgm:prSet/>
      <dgm:spPr/>
      <dgm:t>
        <a:bodyPr/>
        <a:lstStyle/>
        <a:p>
          <a:endParaRPr lang="hr-HR"/>
        </a:p>
      </dgm:t>
    </dgm:pt>
    <dgm:pt modelId="{466B5C2C-375D-4DDB-BF31-7A4339C17AF9}" type="sibTrans" cxnId="{81AEFFE7-CCDA-4E4B-AADC-5246E68E7BF6}">
      <dgm:prSet/>
      <dgm:spPr/>
      <dgm:t>
        <a:bodyPr/>
        <a:lstStyle/>
        <a:p>
          <a:endParaRPr lang="hr-HR" b="1">
            <a:solidFill>
              <a:schemeClr val="accent5">
                <a:lumMod val="75000"/>
              </a:schemeClr>
            </a:solidFill>
          </a:endParaRPr>
        </a:p>
      </dgm:t>
    </dgm:pt>
    <dgm:pt modelId="{AA0CD343-75E6-4CEF-A7A0-A2E9DCDFE3F3}">
      <dgm:prSet phldrT="[Text]"/>
      <dgm:spPr/>
      <dgm:t>
        <a:bodyPr/>
        <a:lstStyle/>
        <a:p>
          <a:r>
            <a:rPr lang="hr-HR" b="1"/>
            <a:t>IDENTIFIKACIJA RIZIČNIH </a:t>
          </a:r>
          <a:r>
            <a:rPr lang="en-US" b="1"/>
            <a:t>STUDENATA</a:t>
          </a:r>
          <a:r>
            <a:rPr lang="hr-HR" b="1"/>
            <a:t>
(VIZUALIZACIJA PODATAKA – TABLICA)</a:t>
          </a:r>
          <a:endParaRPr lang="hr-HR" b="1" dirty="0"/>
        </a:p>
      </dgm:t>
    </dgm:pt>
    <dgm:pt modelId="{E2CF6322-B828-4714-B774-5AE617E50E16}" type="parTrans" cxnId="{3A494275-3DE6-4F9C-A43B-1E6BE71653A9}">
      <dgm:prSet/>
      <dgm:spPr/>
      <dgm:t>
        <a:bodyPr/>
        <a:lstStyle/>
        <a:p>
          <a:endParaRPr lang="hr-HR"/>
        </a:p>
      </dgm:t>
    </dgm:pt>
    <dgm:pt modelId="{67F0824E-49F3-42EA-929E-8AE24821512C}" type="sibTrans" cxnId="{3A494275-3DE6-4F9C-A43B-1E6BE71653A9}">
      <dgm:prSet/>
      <dgm:spPr/>
      <dgm:t>
        <a:bodyPr/>
        <a:lstStyle/>
        <a:p>
          <a:endParaRPr lang="hr-HR" b="1">
            <a:solidFill>
              <a:schemeClr val="accent5">
                <a:lumMod val="75000"/>
              </a:schemeClr>
            </a:solidFill>
          </a:endParaRPr>
        </a:p>
      </dgm:t>
    </dgm:pt>
    <dgm:pt modelId="{775AC016-2C3B-431D-93F4-ACDAC89F9568}">
      <dgm:prSet phldrT="[Text]"/>
      <dgm:spPr/>
      <dgm:t>
        <a:bodyPr/>
        <a:lstStyle/>
        <a:p>
          <a:r>
            <a:rPr lang="it-IT" b="1"/>
            <a:t>CPS INTERVJUI
(PODRŽAN AI ASISTENTOM)</a:t>
          </a:r>
          <a:endParaRPr lang="hr-HR" b="1" dirty="0"/>
        </a:p>
      </dgm:t>
    </dgm:pt>
    <dgm:pt modelId="{C4B84515-4CD3-4CAC-B365-EC54AAA3CFAF}" type="parTrans" cxnId="{051D842B-5215-4335-88D9-80013EB40E4A}">
      <dgm:prSet/>
      <dgm:spPr/>
      <dgm:t>
        <a:bodyPr/>
        <a:lstStyle/>
        <a:p>
          <a:endParaRPr lang="hr-HR"/>
        </a:p>
      </dgm:t>
    </dgm:pt>
    <dgm:pt modelId="{3FFF28B5-071E-4EB7-BD96-4F8F3FDF64FC}" type="sibTrans" cxnId="{051D842B-5215-4335-88D9-80013EB40E4A}">
      <dgm:prSet/>
      <dgm:spPr/>
      <dgm:t>
        <a:bodyPr/>
        <a:lstStyle/>
        <a:p>
          <a:endParaRPr lang="hr-HR" b="1">
            <a:solidFill>
              <a:schemeClr val="accent5">
                <a:lumMod val="75000"/>
              </a:schemeClr>
            </a:solidFill>
          </a:endParaRPr>
        </a:p>
      </dgm:t>
    </dgm:pt>
    <dgm:pt modelId="{1F3A65F4-E56B-4914-A430-4DAD65A4FBDD}">
      <dgm:prSet phldrT="[Text]"/>
      <dgm:spPr/>
      <dgm:t>
        <a:bodyPr/>
        <a:lstStyle/>
        <a:p>
          <a:r>
            <a:rPr lang="it-IT" b="1" dirty="0"/>
            <a:t>INTERVENCIJSKE MJERE
(PREDLOŽENO OD AI ASISTENTA)</a:t>
          </a:r>
          <a:endParaRPr lang="hr-HR" b="1" dirty="0"/>
        </a:p>
      </dgm:t>
    </dgm:pt>
    <dgm:pt modelId="{E904AF03-800B-474F-BD76-1F206F314613}" type="parTrans" cxnId="{D60EB7B8-026E-4D9B-9219-E066A5A46FA8}">
      <dgm:prSet/>
      <dgm:spPr/>
      <dgm:t>
        <a:bodyPr/>
        <a:lstStyle/>
        <a:p>
          <a:endParaRPr lang="hr-HR"/>
        </a:p>
      </dgm:t>
    </dgm:pt>
    <dgm:pt modelId="{C8F9B14F-3DFC-4674-B1BB-36A1B7A9A48A}" type="sibTrans" cxnId="{D60EB7B8-026E-4D9B-9219-E066A5A46FA8}">
      <dgm:prSet/>
      <dgm:spPr/>
      <dgm:t>
        <a:bodyPr/>
        <a:lstStyle/>
        <a:p>
          <a:endParaRPr lang="hr-HR" b="1">
            <a:solidFill>
              <a:schemeClr val="accent5">
                <a:lumMod val="75000"/>
              </a:schemeClr>
            </a:solidFill>
          </a:endParaRPr>
        </a:p>
      </dgm:t>
    </dgm:pt>
    <dgm:pt modelId="{3FCB31DB-5E4C-4654-BDA3-8EEEACB48F4E}">
      <dgm:prSet phldrT="[Text]"/>
      <dgm:spPr/>
      <dgm:t>
        <a:bodyPr/>
        <a:lstStyle/>
        <a:p>
          <a:r>
            <a:rPr lang="hr-HR" b="1" noProof="0" dirty="0"/>
            <a:t>PRAĆENJE
CENTAR ZA PODRŠKU STUDENTIMA</a:t>
          </a:r>
        </a:p>
      </dgm:t>
    </dgm:pt>
    <dgm:pt modelId="{33CAB4A8-5A23-409C-8D0C-B0301E6CB5D6}" type="parTrans" cxnId="{92200AE2-DAC0-452D-B810-2C15A4059CDC}">
      <dgm:prSet/>
      <dgm:spPr/>
      <dgm:t>
        <a:bodyPr/>
        <a:lstStyle/>
        <a:p>
          <a:endParaRPr lang="hr-HR"/>
        </a:p>
      </dgm:t>
    </dgm:pt>
    <dgm:pt modelId="{19C3022B-F9C7-4F65-A858-122A518CA8DF}" type="sibTrans" cxnId="{92200AE2-DAC0-452D-B810-2C15A4059CDC}">
      <dgm:prSet/>
      <dgm:spPr/>
      <dgm:t>
        <a:bodyPr/>
        <a:lstStyle/>
        <a:p>
          <a:endParaRPr lang="hr-HR" b="1">
            <a:solidFill>
              <a:schemeClr val="accent5">
                <a:lumMod val="75000"/>
              </a:schemeClr>
            </a:solidFill>
          </a:endParaRPr>
        </a:p>
      </dgm:t>
    </dgm:pt>
    <dgm:pt modelId="{D0BE1572-3A58-4C47-9D88-ED6DEEBF3437}" type="pres">
      <dgm:prSet presAssocID="{6663C83C-72A9-4E79-9CFB-F25A15068FAC}" presName="cycle" presStyleCnt="0">
        <dgm:presLayoutVars>
          <dgm:dir/>
          <dgm:resizeHandles val="exact"/>
        </dgm:presLayoutVars>
      </dgm:prSet>
      <dgm:spPr/>
    </dgm:pt>
    <dgm:pt modelId="{2A5D76F7-95C8-41FE-B542-69A40A52D939}" type="pres">
      <dgm:prSet presAssocID="{0B766960-4557-47A8-86ED-BA2A541D04D8}" presName="dummy" presStyleCnt="0"/>
      <dgm:spPr/>
    </dgm:pt>
    <dgm:pt modelId="{DB97F631-8B48-4A28-93EB-0FC7ADFE84BC}" type="pres">
      <dgm:prSet presAssocID="{0B766960-4557-47A8-86ED-BA2A541D04D8}" presName="node" presStyleLbl="revTx" presStyleIdx="0" presStyleCnt="5">
        <dgm:presLayoutVars>
          <dgm:bulletEnabled val="1"/>
        </dgm:presLayoutVars>
      </dgm:prSet>
      <dgm:spPr/>
    </dgm:pt>
    <dgm:pt modelId="{96062BDA-AEDB-46A3-9AEC-E51D5EC8A1BF}" type="pres">
      <dgm:prSet presAssocID="{466B5C2C-375D-4DDB-BF31-7A4339C17AF9}" presName="sibTrans" presStyleLbl="node1" presStyleIdx="0" presStyleCnt="5"/>
      <dgm:spPr/>
    </dgm:pt>
    <dgm:pt modelId="{4C61F651-BDEA-446A-8C30-A372A28ECD3F}" type="pres">
      <dgm:prSet presAssocID="{AA0CD343-75E6-4CEF-A7A0-A2E9DCDFE3F3}" presName="dummy" presStyleCnt="0"/>
      <dgm:spPr/>
    </dgm:pt>
    <dgm:pt modelId="{3E1FAC95-71F4-4766-B74A-5425E75281A9}" type="pres">
      <dgm:prSet presAssocID="{AA0CD343-75E6-4CEF-A7A0-A2E9DCDFE3F3}" presName="node" presStyleLbl="revTx" presStyleIdx="1" presStyleCnt="5" custScaleX="209910">
        <dgm:presLayoutVars>
          <dgm:bulletEnabled val="1"/>
        </dgm:presLayoutVars>
      </dgm:prSet>
      <dgm:spPr/>
    </dgm:pt>
    <dgm:pt modelId="{4FEC7D3E-B2DC-4B07-A627-519E0E193427}" type="pres">
      <dgm:prSet presAssocID="{67F0824E-49F3-42EA-929E-8AE24821512C}" presName="sibTrans" presStyleLbl="node1" presStyleIdx="1" presStyleCnt="5"/>
      <dgm:spPr/>
    </dgm:pt>
    <dgm:pt modelId="{8B3D55D3-4EF3-47AB-906E-A2BE5FDCA5A0}" type="pres">
      <dgm:prSet presAssocID="{775AC016-2C3B-431D-93F4-ACDAC89F9568}" presName="dummy" presStyleCnt="0"/>
      <dgm:spPr/>
    </dgm:pt>
    <dgm:pt modelId="{2CAC833E-D535-45F2-9FB8-F6FA87511189}" type="pres">
      <dgm:prSet presAssocID="{775AC016-2C3B-431D-93F4-ACDAC89F9568}" presName="node" presStyleLbl="revTx" presStyleIdx="2" presStyleCnt="5" custScaleX="122643">
        <dgm:presLayoutVars>
          <dgm:bulletEnabled val="1"/>
        </dgm:presLayoutVars>
      </dgm:prSet>
      <dgm:spPr/>
    </dgm:pt>
    <dgm:pt modelId="{3DCDE6D0-CF71-4452-8EE2-B9DEDB775A69}" type="pres">
      <dgm:prSet presAssocID="{3FFF28B5-071E-4EB7-BD96-4F8F3FDF64FC}" presName="sibTrans" presStyleLbl="node1" presStyleIdx="2" presStyleCnt="5"/>
      <dgm:spPr/>
    </dgm:pt>
    <dgm:pt modelId="{F1A75C1F-504D-46B8-8AD9-A5519BCB3191}" type="pres">
      <dgm:prSet presAssocID="{1F3A65F4-E56B-4914-A430-4DAD65A4FBDD}" presName="dummy" presStyleCnt="0"/>
      <dgm:spPr/>
    </dgm:pt>
    <dgm:pt modelId="{7FE8A38E-A4F5-4893-A71A-C90BE2E5193D}" type="pres">
      <dgm:prSet presAssocID="{1F3A65F4-E56B-4914-A430-4DAD65A4FBDD}" presName="node" presStyleLbl="revTx" presStyleIdx="3" presStyleCnt="5" custScaleX="176195">
        <dgm:presLayoutVars>
          <dgm:bulletEnabled val="1"/>
        </dgm:presLayoutVars>
      </dgm:prSet>
      <dgm:spPr/>
    </dgm:pt>
    <dgm:pt modelId="{A2A8F11F-AB34-4A29-B6AC-9CD82C3BAAE8}" type="pres">
      <dgm:prSet presAssocID="{C8F9B14F-3DFC-4674-B1BB-36A1B7A9A48A}" presName="sibTrans" presStyleLbl="node1" presStyleIdx="3" presStyleCnt="5"/>
      <dgm:spPr/>
    </dgm:pt>
    <dgm:pt modelId="{08B4583D-4A5B-4631-AF5B-AD5DB98B6B8E}" type="pres">
      <dgm:prSet presAssocID="{3FCB31DB-5E4C-4654-BDA3-8EEEACB48F4E}" presName="dummy" presStyleCnt="0"/>
      <dgm:spPr/>
    </dgm:pt>
    <dgm:pt modelId="{CDE6F7BA-DA2E-481D-92FB-0EAED45DBD2C}" type="pres">
      <dgm:prSet presAssocID="{3FCB31DB-5E4C-4654-BDA3-8EEEACB48F4E}" presName="node" presStyleLbl="revTx" presStyleIdx="4" presStyleCnt="5">
        <dgm:presLayoutVars>
          <dgm:bulletEnabled val="1"/>
        </dgm:presLayoutVars>
      </dgm:prSet>
      <dgm:spPr/>
    </dgm:pt>
    <dgm:pt modelId="{1096F589-71FE-4F22-AF39-5F2516F1A4D9}" type="pres">
      <dgm:prSet presAssocID="{19C3022B-F9C7-4F65-A858-122A518CA8DF}" presName="sibTrans" presStyleLbl="node1" presStyleIdx="4" presStyleCnt="5"/>
      <dgm:spPr/>
    </dgm:pt>
  </dgm:ptLst>
  <dgm:cxnLst>
    <dgm:cxn modelId="{051D842B-5215-4335-88D9-80013EB40E4A}" srcId="{6663C83C-72A9-4E79-9CFB-F25A15068FAC}" destId="{775AC016-2C3B-431D-93F4-ACDAC89F9568}" srcOrd="2" destOrd="0" parTransId="{C4B84515-4CD3-4CAC-B365-EC54AAA3CFAF}" sibTransId="{3FFF28B5-071E-4EB7-BD96-4F8F3FDF64FC}"/>
    <dgm:cxn modelId="{3A494275-3DE6-4F9C-A43B-1E6BE71653A9}" srcId="{6663C83C-72A9-4E79-9CFB-F25A15068FAC}" destId="{AA0CD343-75E6-4CEF-A7A0-A2E9DCDFE3F3}" srcOrd="1" destOrd="0" parTransId="{E2CF6322-B828-4714-B774-5AE617E50E16}" sibTransId="{67F0824E-49F3-42EA-929E-8AE24821512C}"/>
    <dgm:cxn modelId="{5F0AD97B-4AED-4AB7-A6B3-3509C3FB3AAF}" type="presOf" srcId="{775AC016-2C3B-431D-93F4-ACDAC89F9568}" destId="{2CAC833E-D535-45F2-9FB8-F6FA87511189}" srcOrd="0" destOrd="0" presId="urn:microsoft.com/office/officeart/2005/8/layout/cycle1"/>
    <dgm:cxn modelId="{55051A8E-A923-4CE8-A04A-0D55D3D25EBC}" type="presOf" srcId="{1F3A65F4-E56B-4914-A430-4DAD65A4FBDD}" destId="{7FE8A38E-A4F5-4893-A71A-C90BE2E5193D}" srcOrd="0" destOrd="0" presId="urn:microsoft.com/office/officeart/2005/8/layout/cycle1"/>
    <dgm:cxn modelId="{44E05790-3C71-4944-8099-198B263D3868}" type="presOf" srcId="{3FFF28B5-071E-4EB7-BD96-4F8F3FDF64FC}" destId="{3DCDE6D0-CF71-4452-8EE2-B9DEDB775A69}" srcOrd="0" destOrd="0" presId="urn:microsoft.com/office/officeart/2005/8/layout/cycle1"/>
    <dgm:cxn modelId="{216561AA-D079-4885-8022-CFD06A4CBE82}" type="presOf" srcId="{19C3022B-F9C7-4F65-A858-122A518CA8DF}" destId="{1096F589-71FE-4F22-AF39-5F2516F1A4D9}" srcOrd="0" destOrd="0" presId="urn:microsoft.com/office/officeart/2005/8/layout/cycle1"/>
    <dgm:cxn modelId="{8F2A04AF-4B46-4B0E-B145-64754C53C4C3}" type="presOf" srcId="{6663C83C-72A9-4E79-9CFB-F25A15068FAC}" destId="{D0BE1572-3A58-4C47-9D88-ED6DEEBF3437}" srcOrd="0" destOrd="0" presId="urn:microsoft.com/office/officeart/2005/8/layout/cycle1"/>
    <dgm:cxn modelId="{D60EB7B8-026E-4D9B-9219-E066A5A46FA8}" srcId="{6663C83C-72A9-4E79-9CFB-F25A15068FAC}" destId="{1F3A65F4-E56B-4914-A430-4DAD65A4FBDD}" srcOrd="3" destOrd="0" parTransId="{E904AF03-800B-474F-BD76-1F206F314613}" sibTransId="{C8F9B14F-3DFC-4674-B1BB-36A1B7A9A48A}"/>
    <dgm:cxn modelId="{5C5A55DA-2F10-493C-A21A-D0C880F5F0A3}" type="presOf" srcId="{AA0CD343-75E6-4CEF-A7A0-A2E9DCDFE3F3}" destId="{3E1FAC95-71F4-4766-B74A-5425E75281A9}" srcOrd="0" destOrd="0" presId="urn:microsoft.com/office/officeart/2005/8/layout/cycle1"/>
    <dgm:cxn modelId="{E95FD3DD-AE03-4525-BE84-B13E3FF3F97F}" type="presOf" srcId="{C8F9B14F-3DFC-4674-B1BB-36A1B7A9A48A}" destId="{A2A8F11F-AB34-4A29-B6AC-9CD82C3BAAE8}" srcOrd="0" destOrd="0" presId="urn:microsoft.com/office/officeart/2005/8/layout/cycle1"/>
    <dgm:cxn modelId="{E81180E0-4CD1-46C3-AB11-C876250A22D0}" type="presOf" srcId="{67F0824E-49F3-42EA-929E-8AE24821512C}" destId="{4FEC7D3E-B2DC-4B07-A627-519E0E193427}" srcOrd="0" destOrd="0" presId="urn:microsoft.com/office/officeart/2005/8/layout/cycle1"/>
    <dgm:cxn modelId="{92200AE2-DAC0-452D-B810-2C15A4059CDC}" srcId="{6663C83C-72A9-4E79-9CFB-F25A15068FAC}" destId="{3FCB31DB-5E4C-4654-BDA3-8EEEACB48F4E}" srcOrd="4" destOrd="0" parTransId="{33CAB4A8-5A23-409C-8D0C-B0301E6CB5D6}" sibTransId="{19C3022B-F9C7-4F65-A858-122A518CA8DF}"/>
    <dgm:cxn modelId="{8FA613E4-C11B-4F48-8B98-C8FCB9806912}" type="presOf" srcId="{3FCB31DB-5E4C-4654-BDA3-8EEEACB48F4E}" destId="{CDE6F7BA-DA2E-481D-92FB-0EAED45DBD2C}" srcOrd="0" destOrd="0" presId="urn:microsoft.com/office/officeart/2005/8/layout/cycle1"/>
    <dgm:cxn modelId="{81AEFFE7-CCDA-4E4B-AADC-5246E68E7BF6}" srcId="{6663C83C-72A9-4E79-9CFB-F25A15068FAC}" destId="{0B766960-4557-47A8-86ED-BA2A541D04D8}" srcOrd="0" destOrd="0" parTransId="{096611E5-ACD9-41D4-BBDF-72CBDD5B5B9C}" sibTransId="{466B5C2C-375D-4DDB-BF31-7A4339C17AF9}"/>
    <dgm:cxn modelId="{F7E050F0-AD60-436E-8B56-73088D392A74}" type="presOf" srcId="{0B766960-4557-47A8-86ED-BA2A541D04D8}" destId="{DB97F631-8B48-4A28-93EB-0FC7ADFE84BC}" srcOrd="0" destOrd="0" presId="urn:microsoft.com/office/officeart/2005/8/layout/cycle1"/>
    <dgm:cxn modelId="{747309FA-AA56-4743-9330-F6642F41648C}" type="presOf" srcId="{466B5C2C-375D-4DDB-BF31-7A4339C17AF9}" destId="{96062BDA-AEDB-46A3-9AEC-E51D5EC8A1BF}" srcOrd="0" destOrd="0" presId="urn:microsoft.com/office/officeart/2005/8/layout/cycle1"/>
    <dgm:cxn modelId="{EB9914A5-C0BC-48CB-9989-7E7853C06FD9}" type="presParOf" srcId="{D0BE1572-3A58-4C47-9D88-ED6DEEBF3437}" destId="{2A5D76F7-95C8-41FE-B542-69A40A52D939}" srcOrd="0" destOrd="0" presId="urn:microsoft.com/office/officeart/2005/8/layout/cycle1"/>
    <dgm:cxn modelId="{262AB4D8-8363-48B1-AB8A-19B0FA7A9EFE}" type="presParOf" srcId="{D0BE1572-3A58-4C47-9D88-ED6DEEBF3437}" destId="{DB97F631-8B48-4A28-93EB-0FC7ADFE84BC}" srcOrd="1" destOrd="0" presId="urn:microsoft.com/office/officeart/2005/8/layout/cycle1"/>
    <dgm:cxn modelId="{8734FC99-0FC3-44D9-8423-D77D10DF3192}" type="presParOf" srcId="{D0BE1572-3A58-4C47-9D88-ED6DEEBF3437}" destId="{96062BDA-AEDB-46A3-9AEC-E51D5EC8A1BF}" srcOrd="2" destOrd="0" presId="urn:microsoft.com/office/officeart/2005/8/layout/cycle1"/>
    <dgm:cxn modelId="{09DEB81E-1F63-496F-B2FB-D1CCB17679A4}" type="presParOf" srcId="{D0BE1572-3A58-4C47-9D88-ED6DEEBF3437}" destId="{4C61F651-BDEA-446A-8C30-A372A28ECD3F}" srcOrd="3" destOrd="0" presId="urn:microsoft.com/office/officeart/2005/8/layout/cycle1"/>
    <dgm:cxn modelId="{9EA6F53C-B96F-4F3F-930F-04FC5443D457}" type="presParOf" srcId="{D0BE1572-3A58-4C47-9D88-ED6DEEBF3437}" destId="{3E1FAC95-71F4-4766-B74A-5425E75281A9}" srcOrd="4" destOrd="0" presId="urn:microsoft.com/office/officeart/2005/8/layout/cycle1"/>
    <dgm:cxn modelId="{CA33B685-412C-4B06-9D93-066C31F0ACB7}" type="presParOf" srcId="{D0BE1572-3A58-4C47-9D88-ED6DEEBF3437}" destId="{4FEC7D3E-B2DC-4B07-A627-519E0E193427}" srcOrd="5" destOrd="0" presId="urn:microsoft.com/office/officeart/2005/8/layout/cycle1"/>
    <dgm:cxn modelId="{D37A1DE6-B87D-41B3-9D7E-55341DA404E3}" type="presParOf" srcId="{D0BE1572-3A58-4C47-9D88-ED6DEEBF3437}" destId="{8B3D55D3-4EF3-47AB-906E-A2BE5FDCA5A0}" srcOrd="6" destOrd="0" presId="urn:microsoft.com/office/officeart/2005/8/layout/cycle1"/>
    <dgm:cxn modelId="{264A07F4-62A4-4CF6-872D-1740274ACD3A}" type="presParOf" srcId="{D0BE1572-3A58-4C47-9D88-ED6DEEBF3437}" destId="{2CAC833E-D535-45F2-9FB8-F6FA87511189}" srcOrd="7" destOrd="0" presId="urn:microsoft.com/office/officeart/2005/8/layout/cycle1"/>
    <dgm:cxn modelId="{5A9D8213-1FCB-4C4A-9D18-41EF2FA97E3A}" type="presParOf" srcId="{D0BE1572-3A58-4C47-9D88-ED6DEEBF3437}" destId="{3DCDE6D0-CF71-4452-8EE2-B9DEDB775A69}" srcOrd="8" destOrd="0" presId="urn:microsoft.com/office/officeart/2005/8/layout/cycle1"/>
    <dgm:cxn modelId="{7085FBBF-474A-430E-BE26-EF241E9B6107}" type="presParOf" srcId="{D0BE1572-3A58-4C47-9D88-ED6DEEBF3437}" destId="{F1A75C1F-504D-46B8-8AD9-A5519BCB3191}" srcOrd="9" destOrd="0" presId="urn:microsoft.com/office/officeart/2005/8/layout/cycle1"/>
    <dgm:cxn modelId="{F877C8E8-8407-4A22-B352-F58DF667F417}" type="presParOf" srcId="{D0BE1572-3A58-4C47-9D88-ED6DEEBF3437}" destId="{7FE8A38E-A4F5-4893-A71A-C90BE2E5193D}" srcOrd="10" destOrd="0" presId="urn:microsoft.com/office/officeart/2005/8/layout/cycle1"/>
    <dgm:cxn modelId="{7D680886-7893-426D-8623-C2B8DAE3FC00}" type="presParOf" srcId="{D0BE1572-3A58-4C47-9D88-ED6DEEBF3437}" destId="{A2A8F11F-AB34-4A29-B6AC-9CD82C3BAAE8}" srcOrd="11" destOrd="0" presId="urn:microsoft.com/office/officeart/2005/8/layout/cycle1"/>
    <dgm:cxn modelId="{DDBF1837-1DC5-43B2-B84D-4DE6259CC483}" type="presParOf" srcId="{D0BE1572-3A58-4C47-9D88-ED6DEEBF3437}" destId="{08B4583D-4A5B-4631-AF5B-AD5DB98B6B8E}" srcOrd="12" destOrd="0" presId="urn:microsoft.com/office/officeart/2005/8/layout/cycle1"/>
    <dgm:cxn modelId="{AADB218C-93DE-4A9B-B1EA-937557E4E82C}" type="presParOf" srcId="{D0BE1572-3A58-4C47-9D88-ED6DEEBF3437}" destId="{CDE6F7BA-DA2E-481D-92FB-0EAED45DBD2C}" srcOrd="13" destOrd="0" presId="urn:microsoft.com/office/officeart/2005/8/layout/cycle1"/>
    <dgm:cxn modelId="{263E7789-0434-42E7-95A5-1667931327D4}" type="presParOf" srcId="{D0BE1572-3A58-4C47-9D88-ED6DEEBF3437}" destId="{1096F589-71FE-4F22-AF39-5F2516F1A4D9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BA12A7E-9F43-42C9-B96D-DA588EA9061C}" type="doc">
      <dgm:prSet loTypeId="urn:microsoft.com/office/officeart/2005/8/layout/hierarchy3" loCatId="hierarchy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5F59A2E-B605-4310-8062-0012D65AFFD4}">
      <dgm:prSet/>
      <dgm:spPr/>
      <dgm:t>
        <a:bodyPr/>
        <a:lstStyle/>
        <a:p>
          <a:r>
            <a:rPr lang="hr-HR" dirty="0"/>
            <a:t>Interni modeli strojnog učenja</a:t>
          </a:r>
          <a:endParaRPr lang="en-US" dirty="0"/>
        </a:p>
      </dgm:t>
    </dgm:pt>
    <dgm:pt modelId="{279EE645-450B-4E15-BCA8-D2EC20A49390}" type="parTrans" cxnId="{9DCDE636-AFDB-45BB-946A-629F1F40AC18}">
      <dgm:prSet/>
      <dgm:spPr/>
      <dgm:t>
        <a:bodyPr/>
        <a:lstStyle/>
        <a:p>
          <a:endParaRPr lang="en-US"/>
        </a:p>
      </dgm:t>
    </dgm:pt>
    <dgm:pt modelId="{37E5D448-096C-4D34-AF47-8D01A0D056FE}" type="sibTrans" cxnId="{9DCDE636-AFDB-45BB-946A-629F1F40AC18}">
      <dgm:prSet/>
      <dgm:spPr/>
      <dgm:t>
        <a:bodyPr/>
        <a:lstStyle/>
        <a:p>
          <a:endParaRPr lang="en-US"/>
        </a:p>
      </dgm:t>
    </dgm:pt>
    <dgm:pt modelId="{52CF3785-D67A-4B28-A257-541AEE3FE8A4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hr-HR" noProof="0" dirty="0"/>
            <a:t>pomoć pri odabiru optimalnih atributa za praćenje napredovanja studenata</a:t>
          </a:r>
        </a:p>
      </dgm:t>
    </dgm:pt>
    <dgm:pt modelId="{A4D4AFD9-4863-4A1B-8F63-4870E2D8BB58}" type="parTrans" cxnId="{6043DB40-0178-4338-BBAE-38E449B775F6}">
      <dgm:prSet/>
      <dgm:spPr/>
      <dgm:t>
        <a:bodyPr/>
        <a:lstStyle/>
        <a:p>
          <a:endParaRPr lang="en-US"/>
        </a:p>
      </dgm:t>
    </dgm:pt>
    <dgm:pt modelId="{5EB02F45-A459-404F-8CF7-B82FA5E1C029}" type="sibTrans" cxnId="{6043DB40-0178-4338-BBAE-38E449B775F6}">
      <dgm:prSet/>
      <dgm:spPr/>
      <dgm:t>
        <a:bodyPr/>
        <a:lstStyle/>
        <a:p>
          <a:endParaRPr lang="en-US"/>
        </a:p>
      </dgm:t>
    </dgm:pt>
    <dgm:pt modelId="{9AB477B8-5A11-4598-B57F-AC219FD7D1C2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hr-HR" noProof="0" dirty="0"/>
            <a:t>kreiranje profila studenata prema probabilističkim kriterijima</a:t>
          </a:r>
        </a:p>
      </dgm:t>
    </dgm:pt>
    <dgm:pt modelId="{7DF9EA9C-53F3-4473-8E70-236684850C36}" type="parTrans" cxnId="{8E5DA19C-33D9-4581-B3AA-0C51A076B6A2}">
      <dgm:prSet/>
      <dgm:spPr/>
      <dgm:t>
        <a:bodyPr/>
        <a:lstStyle/>
        <a:p>
          <a:endParaRPr lang="en-US"/>
        </a:p>
      </dgm:t>
    </dgm:pt>
    <dgm:pt modelId="{88CDF20F-E732-4E2E-A76E-CB7F0ADA7303}" type="sibTrans" cxnId="{8E5DA19C-33D9-4581-B3AA-0C51A076B6A2}">
      <dgm:prSet/>
      <dgm:spPr/>
      <dgm:t>
        <a:bodyPr/>
        <a:lstStyle/>
        <a:p>
          <a:endParaRPr lang="en-US"/>
        </a:p>
      </dgm:t>
    </dgm:pt>
    <dgm:pt modelId="{6D573FEB-D4CF-4F32-B39C-224BB0CBE3EE}">
      <dgm:prSet/>
      <dgm:spPr/>
      <dgm:t>
        <a:bodyPr/>
        <a:lstStyle/>
        <a:p>
          <a:r>
            <a:rPr lang="hr-HR" dirty="0" err="1"/>
            <a:t>LLMs</a:t>
          </a:r>
          <a:br>
            <a:rPr lang="hr-HR" dirty="0"/>
          </a:br>
          <a:r>
            <a:rPr lang="en-US" dirty="0"/>
            <a:t>(Large Language Models)</a:t>
          </a:r>
        </a:p>
      </dgm:t>
    </dgm:pt>
    <dgm:pt modelId="{24D53DAF-380F-482F-8E0D-B1BB1132B1D8}" type="parTrans" cxnId="{48D4A45E-CEB4-40E3-B48C-42F47FB83A96}">
      <dgm:prSet/>
      <dgm:spPr/>
      <dgm:t>
        <a:bodyPr/>
        <a:lstStyle/>
        <a:p>
          <a:endParaRPr lang="en-US"/>
        </a:p>
      </dgm:t>
    </dgm:pt>
    <dgm:pt modelId="{311ED042-9F29-4785-A5BC-DB5C554F2DF3}" type="sibTrans" cxnId="{48D4A45E-CEB4-40E3-B48C-42F47FB83A96}">
      <dgm:prSet/>
      <dgm:spPr/>
      <dgm:t>
        <a:bodyPr/>
        <a:lstStyle/>
        <a:p>
          <a:endParaRPr lang="en-US"/>
        </a:p>
      </dgm:t>
    </dgm:pt>
    <dgm:pt modelId="{02397466-E8B8-4DFA-AC3A-5DD4EBE12CBB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hr-HR" noProof="0" dirty="0"/>
            <a:t>pomoć pri sažimanju dostupnih informacija</a:t>
          </a:r>
          <a:endParaRPr lang="en-AU" noProof="0" dirty="0"/>
        </a:p>
      </dgm:t>
    </dgm:pt>
    <dgm:pt modelId="{76E0F9C7-261D-47D9-8BF4-1CB843142001}" type="parTrans" cxnId="{5A515786-6F59-472B-9FD9-038026B84E2C}">
      <dgm:prSet/>
      <dgm:spPr/>
      <dgm:t>
        <a:bodyPr/>
        <a:lstStyle/>
        <a:p>
          <a:endParaRPr lang="en-US"/>
        </a:p>
      </dgm:t>
    </dgm:pt>
    <dgm:pt modelId="{E1F5B66E-A036-4A68-9508-A11F42C237EC}" type="sibTrans" cxnId="{5A515786-6F59-472B-9FD9-038026B84E2C}">
      <dgm:prSet/>
      <dgm:spPr/>
      <dgm:t>
        <a:bodyPr/>
        <a:lstStyle/>
        <a:p>
          <a:endParaRPr lang="en-US"/>
        </a:p>
      </dgm:t>
    </dgm:pt>
    <dgm:pt modelId="{66BE2790-056B-4A41-9147-FC67341B83C6}">
      <dgm:prSet/>
      <dgm:spPr/>
      <dgm:t>
        <a:bodyPr/>
        <a:lstStyle/>
        <a:p>
          <a:r>
            <a:rPr lang="hr-HR" dirty="0"/>
            <a:t>RAG</a:t>
          </a:r>
          <a:br>
            <a:rPr lang="hr-HR" dirty="0"/>
          </a:br>
          <a:r>
            <a:rPr lang="en-US" dirty="0"/>
            <a:t>(Retrieval-Augmented Generation)</a:t>
          </a:r>
        </a:p>
      </dgm:t>
    </dgm:pt>
    <dgm:pt modelId="{D6CE982A-239C-48C1-ADEE-33928F34878E}" type="parTrans" cxnId="{AC931268-3A8A-42CA-A058-803BD7679EFE}">
      <dgm:prSet/>
      <dgm:spPr/>
      <dgm:t>
        <a:bodyPr/>
        <a:lstStyle/>
        <a:p>
          <a:endParaRPr lang="en-US"/>
        </a:p>
      </dgm:t>
    </dgm:pt>
    <dgm:pt modelId="{C247345C-98D2-49A4-B5C5-D4F292957533}" type="sibTrans" cxnId="{AC931268-3A8A-42CA-A058-803BD7679EFE}">
      <dgm:prSet/>
      <dgm:spPr/>
      <dgm:t>
        <a:bodyPr/>
        <a:lstStyle/>
        <a:p>
          <a:endParaRPr lang="en-US"/>
        </a:p>
      </dgm:t>
    </dgm:pt>
    <dgm:pt modelId="{C14FB215-CD6E-4A61-802D-9A66BFEC4D98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hr-HR" dirty="0"/>
            <a:t>kreiranje preporuka za pomoć studentima na temelju rezultata dobivenih internim modelima strojnog učenja i raspoloživih mogućnosti/aktivnosti</a:t>
          </a:r>
          <a:endParaRPr lang="en-US" dirty="0"/>
        </a:p>
      </dgm:t>
    </dgm:pt>
    <dgm:pt modelId="{95A40331-6F8A-49E0-8490-6E702A1C4DE3}" type="parTrans" cxnId="{42A8C6F6-E55A-480F-9AC0-49F32294AB78}">
      <dgm:prSet/>
      <dgm:spPr/>
      <dgm:t>
        <a:bodyPr/>
        <a:lstStyle/>
        <a:p>
          <a:endParaRPr lang="en-US"/>
        </a:p>
      </dgm:t>
    </dgm:pt>
    <dgm:pt modelId="{4DCDFEBD-CB95-4273-AD21-99129B1D73D8}" type="sibTrans" cxnId="{42A8C6F6-E55A-480F-9AC0-49F32294AB78}">
      <dgm:prSet/>
      <dgm:spPr/>
      <dgm:t>
        <a:bodyPr/>
        <a:lstStyle/>
        <a:p>
          <a:endParaRPr lang="en-US"/>
        </a:p>
      </dgm:t>
    </dgm:pt>
    <dgm:pt modelId="{D4D306BC-D862-4CCE-9C22-47B173975DA4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hr-HR" dirty="0"/>
            <a:t>umanjenje efekta „haluciniranja” </a:t>
          </a:r>
          <a:br>
            <a:rPr lang="hr-HR" dirty="0"/>
          </a:br>
          <a:r>
            <a:rPr lang="hr-HR" dirty="0"/>
            <a:t>jezičnih modela</a:t>
          </a:r>
          <a:endParaRPr lang="en-US" dirty="0"/>
        </a:p>
      </dgm:t>
    </dgm:pt>
    <dgm:pt modelId="{E171D2A5-97C9-4DB1-AA49-4FF546E9A918}" type="parTrans" cxnId="{4FC87BF4-3511-409B-A036-978407EBED0F}">
      <dgm:prSet/>
      <dgm:spPr/>
      <dgm:t>
        <a:bodyPr/>
        <a:lstStyle/>
        <a:p>
          <a:endParaRPr lang="en-US"/>
        </a:p>
      </dgm:t>
    </dgm:pt>
    <dgm:pt modelId="{DF9E3FE1-746F-496A-B02C-E7CFC0B15141}" type="sibTrans" cxnId="{4FC87BF4-3511-409B-A036-978407EBED0F}">
      <dgm:prSet/>
      <dgm:spPr/>
      <dgm:t>
        <a:bodyPr/>
        <a:lstStyle/>
        <a:p>
          <a:endParaRPr lang="en-US"/>
        </a:p>
      </dgm:t>
    </dgm:pt>
    <dgm:pt modelId="{1719E6BB-B94D-4D68-AACC-145E3AD98AE6}">
      <dgm:prSet/>
      <dgm:spPr/>
      <dgm:t>
        <a:bodyPr/>
        <a:lstStyle/>
        <a:p>
          <a:pPr algn="ctr">
            <a:lnSpc>
              <a:spcPct val="100000"/>
            </a:lnSpc>
          </a:pPr>
          <a:r>
            <a:rPr lang="hr-HR" noProof="0" dirty="0"/>
            <a:t>pomoć pri interpretaciji rezultata dobivenih modelima strojnog učenja</a:t>
          </a:r>
          <a:endParaRPr lang="en-AU" noProof="0" dirty="0"/>
        </a:p>
      </dgm:t>
    </dgm:pt>
    <dgm:pt modelId="{42F5B124-4339-4BCB-9279-99A3A978D29F}" type="parTrans" cxnId="{84B33BA1-963E-47C4-BD75-9CB4600A1A8B}">
      <dgm:prSet/>
      <dgm:spPr/>
      <dgm:t>
        <a:bodyPr/>
        <a:lstStyle/>
        <a:p>
          <a:endParaRPr lang="en-US"/>
        </a:p>
      </dgm:t>
    </dgm:pt>
    <dgm:pt modelId="{AFAFB821-FF75-420C-B626-3D92EDBD0522}" type="sibTrans" cxnId="{84B33BA1-963E-47C4-BD75-9CB4600A1A8B}">
      <dgm:prSet/>
      <dgm:spPr/>
      <dgm:t>
        <a:bodyPr/>
        <a:lstStyle/>
        <a:p>
          <a:endParaRPr lang="en-US"/>
        </a:p>
      </dgm:t>
    </dgm:pt>
    <dgm:pt modelId="{D6975E6A-B9FA-4B08-B7C4-324D3B80601E}" type="pres">
      <dgm:prSet presAssocID="{0BA12A7E-9F43-42C9-B96D-DA588EA9061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7B293D9-4A0A-4A19-AAFE-C69EFA70FDFE}" type="pres">
      <dgm:prSet presAssocID="{15F59A2E-B605-4310-8062-0012D65AFFD4}" presName="root" presStyleCnt="0"/>
      <dgm:spPr/>
    </dgm:pt>
    <dgm:pt modelId="{8C006E9E-61A7-4915-B8FA-7E32B67B81D2}" type="pres">
      <dgm:prSet presAssocID="{15F59A2E-B605-4310-8062-0012D65AFFD4}" presName="rootComposite" presStyleCnt="0"/>
      <dgm:spPr/>
    </dgm:pt>
    <dgm:pt modelId="{3C5B0B1F-9288-435A-8986-33CE23B6C6B3}" type="pres">
      <dgm:prSet presAssocID="{15F59A2E-B605-4310-8062-0012D65AFFD4}" presName="rootText" presStyleLbl="node1" presStyleIdx="0" presStyleCnt="3"/>
      <dgm:spPr/>
    </dgm:pt>
    <dgm:pt modelId="{F2BFA1E4-FC57-4873-974E-2287BDCCF2C8}" type="pres">
      <dgm:prSet presAssocID="{15F59A2E-B605-4310-8062-0012D65AFFD4}" presName="rootConnector" presStyleLbl="node1" presStyleIdx="0" presStyleCnt="3"/>
      <dgm:spPr/>
    </dgm:pt>
    <dgm:pt modelId="{056C4252-4C3E-4F4D-8E52-645F6F4F25BA}" type="pres">
      <dgm:prSet presAssocID="{15F59A2E-B605-4310-8062-0012D65AFFD4}" presName="childShape" presStyleCnt="0"/>
      <dgm:spPr/>
    </dgm:pt>
    <dgm:pt modelId="{50B2B329-62A4-4216-AE2C-671BCE6009BE}" type="pres">
      <dgm:prSet presAssocID="{A4D4AFD9-4863-4A1B-8F63-4870E2D8BB58}" presName="Name13" presStyleLbl="parChTrans1D2" presStyleIdx="0" presStyleCnt="6"/>
      <dgm:spPr/>
    </dgm:pt>
    <dgm:pt modelId="{B9E7A099-A86E-4395-AC86-057452205FB0}" type="pres">
      <dgm:prSet presAssocID="{52CF3785-D67A-4B28-A257-541AEE3FE8A4}" presName="childText" presStyleLbl="bgAcc1" presStyleIdx="0" presStyleCnt="6" custScaleX="131097">
        <dgm:presLayoutVars>
          <dgm:bulletEnabled val="1"/>
        </dgm:presLayoutVars>
      </dgm:prSet>
      <dgm:spPr/>
    </dgm:pt>
    <dgm:pt modelId="{CB93E2D4-573D-4905-B144-85906BB48614}" type="pres">
      <dgm:prSet presAssocID="{7DF9EA9C-53F3-4473-8E70-236684850C36}" presName="Name13" presStyleLbl="parChTrans1D2" presStyleIdx="1" presStyleCnt="6"/>
      <dgm:spPr/>
    </dgm:pt>
    <dgm:pt modelId="{06113475-AF81-49C6-9AAD-6F5936E42C26}" type="pres">
      <dgm:prSet presAssocID="{9AB477B8-5A11-4598-B57F-AC219FD7D1C2}" presName="childText" presStyleLbl="bgAcc1" presStyleIdx="1" presStyleCnt="6" custScaleX="131097">
        <dgm:presLayoutVars>
          <dgm:bulletEnabled val="1"/>
        </dgm:presLayoutVars>
      </dgm:prSet>
      <dgm:spPr/>
    </dgm:pt>
    <dgm:pt modelId="{D215D682-B3C7-481F-BB12-E0F5E50B7BD8}" type="pres">
      <dgm:prSet presAssocID="{6D573FEB-D4CF-4F32-B39C-224BB0CBE3EE}" presName="root" presStyleCnt="0"/>
      <dgm:spPr/>
    </dgm:pt>
    <dgm:pt modelId="{6B4F8F98-9481-4DB8-9BDD-1DEE5B75F402}" type="pres">
      <dgm:prSet presAssocID="{6D573FEB-D4CF-4F32-B39C-224BB0CBE3EE}" presName="rootComposite" presStyleCnt="0"/>
      <dgm:spPr/>
    </dgm:pt>
    <dgm:pt modelId="{EFDB5195-BDD6-4456-970D-6F6F40572EEA}" type="pres">
      <dgm:prSet presAssocID="{6D573FEB-D4CF-4F32-B39C-224BB0CBE3EE}" presName="rootText" presStyleLbl="node1" presStyleIdx="1" presStyleCnt="3" custScaleX="122495" custLinFactNeighborX="930"/>
      <dgm:spPr/>
    </dgm:pt>
    <dgm:pt modelId="{C08681FB-0C1F-4750-AA50-4FA2CBFB2135}" type="pres">
      <dgm:prSet presAssocID="{6D573FEB-D4CF-4F32-B39C-224BB0CBE3EE}" presName="rootConnector" presStyleLbl="node1" presStyleIdx="1" presStyleCnt="3"/>
      <dgm:spPr/>
    </dgm:pt>
    <dgm:pt modelId="{88F28317-A236-4B35-954D-F9BD3328A321}" type="pres">
      <dgm:prSet presAssocID="{6D573FEB-D4CF-4F32-B39C-224BB0CBE3EE}" presName="childShape" presStyleCnt="0"/>
      <dgm:spPr/>
    </dgm:pt>
    <dgm:pt modelId="{E72C8186-2D01-4E90-A1EE-1665DCEBE853}" type="pres">
      <dgm:prSet presAssocID="{76E0F9C7-261D-47D9-8BF4-1CB843142001}" presName="Name13" presStyleLbl="parChTrans1D2" presStyleIdx="2" presStyleCnt="6"/>
      <dgm:spPr/>
    </dgm:pt>
    <dgm:pt modelId="{C720E90A-1A7D-46CF-9AC5-3E77C2D6C7A9}" type="pres">
      <dgm:prSet presAssocID="{02397466-E8B8-4DFA-AC3A-5DD4EBE12CBB}" presName="childText" presStyleLbl="bgAcc1" presStyleIdx="2" presStyleCnt="6" custScaleX="144287" custScaleY="99937" custLinFactNeighborX="1164">
        <dgm:presLayoutVars>
          <dgm:bulletEnabled val="1"/>
        </dgm:presLayoutVars>
      </dgm:prSet>
      <dgm:spPr/>
    </dgm:pt>
    <dgm:pt modelId="{C01DEFEB-CB30-42D2-B0DF-4BCEFF1DDE03}" type="pres">
      <dgm:prSet presAssocID="{42F5B124-4339-4BCB-9279-99A3A978D29F}" presName="Name13" presStyleLbl="parChTrans1D2" presStyleIdx="3" presStyleCnt="6"/>
      <dgm:spPr/>
    </dgm:pt>
    <dgm:pt modelId="{A2EF5FC4-09AE-4E5A-AA6B-6633BF494EBF}" type="pres">
      <dgm:prSet presAssocID="{1719E6BB-B94D-4D68-AACC-145E3AD98AE6}" presName="childText" presStyleLbl="bgAcc1" presStyleIdx="3" presStyleCnt="6" custScaleX="144276" custScaleY="99937" custLinFactNeighborX="1164">
        <dgm:presLayoutVars>
          <dgm:bulletEnabled val="1"/>
        </dgm:presLayoutVars>
      </dgm:prSet>
      <dgm:spPr/>
    </dgm:pt>
    <dgm:pt modelId="{4890FFFB-2A4D-43C6-B4CA-C89C387BF9CC}" type="pres">
      <dgm:prSet presAssocID="{66BE2790-056B-4A41-9147-FC67341B83C6}" presName="root" presStyleCnt="0"/>
      <dgm:spPr/>
    </dgm:pt>
    <dgm:pt modelId="{0FA6192E-1AB7-414F-9B4E-4DC62116330F}" type="pres">
      <dgm:prSet presAssocID="{66BE2790-056B-4A41-9147-FC67341B83C6}" presName="rootComposite" presStyleCnt="0"/>
      <dgm:spPr/>
    </dgm:pt>
    <dgm:pt modelId="{21360CFC-A6BE-4EB0-A686-B66F64991C7B}" type="pres">
      <dgm:prSet presAssocID="{66BE2790-056B-4A41-9147-FC67341B83C6}" presName="rootText" presStyleLbl="node1" presStyleIdx="2" presStyleCnt="3" custScaleX="173141"/>
      <dgm:spPr/>
    </dgm:pt>
    <dgm:pt modelId="{7380CA42-0EB0-4B87-BDF6-4B41AEDA7C72}" type="pres">
      <dgm:prSet presAssocID="{66BE2790-056B-4A41-9147-FC67341B83C6}" presName="rootConnector" presStyleLbl="node1" presStyleIdx="2" presStyleCnt="3"/>
      <dgm:spPr/>
    </dgm:pt>
    <dgm:pt modelId="{F29DE6C1-E155-46F3-9B60-457F62CF67AF}" type="pres">
      <dgm:prSet presAssocID="{66BE2790-056B-4A41-9147-FC67341B83C6}" presName="childShape" presStyleCnt="0"/>
      <dgm:spPr/>
    </dgm:pt>
    <dgm:pt modelId="{018C2A17-17CE-4264-A3DA-45D75525EF4A}" type="pres">
      <dgm:prSet presAssocID="{95A40331-6F8A-49E0-8490-6E702A1C4DE3}" presName="Name13" presStyleLbl="parChTrans1D2" presStyleIdx="4" presStyleCnt="6"/>
      <dgm:spPr/>
    </dgm:pt>
    <dgm:pt modelId="{18E60730-FEA9-4297-BA8D-01C4400D64DA}" type="pres">
      <dgm:prSet presAssocID="{C14FB215-CD6E-4A61-802D-9A66BFEC4D98}" presName="childText" presStyleLbl="bgAcc1" presStyleIdx="4" presStyleCnt="6" custScaleX="213567">
        <dgm:presLayoutVars>
          <dgm:bulletEnabled val="1"/>
        </dgm:presLayoutVars>
      </dgm:prSet>
      <dgm:spPr/>
    </dgm:pt>
    <dgm:pt modelId="{7D9D5A09-6E90-434F-92CA-5F364C4C1A06}" type="pres">
      <dgm:prSet presAssocID="{E171D2A5-97C9-4DB1-AA49-4FF546E9A918}" presName="Name13" presStyleLbl="parChTrans1D2" presStyleIdx="5" presStyleCnt="6"/>
      <dgm:spPr/>
    </dgm:pt>
    <dgm:pt modelId="{1F1F8A52-3A38-47C7-B848-99E4AC4D431F}" type="pres">
      <dgm:prSet presAssocID="{D4D306BC-D862-4CCE-9C22-47B173975DA4}" presName="childText" presStyleLbl="bgAcc1" presStyleIdx="5" presStyleCnt="6" custScaleX="215199">
        <dgm:presLayoutVars>
          <dgm:bulletEnabled val="1"/>
        </dgm:presLayoutVars>
      </dgm:prSet>
      <dgm:spPr/>
    </dgm:pt>
  </dgm:ptLst>
  <dgm:cxnLst>
    <dgm:cxn modelId="{5E70F419-B3EC-4FB9-8F9C-B2A1862018B1}" type="presOf" srcId="{6D573FEB-D4CF-4F32-B39C-224BB0CBE3EE}" destId="{EFDB5195-BDD6-4456-970D-6F6F40572EEA}" srcOrd="0" destOrd="0" presId="urn:microsoft.com/office/officeart/2005/8/layout/hierarchy3"/>
    <dgm:cxn modelId="{CBAF552A-0043-455A-A1E0-E5B661CB60BC}" type="presOf" srcId="{9AB477B8-5A11-4598-B57F-AC219FD7D1C2}" destId="{06113475-AF81-49C6-9AAD-6F5936E42C26}" srcOrd="0" destOrd="0" presId="urn:microsoft.com/office/officeart/2005/8/layout/hierarchy3"/>
    <dgm:cxn modelId="{2A06992A-46B7-4708-ADDA-F263125BDDAE}" type="presOf" srcId="{76E0F9C7-261D-47D9-8BF4-1CB843142001}" destId="{E72C8186-2D01-4E90-A1EE-1665DCEBE853}" srcOrd="0" destOrd="0" presId="urn:microsoft.com/office/officeart/2005/8/layout/hierarchy3"/>
    <dgm:cxn modelId="{FABADB2B-01DB-4AFC-B714-7F16433C982F}" type="presOf" srcId="{66BE2790-056B-4A41-9147-FC67341B83C6}" destId="{21360CFC-A6BE-4EB0-A686-B66F64991C7B}" srcOrd="0" destOrd="0" presId="urn:microsoft.com/office/officeart/2005/8/layout/hierarchy3"/>
    <dgm:cxn modelId="{84512031-94FA-4649-A68A-3BE19C50222A}" type="presOf" srcId="{15F59A2E-B605-4310-8062-0012D65AFFD4}" destId="{F2BFA1E4-FC57-4873-974E-2287BDCCF2C8}" srcOrd="1" destOrd="0" presId="urn:microsoft.com/office/officeart/2005/8/layout/hierarchy3"/>
    <dgm:cxn modelId="{9DCDE636-AFDB-45BB-946A-629F1F40AC18}" srcId="{0BA12A7E-9F43-42C9-B96D-DA588EA9061C}" destId="{15F59A2E-B605-4310-8062-0012D65AFFD4}" srcOrd="0" destOrd="0" parTransId="{279EE645-450B-4E15-BCA8-D2EC20A49390}" sibTransId="{37E5D448-096C-4D34-AF47-8D01A0D056FE}"/>
    <dgm:cxn modelId="{5D8A2E3B-FED4-4A2E-9DDD-660FC52F2C43}" type="presOf" srcId="{A4D4AFD9-4863-4A1B-8F63-4870E2D8BB58}" destId="{50B2B329-62A4-4216-AE2C-671BCE6009BE}" srcOrd="0" destOrd="0" presId="urn:microsoft.com/office/officeart/2005/8/layout/hierarchy3"/>
    <dgm:cxn modelId="{2334003F-157E-4FB5-9CF5-59874CD31C6F}" type="presOf" srcId="{66BE2790-056B-4A41-9147-FC67341B83C6}" destId="{7380CA42-0EB0-4B87-BDF6-4B41AEDA7C72}" srcOrd="1" destOrd="0" presId="urn:microsoft.com/office/officeart/2005/8/layout/hierarchy3"/>
    <dgm:cxn modelId="{6043DB40-0178-4338-BBAE-38E449B775F6}" srcId="{15F59A2E-B605-4310-8062-0012D65AFFD4}" destId="{52CF3785-D67A-4B28-A257-541AEE3FE8A4}" srcOrd="0" destOrd="0" parTransId="{A4D4AFD9-4863-4A1B-8F63-4870E2D8BB58}" sibTransId="{5EB02F45-A459-404F-8CF7-B82FA5E1C029}"/>
    <dgm:cxn modelId="{14EB5C5E-9DDB-487A-A6CC-1D39D49D10CB}" type="presOf" srcId="{42F5B124-4339-4BCB-9279-99A3A978D29F}" destId="{C01DEFEB-CB30-42D2-B0DF-4BCEFF1DDE03}" srcOrd="0" destOrd="0" presId="urn:microsoft.com/office/officeart/2005/8/layout/hierarchy3"/>
    <dgm:cxn modelId="{48D4A45E-CEB4-40E3-B48C-42F47FB83A96}" srcId="{0BA12A7E-9F43-42C9-B96D-DA588EA9061C}" destId="{6D573FEB-D4CF-4F32-B39C-224BB0CBE3EE}" srcOrd="1" destOrd="0" parTransId="{24D53DAF-380F-482F-8E0D-B1BB1132B1D8}" sibTransId="{311ED042-9F29-4785-A5BC-DB5C554F2DF3}"/>
    <dgm:cxn modelId="{261DC25E-510C-4F7D-9E9C-EB24E365818D}" type="presOf" srcId="{7DF9EA9C-53F3-4473-8E70-236684850C36}" destId="{CB93E2D4-573D-4905-B144-85906BB48614}" srcOrd="0" destOrd="0" presId="urn:microsoft.com/office/officeart/2005/8/layout/hierarchy3"/>
    <dgm:cxn modelId="{74B18644-F9ED-4ABC-B48E-26B0FD2F78AD}" type="presOf" srcId="{52CF3785-D67A-4B28-A257-541AEE3FE8A4}" destId="{B9E7A099-A86E-4395-AC86-057452205FB0}" srcOrd="0" destOrd="0" presId="urn:microsoft.com/office/officeart/2005/8/layout/hierarchy3"/>
    <dgm:cxn modelId="{74E97965-C31F-4D82-BEB6-1896CCB4A350}" type="presOf" srcId="{95A40331-6F8A-49E0-8490-6E702A1C4DE3}" destId="{018C2A17-17CE-4264-A3DA-45D75525EF4A}" srcOrd="0" destOrd="0" presId="urn:microsoft.com/office/officeart/2005/8/layout/hierarchy3"/>
    <dgm:cxn modelId="{AC931268-3A8A-42CA-A058-803BD7679EFE}" srcId="{0BA12A7E-9F43-42C9-B96D-DA588EA9061C}" destId="{66BE2790-056B-4A41-9147-FC67341B83C6}" srcOrd="2" destOrd="0" parTransId="{D6CE982A-239C-48C1-ADEE-33928F34878E}" sibTransId="{C247345C-98D2-49A4-B5C5-D4F292957533}"/>
    <dgm:cxn modelId="{6E9B356B-207E-4F3C-9AED-C0630FCD823F}" type="presOf" srcId="{0BA12A7E-9F43-42C9-B96D-DA588EA9061C}" destId="{D6975E6A-B9FA-4B08-B7C4-324D3B80601E}" srcOrd="0" destOrd="0" presId="urn:microsoft.com/office/officeart/2005/8/layout/hierarchy3"/>
    <dgm:cxn modelId="{0EF91956-ED76-4FB5-BE6C-D52C69A22A89}" type="presOf" srcId="{15F59A2E-B605-4310-8062-0012D65AFFD4}" destId="{3C5B0B1F-9288-435A-8986-33CE23B6C6B3}" srcOrd="0" destOrd="0" presId="urn:microsoft.com/office/officeart/2005/8/layout/hierarchy3"/>
    <dgm:cxn modelId="{FA9BBE59-581E-4440-91FE-6E37AFC4AB0B}" type="presOf" srcId="{E171D2A5-97C9-4DB1-AA49-4FF546E9A918}" destId="{7D9D5A09-6E90-434F-92CA-5F364C4C1A06}" srcOrd="0" destOrd="0" presId="urn:microsoft.com/office/officeart/2005/8/layout/hierarchy3"/>
    <dgm:cxn modelId="{5CC8437B-7E61-430F-AC20-081832B08F00}" type="presOf" srcId="{6D573FEB-D4CF-4F32-B39C-224BB0CBE3EE}" destId="{C08681FB-0C1F-4750-AA50-4FA2CBFB2135}" srcOrd="1" destOrd="0" presId="urn:microsoft.com/office/officeart/2005/8/layout/hierarchy3"/>
    <dgm:cxn modelId="{5A515786-6F59-472B-9FD9-038026B84E2C}" srcId="{6D573FEB-D4CF-4F32-B39C-224BB0CBE3EE}" destId="{02397466-E8B8-4DFA-AC3A-5DD4EBE12CBB}" srcOrd="0" destOrd="0" parTransId="{76E0F9C7-261D-47D9-8BF4-1CB843142001}" sibTransId="{E1F5B66E-A036-4A68-9508-A11F42C237EC}"/>
    <dgm:cxn modelId="{0A794F8F-3715-49DF-B5AC-A226B23E576A}" type="presOf" srcId="{D4D306BC-D862-4CCE-9C22-47B173975DA4}" destId="{1F1F8A52-3A38-47C7-B848-99E4AC4D431F}" srcOrd="0" destOrd="0" presId="urn:microsoft.com/office/officeart/2005/8/layout/hierarchy3"/>
    <dgm:cxn modelId="{8E5DA19C-33D9-4581-B3AA-0C51A076B6A2}" srcId="{15F59A2E-B605-4310-8062-0012D65AFFD4}" destId="{9AB477B8-5A11-4598-B57F-AC219FD7D1C2}" srcOrd="1" destOrd="0" parTransId="{7DF9EA9C-53F3-4473-8E70-236684850C36}" sibTransId="{88CDF20F-E732-4E2E-A76E-CB7F0ADA7303}"/>
    <dgm:cxn modelId="{E2308D9F-D56C-4DBE-9C99-E48E716F83CC}" type="presOf" srcId="{1719E6BB-B94D-4D68-AACC-145E3AD98AE6}" destId="{A2EF5FC4-09AE-4E5A-AA6B-6633BF494EBF}" srcOrd="0" destOrd="0" presId="urn:microsoft.com/office/officeart/2005/8/layout/hierarchy3"/>
    <dgm:cxn modelId="{84B33BA1-963E-47C4-BD75-9CB4600A1A8B}" srcId="{6D573FEB-D4CF-4F32-B39C-224BB0CBE3EE}" destId="{1719E6BB-B94D-4D68-AACC-145E3AD98AE6}" srcOrd="1" destOrd="0" parTransId="{42F5B124-4339-4BCB-9279-99A3A978D29F}" sibTransId="{AFAFB821-FF75-420C-B626-3D92EDBD0522}"/>
    <dgm:cxn modelId="{BF8F3DA3-58B4-4B08-9DDE-4E1BD1EAF029}" type="presOf" srcId="{02397466-E8B8-4DFA-AC3A-5DD4EBE12CBB}" destId="{C720E90A-1A7D-46CF-9AC5-3E77C2D6C7A9}" srcOrd="0" destOrd="0" presId="urn:microsoft.com/office/officeart/2005/8/layout/hierarchy3"/>
    <dgm:cxn modelId="{4FC87BF4-3511-409B-A036-978407EBED0F}" srcId="{66BE2790-056B-4A41-9147-FC67341B83C6}" destId="{D4D306BC-D862-4CCE-9C22-47B173975DA4}" srcOrd="1" destOrd="0" parTransId="{E171D2A5-97C9-4DB1-AA49-4FF546E9A918}" sibTransId="{DF9E3FE1-746F-496A-B02C-E7CFC0B15141}"/>
    <dgm:cxn modelId="{42A8C6F6-E55A-480F-9AC0-49F32294AB78}" srcId="{66BE2790-056B-4A41-9147-FC67341B83C6}" destId="{C14FB215-CD6E-4A61-802D-9A66BFEC4D98}" srcOrd="0" destOrd="0" parTransId="{95A40331-6F8A-49E0-8490-6E702A1C4DE3}" sibTransId="{4DCDFEBD-CB95-4273-AD21-99129B1D73D8}"/>
    <dgm:cxn modelId="{379083F8-1764-4397-872D-21633512B489}" type="presOf" srcId="{C14FB215-CD6E-4A61-802D-9A66BFEC4D98}" destId="{18E60730-FEA9-4297-BA8D-01C4400D64DA}" srcOrd="0" destOrd="0" presId="urn:microsoft.com/office/officeart/2005/8/layout/hierarchy3"/>
    <dgm:cxn modelId="{DB2F2F86-5C88-4E7A-B0BF-08ADCC1BD801}" type="presParOf" srcId="{D6975E6A-B9FA-4B08-B7C4-324D3B80601E}" destId="{67B293D9-4A0A-4A19-AAFE-C69EFA70FDFE}" srcOrd="0" destOrd="0" presId="urn:microsoft.com/office/officeart/2005/8/layout/hierarchy3"/>
    <dgm:cxn modelId="{176FE305-5D1B-4A92-AC5E-914D6534EAD5}" type="presParOf" srcId="{67B293D9-4A0A-4A19-AAFE-C69EFA70FDFE}" destId="{8C006E9E-61A7-4915-B8FA-7E32B67B81D2}" srcOrd="0" destOrd="0" presId="urn:microsoft.com/office/officeart/2005/8/layout/hierarchy3"/>
    <dgm:cxn modelId="{25865F21-D35A-4CE2-B526-C74327E48A42}" type="presParOf" srcId="{8C006E9E-61A7-4915-B8FA-7E32B67B81D2}" destId="{3C5B0B1F-9288-435A-8986-33CE23B6C6B3}" srcOrd="0" destOrd="0" presId="urn:microsoft.com/office/officeart/2005/8/layout/hierarchy3"/>
    <dgm:cxn modelId="{D5EA73E5-0BB2-41D3-96E0-DC756525F01D}" type="presParOf" srcId="{8C006E9E-61A7-4915-B8FA-7E32B67B81D2}" destId="{F2BFA1E4-FC57-4873-974E-2287BDCCF2C8}" srcOrd="1" destOrd="0" presId="urn:microsoft.com/office/officeart/2005/8/layout/hierarchy3"/>
    <dgm:cxn modelId="{A3E70B5B-188B-437E-ABF2-20BE87237A66}" type="presParOf" srcId="{67B293D9-4A0A-4A19-AAFE-C69EFA70FDFE}" destId="{056C4252-4C3E-4F4D-8E52-645F6F4F25BA}" srcOrd="1" destOrd="0" presId="urn:microsoft.com/office/officeart/2005/8/layout/hierarchy3"/>
    <dgm:cxn modelId="{5E22BD06-A0B3-46CF-ADE2-2939D092D2EE}" type="presParOf" srcId="{056C4252-4C3E-4F4D-8E52-645F6F4F25BA}" destId="{50B2B329-62A4-4216-AE2C-671BCE6009BE}" srcOrd="0" destOrd="0" presId="urn:microsoft.com/office/officeart/2005/8/layout/hierarchy3"/>
    <dgm:cxn modelId="{61AD4DFA-62D1-400C-87AE-FCA55277273E}" type="presParOf" srcId="{056C4252-4C3E-4F4D-8E52-645F6F4F25BA}" destId="{B9E7A099-A86E-4395-AC86-057452205FB0}" srcOrd="1" destOrd="0" presId="urn:microsoft.com/office/officeart/2005/8/layout/hierarchy3"/>
    <dgm:cxn modelId="{49E7ADEA-689C-42D7-8A4F-FA6B3EA47882}" type="presParOf" srcId="{056C4252-4C3E-4F4D-8E52-645F6F4F25BA}" destId="{CB93E2D4-573D-4905-B144-85906BB48614}" srcOrd="2" destOrd="0" presId="urn:microsoft.com/office/officeart/2005/8/layout/hierarchy3"/>
    <dgm:cxn modelId="{4BBD31D6-C67F-4AB3-8D55-2256A9231CD6}" type="presParOf" srcId="{056C4252-4C3E-4F4D-8E52-645F6F4F25BA}" destId="{06113475-AF81-49C6-9AAD-6F5936E42C26}" srcOrd="3" destOrd="0" presId="urn:microsoft.com/office/officeart/2005/8/layout/hierarchy3"/>
    <dgm:cxn modelId="{6A59FDEE-95B3-4421-A8A7-1E6F185E313E}" type="presParOf" srcId="{D6975E6A-B9FA-4B08-B7C4-324D3B80601E}" destId="{D215D682-B3C7-481F-BB12-E0F5E50B7BD8}" srcOrd="1" destOrd="0" presId="urn:microsoft.com/office/officeart/2005/8/layout/hierarchy3"/>
    <dgm:cxn modelId="{FC8354EF-65FB-4AAD-AE50-61B65F5EA381}" type="presParOf" srcId="{D215D682-B3C7-481F-BB12-E0F5E50B7BD8}" destId="{6B4F8F98-9481-4DB8-9BDD-1DEE5B75F402}" srcOrd="0" destOrd="0" presId="urn:microsoft.com/office/officeart/2005/8/layout/hierarchy3"/>
    <dgm:cxn modelId="{B4135DA9-AB80-417E-ACC7-0245B2BB5D76}" type="presParOf" srcId="{6B4F8F98-9481-4DB8-9BDD-1DEE5B75F402}" destId="{EFDB5195-BDD6-4456-970D-6F6F40572EEA}" srcOrd="0" destOrd="0" presId="urn:microsoft.com/office/officeart/2005/8/layout/hierarchy3"/>
    <dgm:cxn modelId="{7A76FB19-2D82-4EB5-954D-79F36B54D097}" type="presParOf" srcId="{6B4F8F98-9481-4DB8-9BDD-1DEE5B75F402}" destId="{C08681FB-0C1F-4750-AA50-4FA2CBFB2135}" srcOrd="1" destOrd="0" presId="urn:microsoft.com/office/officeart/2005/8/layout/hierarchy3"/>
    <dgm:cxn modelId="{07F263B9-31A4-4CE1-868F-F2141E99D93B}" type="presParOf" srcId="{D215D682-B3C7-481F-BB12-E0F5E50B7BD8}" destId="{88F28317-A236-4B35-954D-F9BD3328A321}" srcOrd="1" destOrd="0" presId="urn:microsoft.com/office/officeart/2005/8/layout/hierarchy3"/>
    <dgm:cxn modelId="{C362A244-8B41-4837-ADEE-93DCD3A418BE}" type="presParOf" srcId="{88F28317-A236-4B35-954D-F9BD3328A321}" destId="{E72C8186-2D01-4E90-A1EE-1665DCEBE853}" srcOrd="0" destOrd="0" presId="urn:microsoft.com/office/officeart/2005/8/layout/hierarchy3"/>
    <dgm:cxn modelId="{6671E599-E91C-4879-B648-E81C872447E3}" type="presParOf" srcId="{88F28317-A236-4B35-954D-F9BD3328A321}" destId="{C720E90A-1A7D-46CF-9AC5-3E77C2D6C7A9}" srcOrd="1" destOrd="0" presId="urn:microsoft.com/office/officeart/2005/8/layout/hierarchy3"/>
    <dgm:cxn modelId="{2691A550-8D11-4E2C-85B7-708D2056CE03}" type="presParOf" srcId="{88F28317-A236-4B35-954D-F9BD3328A321}" destId="{C01DEFEB-CB30-42D2-B0DF-4BCEFF1DDE03}" srcOrd="2" destOrd="0" presId="urn:microsoft.com/office/officeart/2005/8/layout/hierarchy3"/>
    <dgm:cxn modelId="{B3FA91D7-7708-4440-B324-527CA40C5AEA}" type="presParOf" srcId="{88F28317-A236-4B35-954D-F9BD3328A321}" destId="{A2EF5FC4-09AE-4E5A-AA6B-6633BF494EBF}" srcOrd="3" destOrd="0" presId="urn:microsoft.com/office/officeart/2005/8/layout/hierarchy3"/>
    <dgm:cxn modelId="{6B3FB5D8-20E0-4C50-9A24-50888D8BECDD}" type="presParOf" srcId="{D6975E6A-B9FA-4B08-B7C4-324D3B80601E}" destId="{4890FFFB-2A4D-43C6-B4CA-C89C387BF9CC}" srcOrd="2" destOrd="0" presId="urn:microsoft.com/office/officeart/2005/8/layout/hierarchy3"/>
    <dgm:cxn modelId="{495C351D-C451-4E62-A954-6D67B934A88F}" type="presParOf" srcId="{4890FFFB-2A4D-43C6-B4CA-C89C387BF9CC}" destId="{0FA6192E-1AB7-414F-9B4E-4DC62116330F}" srcOrd="0" destOrd="0" presId="urn:microsoft.com/office/officeart/2005/8/layout/hierarchy3"/>
    <dgm:cxn modelId="{4AB5CF3B-9931-4EA8-97D5-4690DDF7ABC3}" type="presParOf" srcId="{0FA6192E-1AB7-414F-9B4E-4DC62116330F}" destId="{21360CFC-A6BE-4EB0-A686-B66F64991C7B}" srcOrd="0" destOrd="0" presId="urn:microsoft.com/office/officeart/2005/8/layout/hierarchy3"/>
    <dgm:cxn modelId="{BF0B61F3-EA1C-4FD0-933B-CCBC75467D3A}" type="presParOf" srcId="{0FA6192E-1AB7-414F-9B4E-4DC62116330F}" destId="{7380CA42-0EB0-4B87-BDF6-4B41AEDA7C72}" srcOrd="1" destOrd="0" presId="urn:microsoft.com/office/officeart/2005/8/layout/hierarchy3"/>
    <dgm:cxn modelId="{7534A2A7-D430-400B-84D2-CC78C167F1F4}" type="presParOf" srcId="{4890FFFB-2A4D-43C6-B4CA-C89C387BF9CC}" destId="{F29DE6C1-E155-46F3-9B60-457F62CF67AF}" srcOrd="1" destOrd="0" presId="urn:microsoft.com/office/officeart/2005/8/layout/hierarchy3"/>
    <dgm:cxn modelId="{F6442CC7-3E35-453D-AA9E-B11C28D2216A}" type="presParOf" srcId="{F29DE6C1-E155-46F3-9B60-457F62CF67AF}" destId="{018C2A17-17CE-4264-A3DA-45D75525EF4A}" srcOrd="0" destOrd="0" presId="urn:microsoft.com/office/officeart/2005/8/layout/hierarchy3"/>
    <dgm:cxn modelId="{7902A0CA-2115-4840-9804-B6C657F7878D}" type="presParOf" srcId="{F29DE6C1-E155-46F3-9B60-457F62CF67AF}" destId="{18E60730-FEA9-4297-BA8D-01C4400D64DA}" srcOrd="1" destOrd="0" presId="urn:microsoft.com/office/officeart/2005/8/layout/hierarchy3"/>
    <dgm:cxn modelId="{4D001B60-C6F3-4D83-A11B-98733BA0214C}" type="presParOf" srcId="{F29DE6C1-E155-46F3-9B60-457F62CF67AF}" destId="{7D9D5A09-6E90-434F-92CA-5F364C4C1A06}" srcOrd="2" destOrd="0" presId="urn:microsoft.com/office/officeart/2005/8/layout/hierarchy3"/>
    <dgm:cxn modelId="{893D340B-27BA-42D2-8CC4-75DE89097925}" type="presParOf" srcId="{F29DE6C1-E155-46F3-9B60-457F62CF67AF}" destId="{1F1F8A52-3A38-47C7-B848-99E4AC4D431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D2670A7-AEF4-4D1D-9E91-ED9F172AD8BB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r-HR"/>
        </a:p>
      </dgm:t>
    </dgm:pt>
    <dgm:pt modelId="{CD5623E4-DAF4-4351-8F55-72639CD8340B}">
      <dgm:prSet phldrT="[Text]"/>
      <dgm:spPr>
        <a:solidFill>
          <a:srgbClr val="FF6600"/>
        </a:soli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1200"/>
            </a:spcAft>
          </a:pPr>
          <a:r>
            <a:rPr lang="hr-HR" b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Akademska </a:t>
          </a:r>
          <a:r>
            <a:rPr lang="hr-HR" b="1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podr</a:t>
          </a:r>
          <a:r>
            <a:rPr lang="en-US" b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š</a:t>
          </a:r>
          <a:r>
            <a:rPr lang="hr-HR" b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ka</a:t>
          </a:r>
          <a:endParaRPr lang="en-US" b="1" noProof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1200"/>
            </a:spcAft>
          </a:pPr>
          <a:r>
            <a:rPr lang="en-AU" b="1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grupna poduka – dopunska nastava
individualna poduka - </a:t>
          </a:r>
          <a:r>
            <a:rPr lang="en-US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konzultacije</a:t>
          </a:r>
          <a:endParaRPr lang="en-AU" noProof="0" dirty="0">
            <a:solidFill>
              <a:schemeClr val="tx1"/>
            </a:solidFill>
          </a:endParaRPr>
        </a:p>
      </dgm:t>
    </dgm:pt>
    <dgm:pt modelId="{A4EFC302-7054-4189-8B9B-8A465FA0F525}" type="parTrans" cxnId="{C5109198-B36E-4C2A-8149-4536DB7F022F}">
      <dgm:prSet/>
      <dgm:spPr/>
      <dgm:t>
        <a:bodyPr/>
        <a:lstStyle/>
        <a:p>
          <a:endParaRPr lang="hr-HR"/>
        </a:p>
      </dgm:t>
    </dgm:pt>
    <dgm:pt modelId="{C18B927D-D65F-49EC-A49A-A500A31AC6B7}" type="sibTrans" cxnId="{C5109198-B36E-4C2A-8149-4536DB7F022F}">
      <dgm:prSet/>
      <dgm:spPr/>
      <dgm:t>
        <a:bodyPr/>
        <a:lstStyle/>
        <a:p>
          <a:endParaRPr lang="hr-HR"/>
        </a:p>
      </dgm:t>
    </dgm:pt>
    <dgm:pt modelId="{68BF0E3E-9D2F-49A1-A004-C970E86735D1}">
      <dgm:prSet phldrT="[Text]"/>
      <dgm:spPr>
        <a:solidFill>
          <a:srgbClr val="FF6600"/>
        </a:solidFill>
      </dgm:spPr>
      <dgm:t>
        <a:bodyPr/>
        <a:lstStyle/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en-AU" b="1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Aktivnosti</a:t>
          </a:r>
          <a:endParaRPr lang="en-AU" b="1" noProof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>
            <a:lnSpc>
              <a:spcPct val="100000"/>
            </a:lnSpc>
            <a:spcBef>
              <a:spcPts val="600"/>
            </a:spcBef>
            <a:spcAft>
              <a:spcPts val="600"/>
            </a:spcAft>
          </a:pPr>
          <a:r>
            <a:rPr lang="hr-HR" b="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izvannastavne aktivnosti povezane sa studijskim programom ili ne</a:t>
          </a:r>
          <a:endParaRPr lang="en-AU" noProof="0" dirty="0">
            <a:solidFill>
              <a:schemeClr val="tx1"/>
            </a:solidFill>
          </a:endParaRPr>
        </a:p>
      </dgm:t>
    </dgm:pt>
    <dgm:pt modelId="{2FEE46F3-74EA-40B4-8212-0ABBB75993C8}" type="parTrans" cxnId="{C294904F-F1A1-42FB-BAEB-6678AED9BD51}">
      <dgm:prSet/>
      <dgm:spPr/>
      <dgm:t>
        <a:bodyPr/>
        <a:lstStyle/>
        <a:p>
          <a:endParaRPr lang="hr-HR"/>
        </a:p>
      </dgm:t>
    </dgm:pt>
    <dgm:pt modelId="{733A9EF4-86FA-418D-9C2E-842AD9C09771}" type="sibTrans" cxnId="{C294904F-F1A1-42FB-BAEB-6678AED9BD51}">
      <dgm:prSet/>
      <dgm:spPr/>
      <dgm:t>
        <a:bodyPr/>
        <a:lstStyle/>
        <a:p>
          <a:endParaRPr lang="hr-HR"/>
        </a:p>
      </dgm:t>
    </dgm:pt>
    <dgm:pt modelId="{545B4BDD-532B-44D5-9DAC-0B6DA802FEA4}">
      <dgm:prSet phldrT="[Text]"/>
      <dgm:spPr>
        <a:solidFill>
          <a:srgbClr val="FF6600"/>
        </a:solidFill>
      </dgm:spPr>
      <dgm:t>
        <a:bodyPr/>
        <a:lstStyle/>
        <a:p>
          <a:r>
            <a:rPr lang="hr-HR" b="1" dirty="0">
              <a:solidFill>
                <a:schemeClr val="tx1"/>
              </a:solidFill>
            </a:rPr>
            <a:t>Savjetovanje</a:t>
          </a:r>
          <a:endParaRPr lang="en-US" b="1" dirty="0">
            <a:solidFill>
              <a:schemeClr val="tx1"/>
            </a:solidFill>
          </a:endParaRPr>
        </a:p>
        <a:p>
          <a:r>
            <a:rPr lang="hr-HR" dirty="0">
              <a:solidFill>
                <a:schemeClr val="tx1"/>
              </a:solidFill>
            </a:rPr>
            <a:t>rješavanje psiholoških ili osobnih problema koji mogu utjecati na akademski uspjeh učenika</a:t>
          </a:r>
        </a:p>
      </dgm:t>
    </dgm:pt>
    <dgm:pt modelId="{8BF84236-CEE6-43AD-AD18-4855FDD4E329}" type="parTrans" cxnId="{75AD041A-B5F0-4399-911F-E3F709D1FC18}">
      <dgm:prSet/>
      <dgm:spPr/>
      <dgm:t>
        <a:bodyPr/>
        <a:lstStyle/>
        <a:p>
          <a:endParaRPr lang="hr-HR"/>
        </a:p>
      </dgm:t>
    </dgm:pt>
    <dgm:pt modelId="{3E85DADC-5D01-4A13-AB55-D96C0841E544}" type="sibTrans" cxnId="{75AD041A-B5F0-4399-911F-E3F709D1FC18}">
      <dgm:prSet/>
      <dgm:spPr/>
      <dgm:t>
        <a:bodyPr/>
        <a:lstStyle/>
        <a:p>
          <a:endParaRPr lang="hr-HR"/>
        </a:p>
      </dgm:t>
    </dgm:pt>
    <dgm:pt modelId="{3FDA7000-B746-4344-8D4C-CE8E1A1B068A}">
      <dgm:prSet/>
      <dgm:spPr>
        <a:solidFill>
          <a:srgbClr val="FF6600"/>
        </a:solidFill>
      </dgm:spPr>
      <dgm:t>
        <a:bodyPr/>
        <a:lstStyle/>
        <a:p>
          <a:r>
            <a:rPr lang="hr-HR" b="1" dirty="0">
              <a:solidFill>
                <a:schemeClr val="tx1"/>
              </a:solidFill>
            </a:rPr>
            <a:t>Radionice, seminari</a:t>
          </a:r>
          <a:endParaRPr lang="en-US" b="1" dirty="0">
            <a:solidFill>
              <a:schemeClr val="tx1"/>
            </a:solidFill>
          </a:endParaRPr>
        </a:p>
        <a:p>
          <a:r>
            <a:rPr lang="hr-HR" dirty="0">
              <a:solidFill>
                <a:schemeClr val="tx1"/>
              </a:solidFill>
            </a:rPr>
            <a:t>s fokusom na vještine učenja, upravljanje vremenom, pripremu ispita, vođenje bilješki, …</a:t>
          </a:r>
        </a:p>
      </dgm:t>
    </dgm:pt>
    <dgm:pt modelId="{C8D57A35-CA22-4B68-BF80-73A4AFEC15F2}" type="parTrans" cxnId="{2CE3D3C6-F704-43D6-8031-0477FEDE50F7}">
      <dgm:prSet/>
      <dgm:spPr/>
      <dgm:t>
        <a:bodyPr/>
        <a:lstStyle/>
        <a:p>
          <a:endParaRPr lang="hr-HR"/>
        </a:p>
      </dgm:t>
    </dgm:pt>
    <dgm:pt modelId="{E8FBA344-7C80-4863-8E33-F594CB8C5410}" type="sibTrans" cxnId="{2CE3D3C6-F704-43D6-8031-0477FEDE50F7}">
      <dgm:prSet/>
      <dgm:spPr/>
      <dgm:t>
        <a:bodyPr/>
        <a:lstStyle/>
        <a:p>
          <a:endParaRPr lang="hr-HR"/>
        </a:p>
      </dgm:t>
    </dgm:pt>
    <dgm:pt modelId="{3C28F754-8159-4B9A-962A-23088DCB06B9}" type="pres">
      <dgm:prSet presAssocID="{4D2670A7-AEF4-4D1D-9E91-ED9F172AD8BB}" presName="matrix" presStyleCnt="0">
        <dgm:presLayoutVars>
          <dgm:chMax val="1"/>
          <dgm:dir/>
          <dgm:resizeHandles val="exact"/>
        </dgm:presLayoutVars>
      </dgm:prSet>
      <dgm:spPr/>
    </dgm:pt>
    <dgm:pt modelId="{DAD43963-5FD9-4C66-BC7F-80FBCC762945}" type="pres">
      <dgm:prSet presAssocID="{4D2670A7-AEF4-4D1D-9E91-ED9F172AD8BB}" presName="diamond" presStyleLbl="bgShp" presStyleIdx="0" presStyleCnt="1"/>
      <dgm:spPr/>
    </dgm:pt>
    <dgm:pt modelId="{8F3B0F75-C450-4930-ADBC-E55C32524AC6}" type="pres">
      <dgm:prSet presAssocID="{4D2670A7-AEF4-4D1D-9E91-ED9F172AD8BB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E6786EF-7F40-4762-947D-8A83C6680D08}" type="pres">
      <dgm:prSet presAssocID="{4D2670A7-AEF4-4D1D-9E91-ED9F172AD8BB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8D6E4E0F-B012-4AA7-8AFC-66707DE5F2E7}" type="pres">
      <dgm:prSet presAssocID="{4D2670A7-AEF4-4D1D-9E91-ED9F172AD8BB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D4532E9-EB26-4F7F-AA4C-CDBF0DFAE5A9}" type="pres">
      <dgm:prSet presAssocID="{4D2670A7-AEF4-4D1D-9E91-ED9F172AD8BB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93BEAC04-BFCF-482D-9FF9-2D8659092F9C}" type="presOf" srcId="{3FDA7000-B746-4344-8D4C-CE8E1A1B068A}" destId="{6D4532E9-EB26-4F7F-AA4C-CDBF0DFAE5A9}" srcOrd="0" destOrd="0" presId="urn:microsoft.com/office/officeart/2005/8/layout/matrix3"/>
    <dgm:cxn modelId="{75AD041A-B5F0-4399-911F-E3F709D1FC18}" srcId="{4D2670A7-AEF4-4D1D-9E91-ED9F172AD8BB}" destId="{545B4BDD-532B-44D5-9DAC-0B6DA802FEA4}" srcOrd="2" destOrd="0" parTransId="{8BF84236-CEE6-43AD-AD18-4855FDD4E329}" sibTransId="{3E85DADC-5D01-4A13-AB55-D96C0841E544}"/>
    <dgm:cxn modelId="{F96FB423-62DA-415A-ABF7-78C4AB3D415B}" type="presOf" srcId="{68BF0E3E-9D2F-49A1-A004-C970E86735D1}" destId="{7E6786EF-7F40-4762-947D-8A83C6680D08}" srcOrd="0" destOrd="0" presId="urn:microsoft.com/office/officeart/2005/8/layout/matrix3"/>
    <dgm:cxn modelId="{CC67ED2E-E387-4C18-8328-FDE2218F0B27}" type="presOf" srcId="{4D2670A7-AEF4-4D1D-9E91-ED9F172AD8BB}" destId="{3C28F754-8159-4B9A-962A-23088DCB06B9}" srcOrd="0" destOrd="0" presId="urn:microsoft.com/office/officeart/2005/8/layout/matrix3"/>
    <dgm:cxn modelId="{373B633D-9122-47FA-A718-9DEB83455834}" type="presOf" srcId="{CD5623E4-DAF4-4351-8F55-72639CD8340B}" destId="{8F3B0F75-C450-4930-ADBC-E55C32524AC6}" srcOrd="0" destOrd="0" presId="urn:microsoft.com/office/officeart/2005/8/layout/matrix3"/>
    <dgm:cxn modelId="{C294904F-F1A1-42FB-BAEB-6678AED9BD51}" srcId="{4D2670A7-AEF4-4D1D-9E91-ED9F172AD8BB}" destId="{68BF0E3E-9D2F-49A1-A004-C970E86735D1}" srcOrd="1" destOrd="0" parTransId="{2FEE46F3-74EA-40B4-8212-0ABBB75993C8}" sibTransId="{733A9EF4-86FA-418D-9C2E-842AD9C09771}"/>
    <dgm:cxn modelId="{C5109198-B36E-4C2A-8149-4536DB7F022F}" srcId="{4D2670A7-AEF4-4D1D-9E91-ED9F172AD8BB}" destId="{CD5623E4-DAF4-4351-8F55-72639CD8340B}" srcOrd="0" destOrd="0" parTransId="{A4EFC302-7054-4189-8B9B-8A465FA0F525}" sibTransId="{C18B927D-D65F-49EC-A49A-A500A31AC6B7}"/>
    <dgm:cxn modelId="{AA2F9EB3-B809-49CB-9EA7-F666B89D20DC}" type="presOf" srcId="{545B4BDD-532B-44D5-9DAC-0B6DA802FEA4}" destId="{8D6E4E0F-B012-4AA7-8AFC-66707DE5F2E7}" srcOrd="0" destOrd="0" presId="urn:microsoft.com/office/officeart/2005/8/layout/matrix3"/>
    <dgm:cxn modelId="{2CE3D3C6-F704-43D6-8031-0477FEDE50F7}" srcId="{4D2670A7-AEF4-4D1D-9E91-ED9F172AD8BB}" destId="{3FDA7000-B746-4344-8D4C-CE8E1A1B068A}" srcOrd="3" destOrd="0" parTransId="{C8D57A35-CA22-4B68-BF80-73A4AFEC15F2}" sibTransId="{E8FBA344-7C80-4863-8E33-F594CB8C5410}"/>
    <dgm:cxn modelId="{CE5F8A35-23DD-4817-A496-1BC4CD464BCE}" type="presParOf" srcId="{3C28F754-8159-4B9A-962A-23088DCB06B9}" destId="{DAD43963-5FD9-4C66-BC7F-80FBCC762945}" srcOrd="0" destOrd="0" presId="urn:microsoft.com/office/officeart/2005/8/layout/matrix3"/>
    <dgm:cxn modelId="{6657EDD3-31E9-4C2C-BA5A-6EE3A34D4A42}" type="presParOf" srcId="{3C28F754-8159-4B9A-962A-23088DCB06B9}" destId="{8F3B0F75-C450-4930-ADBC-E55C32524AC6}" srcOrd="1" destOrd="0" presId="urn:microsoft.com/office/officeart/2005/8/layout/matrix3"/>
    <dgm:cxn modelId="{66FDA20A-37AB-42D4-AA21-8CFDBFE00F37}" type="presParOf" srcId="{3C28F754-8159-4B9A-962A-23088DCB06B9}" destId="{7E6786EF-7F40-4762-947D-8A83C6680D08}" srcOrd="2" destOrd="0" presId="urn:microsoft.com/office/officeart/2005/8/layout/matrix3"/>
    <dgm:cxn modelId="{0103B0BB-F969-472E-A81F-12E59E611A72}" type="presParOf" srcId="{3C28F754-8159-4B9A-962A-23088DCB06B9}" destId="{8D6E4E0F-B012-4AA7-8AFC-66707DE5F2E7}" srcOrd="3" destOrd="0" presId="urn:microsoft.com/office/officeart/2005/8/layout/matrix3"/>
    <dgm:cxn modelId="{DD2D394E-C15B-4BBB-9E20-39F7A2A4585D}" type="presParOf" srcId="{3C28F754-8159-4B9A-962A-23088DCB06B9}" destId="{6D4532E9-EB26-4F7F-AA4C-CDBF0DFAE5A9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97F631-8B48-4A28-93EB-0FC7ADFE84BC}">
      <dsp:nvSpPr>
        <dsp:cNvPr id="0" name=""/>
        <dsp:cNvSpPr/>
      </dsp:nvSpPr>
      <dsp:spPr>
        <a:xfrm>
          <a:off x="3713024" y="33697"/>
          <a:ext cx="1143667" cy="1143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b="1" kern="1200" noProof="0"/>
            <a:t>PRIKUPLJANJE I ANALIZA PODATAKA
(ML MODELI</a:t>
          </a:r>
          <a:r>
            <a:rPr lang="hr-HR" sz="1100" b="1" kern="1200" noProof="0"/>
            <a:t>)</a:t>
          </a:r>
          <a:endParaRPr lang="en-AU" sz="1100" b="1" kern="1200" noProof="0" dirty="0"/>
        </a:p>
      </dsp:txBody>
      <dsp:txXfrm>
        <a:off x="3713024" y="33697"/>
        <a:ext cx="1143667" cy="1143667"/>
      </dsp:txXfrm>
    </dsp:sp>
    <dsp:sp modelId="{96062BDA-AEDB-46A3-9AEC-E51D5EC8A1BF}">
      <dsp:nvSpPr>
        <dsp:cNvPr id="0" name=""/>
        <dsp:cNvSpPr/>
      </dsp:nvSpPr>
      <dsp:spPr>
        <a:xfrm>
          <a:off x="1020245" y="315"/>
          <a:ext cx="4291036" cy="4291036"/>
        </a:xfrm>
        <a:prstGeom prst="circularArrow">
          <a:avLst>
            <a:gd name="adj1" fmla="val 5197"/>
            <a:gd name="adj2" fmla="val 335700"/>
            <a:gd name="adj3" fmla="val 21294110"/>
            <a:gd name="adj4" fmla="val 19765478"/>
            <a:gd name="adj5" fmla="val 6063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FAC95-71F4-4766-B74A-5425E75281A9}">
      <dsp:nvSpPr>
        <dsp:cNvPr id="0" name=""/>
        <dsp:cNvSpPr/>
      </dsp:nvSpPr>
      <dsp:spPr>
        <a:xfrm>
          <a:off x="3776161" y="2162343"/>
          <a:ext cx="2400672" cy="1143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b="1" kern="1200"/>
            <a:t>IDENTIFIKACIJA RIZIČNIH </a:t>
          </a:r>
          <a:r>
            <a:rPr lang="en-US" sz="1100" b="1" kern="1200"/>
            <a:t>STUDENATA</a:t>
          </a:r>
          <a:r>
            <a:rPr lang="hr-HR" sz="1100" b="1" kern="1200"/>
            <a:t>
(VIZUALIZACIJA PODATAKA – TABLICA)</a:t>
          </a:r>
          <a:endParaRPr lang="hr-HR" sz="1100" b="1" kern="1200" dirty="0"/>
        </a:p>
      </dsp:txBody>
      <dsp:txXfrm>
        <a:off x="3776161" y="2162343"/>
        <a:ext cx="2400672" cy="1143667"/>
      </dsp:txXfrm>
    </dsp:sp>
    <dsp:sp modelId="{4FEC7D3E-B2DC-4B07-A627-519E0E193427}">
      <dsp:nvSpPr>
        <dsp:cNvPr id="0" name=""/>
        <dsp:cNvSpPr/>
      </dsp:nvSpPr>
      <dsp:spPr>
        <a:xfrm>
          <a:off x="1020245" y="315"/>
          <a:ext cx="4291036" cy="4291036"/>
        </a:xfrm>
        <a:prstGeom prst="circularArrow">
          <a:avLst>
            <a:gd name="adj1" fmla="val 5197"/>
            <a:gd name="adj2" fmla="val 335700"/>
            <a:gd name="adj3" fmla="val 3767455"/>
            <a:gd name="adj4" fmla="val 2252606"/>
            <a:gd name="adj5" fmla="val 6063"/>
          </a:avLst>
        </a:prstGeom>
        <a:solidFill>
          <a:schemeClr val="accent2">
            <a:hueOff val="4690719"/>
            <a:satOff val="-40"/>
            <a:lumOff val="-6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AC833E-D535-45F2-9FB8-F6FA87511189}">
      <dsp:nvSpPr>
        <dsp:cNvPr id="0" name=""/>
        <dsp:cNvSpPr/>
      </dsp:nvSpPr>
      <dsp:spPr>
        <a:xfrm>
          <a:off x="2464449" y="3477918"/>
          <a:ext cx="1402628" cy="1143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/>
            <a:t>CPS INTERVJUI
(PODRŽAN AI ASISTENTOM)</a:t>
          </a:r>
          <a:endParaRPr lang="hr-HR" sz="1100" b="1" kern="1200" dirty="0"/>
        </a:p>
      </dsp:txBody>
      <dsp:txXfrm>
        <a:off x="2464449" y="3477918"/>
        <a:ext cx="1402628" cy="1143667"/>
      </dsp:txXfrm>
    </dsp:sp>
    <dsp:sp modelId="{3DCDE6D0-CF71-4452-8EE2-B9DEDB775A69}">
      <dsp:nvSpPr>
        <dsp:cNvPr id="0" name=""/>
        <dsp:cNvSpPr/>
      </dsp:nvSpPr>
      <dsp:spPr>
        <a:xfrm>
          <a:off x="1020245" y="315"/>
          <a:ext cx="4291036" cy="4291036"/>
        </a:xfrm>
        <a:prstGeom prst="circularArrow">
          <a:avLst>
            <a:gd name="adj1" fmla="val 5197"/>
            <a:gd name="adj2" fmla="val 335700"/>
            <a:gd name="adj3" fmla="val 8211694"/>
            <a:gd name="adj4" fmla="val 6696845"/>
            <a:gd name="adj5" fmla="val 6063"/>
          </a:avLst>
        </a:prstGeom>
        <a:solidFill>
          <a:schemeClr val="accent2">
            <a:hueOff val="9381439"/>
            <a:satOff val="-80"/>
            <a:lumOff val="-12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E8A38E-A4F5-4893-A71A-C90BE2E5193D}">
      <dsp:nvSpPr>
        <dsp:cNvPr id="0" name=""/>
        <dsp:cNvSpPr/>
      </dsp:nvSpPr>
      <dsp:spPr>
        <a:xfrm>
          <a:off x="347487" y="2162343"/>
          <a:ext cx="2015085" cy="1143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100" b="1" kern="1200" dirty="0"/>
            <a:t>INTERVENCIJSKE MJERE
(PREDLOŽENO OD AI ASISTENTA)</a:t>
          </a:r>
          <a:endParaRPr lang="hr-HR" sz="1100" b="1" kern="1200" dirty="0"/>
        </a:p>
      </dsp:txBody>
      <dsp:txXfrm>
        <a:off x="347487" y="2162343"/>
        <a:ext cx="2015085" cy="1143667"/>
      </dsp:txXfrm>
    </dsp:sp>
    <dsp:sp modelId="{A2A8F11F-AB34-4A29-B6AC-9CD82C3BAAE8}">
      <dsp:nvSpPr>
        <dsp:cNvPr id="0" name=""/>
        <dsp:cNvSpPr/>
      </dsp:nvSpPr>
      <dsp:spPr>
        <a:xfrm>
          <a:off x="1020245" y="315"/>
          <a:ext cx="4291036" cy="4291036"/>
        </a:xfrm>
        <a:prstGeom prst="circularArrow">
          <a:avLst>
            <a:gd name="adj1" fmla="val 5197"/>
            <a:gd name="adj2" fmla="val 335700"/>
            <a:gd name="adj3" fmla="val 12298822"/>
            <a:gd name="adj4" fmla="val 10770190"/>
            <a:gd name="adj5" fmla="val 6063"/>
          </a:avLst>
        </a:prstGeom>
        <a:solidFill>
          <a:schemeClr val="accent2">
            <a:hueOff val="14072159"/>
            <a:satOff val="-119"/>
            <a:lumOff val="-19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E6F7BA-DA2E-481D-92FB-0EAED45DBD2C}">
      <dsp:nvSpPr>
        <dsp:cNvPr id="0" name=""/>
        <dsp:cNvSpPr/>
      </dsp:nvSpPr>
      <dsp:spPr>
        <a:xfrm>
          <a:off x="1474834" y="33697"/>
          <a:ext cx="1143667" cy="11436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100" b="1" kern="1200" noProof="0" dirty="0"/>
            <a:t>PRAĆENJE
CENTAR ZA PODRŠKU STUDENTIMA</a:t>
          </a:r>
        </a:p>
      </dsp:txBody>
      <dsp:txXfrm>
        <a:off x="1474834" y="33697"/>
        <a:ext cx="1143667" cy="1143667"/>
      </dsp:txXfrm>
    </dsp:sp>
    <dsp:sp modelId="{1096F589-71FE-4F22-AF39-5F2516F1A4D9}">
      <dsp:nvSpPr>
        <dsp:cNvPr id="0" name=""/>
        <dsp:cNvSpPr/>
      </dsp:nvSpPr>
      <dsp:spPr>
        <a:xfrm>
          <a:off x="1020245" y="315"/>
          <a:ext cx="4291036" cy="4291036"/>
        </a:xfrm>
        <a:prstGeom prst="circularArrow">
          <a:avLst>
            <a:gd name="adj1" fmla="val 5197"/>
            <a:gd name="adj2" fmla="val 335700"/>
            <a:gd name="adj3" fmla="val 16866583"/>
            <a:gd name="adj4" fmla="val 15197717"/>
            <a:gd name="adj5" fmla="val 6063"/>
          </a:avLst>
        </a:prstGeom>
        <a:solidFill>
          <a:schemeClr val="accent2">
            <a:hueOff val="18762878"/>
            <a:satOff val="-159"/>
            <a:lumOff val="-255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B0B1F-9288-435A-8986-33CE23B6C6B3}">
      <dsp:nvSpPr>
        <dsp:cNvPr id="0" name=""/>
        <dsp:cNvSpPr/>
      </dsp:nvSpPr>
      <dsp:spPr>
        <a:xfrm>
          <a:off x="5387" y="385346"/>
          <a:ext cx="2046083" cy="10230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Interni modeli strojnog učenja</a:t>
          </a:r>
          <a:endParaRPr lang="en-US" sz="2200" kern="1200" dirty="0"/>
        </a:p>
      </dsp:txBody>
      <dsp:txXfrm>
        <a:off x="35351" y="415310"/>
        <a:ext cx="1986155" cy="963113"/>
      </dsp:txXfrm>
    </dsp:sp>
    <dsp:sp modelId="{50B2B329-62A4-4216-AE2C-671BCE6009BE}">
      <dsp:nvSpPr>
        <dsp:cNvPr id="0" name=""/>
        <dsp:cNvSpPr/>
      </dsp:nvSpPr>
      <dsp:spPr>
        <a:xfrm>
          <a:off x="209995" y="1408387"/>
          <a:ext cx="204608" cy="767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281"/>
              </a:lnTo>
              <a:lnTo>
                <a:pt x="204608" y="76728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7A099-A86E-4395-AC86-057452205FB0}">
      <dsp:nvSpPr>
        <dsp:cNvPr id="0" name=""/>
        <dsp:cNvSpPr/>
      </dsp:nvSpPr>
      <dsp:spPr>
        <a:xfrm>
          <a:off x="414603" y="1664148"/>
          <a:ext cx="2145882" cy="1023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noProof="0" dirty="0"/>
            <a:t>pomoć pri odabiru optimalnih atributa za praćenje napredovanja studenata</a:t>
          </a:r>
        </a:p>
      </dsp:txBody>
      <dsp:txXfrm>
        <a:off x="444567" y="1694112"/>
        <a:ext cx="2085954" cy="963113"/>
      </dsp:txXfrm>
    </dsp:sp>
    <dsp:sp modelId="{CB93E2D4-573D-4905-B144-85906BB48614}">
      <dsp:nvSpPr>
        <dsp:cNvPr id="0" name=""/>
        <dsp:cNvSpPr/>
      </dsp:nvSpPr>
      <dsp:spPr>
        <a:xfrm>
          <a:off x="209995" y="1408387"/>
          <a:ext cx="204608" cy="2046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6083"/>
              </a:lnTo>
              <a:lnTo>
                <a:pt x="204608" y="20460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113475-AF81-49C6-9AAD-6F5936E42C26}">
      <dsp:nvSpPr>
        <dsp:cNvPr id="0" name=""/>
        <dsp:cNvSpPr/>
      </dsp:nvSpPr>
      <dsp:spPr>
        <a:xfrm>
          <a:off x="414603" y="2942950"/>
          <a:ext cx="2145882" cy="1023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3752576"/>
              <a:satOff val="-32"/>
              <a:lumOff val="-5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noProof="0" dirty="0"/>
            <a:t>kreiranje profila studenata prema probabilističkim kriterijima</a:t>
          </a:r>
        </a:p>
      </dsp:txBody>
      <dsp:txXfrm>
        <a:off x="444567" y="2972914"/>
        <a:ext cx="2085954" cy="963113"/>
      </dsp:txXfrm>
    </dsp:sp>
    <dsp:sp modelId="{EFDB5195-BDD6-4456-970D-6F6F40572EEA}">
      <dsp:nvSpPr>
        <dsp:cNvPr id="0" name=""/>
        <dsp:cNvSpPr/>
      </dsp:nvSpPr>
      <dsp:spPr>
        <a:xfrm>
          <a:off x="2589766" y="385346"/>
          <a:ext cx="2506349" cy="1023041"/>
        </a:xfrm>
        <a:prstGeom prst="roundRect">
          <a:avLst>
            <a:gd name="adj" fmla="val 10000"/>
          </a:avLst>
        </a:prstGeom>
        <a:solidFill>
          <a:schemeClr val="accent2">
            <a:hueOff val="9381439"/>
            <a:satOff val="-80"/>
            <a:lumOff val="-127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 err="1"/>
            <a:t>LLMs</a:t>
          </a:r>
          <a:br>
            <a:rPr lang="hr-HR" sz="2200" kern="1200" dirty="0"/>
          </a:br>
          <a:r>
            <a:rPr lang="en-US" sz="2200" kern="1200" dirty="0"/>
            <a:t>(Large Language Models)</a:t>
          </a:r>
        </a:p>
      </dsp:txBody>
      <dsp:txXfrm>
        <a:off x="2619730" y="415310"/>
        <a:ext cx="2446421" cy="963113"/>
      </dsp:txXfrm>
    </dsp:sp>
    <dsp:sp modelId="{E72C8186-2D01-4E90-A1EE-1665DCEBE853}">
      <dsp:nvSpPr>
        <dsp:cNvPr id="0" name=""/>
        <dsp:cNvSpPr/>
      </dsp:nvSpPr>
      <dsp:spPr>
        <a:xfrm>
          <a:off x="2840400" y="1408387"/>
          <a:ext cx="250659" cy="7669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6958"/>
              </a:lnTo>
              <a:lnTo>
                <a:pt x="250659" y="766958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20E90A-1A7D-46CF-9AC5-3E77C2D6C7A9}">
      <dsp:nvSpPr>
        <dsp:cNvPr id="0" name=""/>
        <dsp:cNvSpPr/>
      </dsp:nvSpPr>
      <dsp:spPr>
        <a:xfrm>
          <a:off x="3091060" y="1664148"/>
          <a:ext cx="2361785" cy="1022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7505151"/>
              <a:satOff val="-64"/>
              <a:lumOff val="-102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noProof="0" dirty="0"/>
            <a:t>pomoć pri sažimanju dostupnih informacija</a:t>
          </a:r>
          <a:endParaRPr lang="en-AU" sz="1400" kern="1200" noProof="0" dirty="0"/>
        </a:p>
      </dsp:txBody>
      <dsp:txXfrm>
        <a:off x="3121005" y="1694093"/>
        <a:ext cx="2301895" cy="962507"/>
      </dsp:txXfrm>
    </dsp:sp>
    <dsp:sp modelId="{C01DEFEB-CB30-42D2-B0DF-4BCEFF1DDE03}">
      <dsp:nvSpPr>
        <dsp:cNvPr id="0" name=""/>
        <dsp:cNvSpPr/>
      </dsp:nvSpPr>
      <dsp:spPr>
        <a:xfrm>
          <a:off x="2840400" y="1408387"/>
          <a:ext cx="250659" cy="2045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5116"/>
              </a:lnTo>
              <a:lnTo>
                <a:pt x="250659" y="204511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EF5FC4-09AE-4E5A-AA6B-6633BF494EBF}">
      <dsp:nvSpPr>
        <dsp:cNvPr id="0" name=""/>
        <dsp:cNvSpPr/>
      </dsp:nvSpPr>
      <dsp:spPr>
        <a:xfrm>
          <a:off x="3091060" y="2942305"/>
          <a:ext cx="2361605" cy="10223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1257727"/>
              <a:satOff val="-95"/>
              <a:lumOff val="-15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noProof="0" dirty="0"/>
            <a:t>pomoć pri interpretaciji rezultata dobivenih modelima strojnog učenja</a:t>
          </a:r>
          <a:endParaRPr lang="en-AU" sz="1400" kern="1200" noProof="0" dirty="0"/>
        </a:p>
      </dsp:txBody>
      <dsp:txXfrm>
        <a:off x="3121005" y="2972250"/>
        <a:ext cx="2301715" cy="962507"/>
      </dsp:txXfrm>
    </dsp:sp>
    <dsp:sp modelId="{21360CFC-A6BE-4EB0-A686-B66F64991C7B}">
      <dsp:nvSpPr>
        <dsp:cNvPr id="0" name=""/>
        <dsp:cNvSpPr/>
      </dsp:nvSpPr>
      <dsp:spPr>
        <a:xfrm>
          <a:off x="5588607" y="385346"/>
          <a:ext cx="3542608" cy="1023041"/>
        </a:xfrm>
        <a:prstGeom prst="roundRect">
          <a:avLst>
            <a:gd name="adj" fmla="val 10000"/>
          </a:avLst>
        </a:prstGeom>
        <a:solidFill>
          <a:schemeClr val="accent2">
            <a:hueOff val="18762878"/>
            <a:satOff val="-159"/>
            <a:lumOff val="-255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2200" kern="1200" dirty="0"/>
            <a:t>RAG</a:t>
          </a:r>
          <a:br>
            <a:rPr lang="hr-HR" sz="2200" kern="1200" dirty="0"/>
          </a:br>
          <a:r>
            <a:rPr lang="en-US" sz="2200" kern="1200" dirty="0"/>
            <a:t>(Retrieval-Augmented Generation)</a:t>
          </a:r>
        </a:p>
      </dsp:txBody>
      <dsp:txXfrm>
        <a:off x="5618571" y="415310"/>
        <a:ext cx="3482680" cy="963113"/>
      </dsp:txXfrm>
    </dsp:sp>
    <dsp:sp modelId="{018C2A17-17CE-4264-A3DA-45D75525EF4A}">
      <dsp:nvSpPr>
        <dsp:cNvPr id="0" name=""/>
        <dsp:cNvSpPr/>
      </dsp:nvSpPr>
      <dsp:spPr>
        <a:xfrm>
          <a:off x="5942868" y="1408387"/>
          <a:ext cx="354260" cy="767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7281"/>
              </a:lnTo>
              <a:lnTo>
                <a:pt x="354260" y="76728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E60730-FEA9-4297-BA8D-01C4400D64DA}">
      <dsp:nvSpPr>
        <dsp:cNvPr id="0" name=""/>
        <dsp:cNvSpPr/>
      </dsp:nvSpPr>
      <dsp:spPr>
        <a:xfrm>
          <a:off x="6297129" y="1664148"/>
          <a:ext cx="3495806" cy="1023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5010302"/>
              <a:satOff val="-127"/>
              <a:lumOff val="-20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kreiranje preporuka za pomoć studentima na temelju rezultata dobivenih internim modelima strojnog učenja i raspoloživih mogućnosti/aktivnosti</a:t>
          </a:r>
          <a:endParaRPr lang="en-US" sz="1400" kern="1200" dirty="0"/>
        </a:p>
      </dsp:txBody>
      <dsp:txXfrm>
        <a:off x="6327093" y="1694112"/>
        <a:ext cx="3435878" cy="963113"/>
      </dsp:txXfrm>
    </dsp:sp>
    <dsp:sp modelId="{7D9D5A09-6E90-434F-92CA-5F364C4C1A06}">
      <dsp:nvSpPr>
        <dsp:cNvPr id="0" name=""/>
        <dsp:cNvSpPr/>
      </dsp:nvSpPr>
      <dsp:spPr>
        <a:xfrm>
          <a:off x="5942868" y="1408387"/>
          <a:ext cx="354260" cy="20460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6083"/>
              </a:lnTo>
              <a:lnTo>
                <a:pt x="354260" y="2046083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1F8A52-3A38-47C7-B848-99E4AC4D431F}">
      <dsp:nvSpPr>
        <dsp:cNvPr id="0" name=""/>
        <dsp:cNvSpPr/>
      </dsp:nvSpPr>
      <dsp:spPr>
        <a:xfrm>
          <a:off x="6297129" y="2942950"/>
          <a:ext cx="3522520" cy="1023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18762878"/>
              <a:satOff val="-159"/>
              <a:lumOff val="-255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400" kern="1200" dirty="0"/>
            <a:t>umanjenje efekta „haluciniranja” </a:t>
          </a:r>
          <a:br>
            <a:rPr lang="hr-HR" sz="1400" kern="1200" dirty="0"/>
          </a:br>
          <a:r>
            <a:rPr lang="hr-HR" sz="1400" kern="1200" dirty="0"/>
            <a:t>jezičnih modela</a:t>
          </a:r>
          <a:endParaRPr lang="en-US" sz="1400" kern="1200" dirty="0"/>
        </a:p>
      </dsp:txBody>
      <dsp:txXfrm>
        <a:off x="6327093" y="2972914"/>
        <a:ext cx="3462592" cy="9631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D43963-5FD9-4C66-BC7F-80FBCC762945}">
      <dsp:nvSpPr>
        <dsp:cNvPr id="0" name=""/>
        <dsp:cNvSpPr/>
      </dsp:nvSpPr>
      <dsp:spPr>
        <a:xfrm>
          <a:off x="621505" y="0"/>
          <a:ext cx="3684588" cy="368458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3B0F75-C450-4930-ADBC-E55C32524AC6}">
      <dsp:nvSpPr>
        <dsp:cNvPr id="0" name=""/>
        <dsp:cNvSpPr/>
      </dsp:nvSpPr>
      <dsp:spPr>
        <a:xfrm>
          <a:off x="971541" y="350035"/>
          <a:ext cx="1436989" cy="1436989"/>
        </a:xfrm>
        <a:prstGeom prst="roundRect">
          <a:avLst/>
        </a:prstGeom>
        <a:solidFill>
          <a:srgbClr val="FF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hr-HR" sz="1000" b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Akademska </a:t>
          </a:r>
          <a:r>
            <a:rPr lang="hr-HR" sz="1000" b="1" kern="1200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podr</a:t>
          </a:r>
          <a:r>
            <a:rPr lang="en-US" sz="1000" b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š</a:t>
          </a:r>
          <a:r>
            <a:rPr lang="hr-HR" sz="1000" b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ka</a:t>
          </a:r>
          <a:endParaRPr lang="en-US" sz="1000" b="1" kern="1200" noProof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n-AU" sz="1000" b="1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r-HR" sz="1000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grupna poduka – dopunska nastava
individualna poduka - </a:t>
          </a:r>
          <a:r>
            <a:rPr lang="en-US" sz="1000" kern="1200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konzultacije</a:t>
          </a:r>
          <a:endParaRPr lang="en-AU" sz="1000" kern="1200" noProof="0" dirty="0">
            <a:solidFill>
              <a:schemeClr val="tx1"/>
            </a:solidFill>
          </a:endParaRPr>
        </a:p>
      </dsp:txBody>
      <dsp:txXfrm>
        <a:off x="1041689" y="420183"/>
        <a:ext cx="1296693" cy="1296693"/>
      </dsp:txXfrm>
    </dsp:sp>
    <dsp:sp modelId="{7E6786EF-7F40-4762-947D-8A83C6680D08}">
      <dsp:nvSpPr>
        <dsp:cNvPr id="0" name=""/>
        <dsp:cNvSpPr/>
      </dsp:nvSpPr>
      <dsp:spPr>
        <a:xfrm>
          <a:off x="2519068" y="350035"/>
          <a:ext cx="1436989" cy="1436989"/>
        </a:xfrm>
        <a:prstGeom prst="roundRect">
          <a:avLst/>
        </a:prstGeom>
        <a:solidFill>
          <a:srgbClr val="FF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en-AU" sz="1000" b="1" kern="1200" noProof="0" dirty="0" err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Aktivnosti</a:t>
          </a:r>
          <a:endParaRPr lang="en-AU" sz="1000" b="1" kern="1200" noProof="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444500">
            <a:lnSpc>
              <a:spcPct val="100000"/>
            </a:lnSpc>
            <a:spcBef>
              <a:spcPct val="0"/>
            </a:spcBef>
            <a:spcAft>
              <a:spcPts val="600"/>
            </a:spcAft>
            <a:buNone/>
          </a:pPr>
          <a:r>
            <a:rPr lang="hr-HR" sz="1000" b="0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izvannastavne aktivnosti povezane sa studijskim programom ili ne</a:t>
          </a:r>
          <a:endParaRPr lang="en-AU" sz="1000" kern="1200" noProof="0" dirty="0">
            <a:solidFill>
              <a:schemeClr val="tx1"/>
            </a:solidFill>
          </a:endParaRPr>
        </a:p>
      </dsp:txBody>
      <dsp:txXfrm>
        <a:off x="2589216" y="420183"/>
        <a:ext cx="1296693" cy="1296693"/>
      </dsp:txXfrm>
    </dsp:sp>
    <dsp:sp modelId="{8D6E4E0F-B012-4AA7-8AFC-66707DE5F2E7}">
      <dsp:nvSpPr>
        <dsp:cNvPr id="0" name=""/>
        <dsp:cNvSpPr/>
      </dsp:nvSpPr>
      <dsp:spPr>
        <a:xfrm>
          <a:off x="971541" y="1897562"/>
          <a:ext cx="1436989" cy="1436989"/>
        </a:xfrm>
        <a:prstGeom prst="roundRect">
          <a:avLst/>
        </a:prstGeom>
        <a:solidFill>
          <a:srgbClr val="FF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b="1" kern="1200" dirty="0">
              <a:solidFill>
                <a:schemeClr val="tx1"/>
              </a:solidFill>
            </a:rPr>
            <a:t>Savjetovanje</a:t>
          </a: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>
              <a:solidFill>
                <a:schemeClr val="tx1"/>
              </a:solidFill>
            </a:rPr>
            <a:t>rješavanje psiholoških ili osobnih problema koji mogu utjecati na akademski uspjeh učenika</a:t>
          </a:r>
        </a:p>
      </dsp:txBody>
      <dsp:txXfrm>
        <a:off x="1041689" y="1967710"/>
        <a:ext cx="1296693" cy="1296693"/>
      </dsp:txXfrm>
    </dsp:sp>
    <dsp:sp modelId="{6D4532E9-EB26-4F7F-AA4C-CDBF0DFAE5A9}">
      <dsp:nvSpPr>
        <dsp:cNvPr id="0" name=""/>
        <dsp:cNvSpPr/>
      </dsp:nvSpPr>
      <dsp:spPr>
        <a:xfrm>
          <a:off x="2519068" y="1897562"/>
          <a:ext cx="1436989" cy="1436989"/>
        </a:xfrm>
        <a:prstGeom prst="roundRect">
          <a:avLst/>
        </a:prstGeom>
        <a:solidFill>
          <a:srgbClr val="FF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b="1" kern="1200" dirty="0">
              <a:solidFill>
                <a:schemeClr val="tx1"/>
              </a:solidFill>
            </a:rPr>
            <a:t>Radionice, seminari</a:t>
          </a:r>
          <a:endParaRPr lang="en-US" sz="1000" b="1" kern="1200" dirty="0">
            <a:solidFill>
              <a:schemeClr val="tx1"/>
            </a:solidFill>
          </a:endParaRPr>
        </a:p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r-HR" sz="1000" kern="1200" dirty="0">
              <a:solidFill>
                <a:schemeClr val="tx1"/>
              </a:solidFill>
            </a:rPr>
            <a:t>s fokusom na vještine učenja, upravljanje vremenom, pripremu ispita, vođenje bilješki, …</a:t>
          </a:r>
        </a:p>
      </dsp:txBody>
      <dsp:txXfrm>
        <a:off x="2589216" y="1967710"/>
        <a:ext cx="1296693" cy="1296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0F9FC-077E-4A40-B549-2BBE379B601D}" type="datetimeFigureOut">
              <a:rPr lang="hr-HR" smtClean="0"/>
              <a:t>17.3.2025.</a:t>
            </a:fld>
            <a:endParaRPr lang="hr-H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726E16-B33E-457F-9916-4D5AFE6657DB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3847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://www.srce.unizg.hr/" TargetMode="Externa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5" Type="http://schemas.openxmlformats.org/officeDocument/2006/relationships/hyperlink" Target="http://www.srce.unizg.hr/otvoreni-pristup" TargetMode="External"/><Relationship Id="rId4" Type="http://schemas.openxmlformats.org/officeDocument/2006/relationships/hyperlink" Target="creativecommons.org/licenses/by/4.0/deed" TargetMode="External"/><Relationship Id="rId9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3E67B-50BF-40DF-8364-28707179A6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504" y="1510917"/>
            <a:ext cx="7182679" cy="1999045"/>
          </a:xfrm>
        </p:spPr>
        <p:txBody>
          <a:bodyPr anchor="b">
            <a:normAutofit/>
          </a:bodyPr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3C1D34-1B8E-47C6-80D0-457EE0FB4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4504" y="3602038"/>
            <a:ext cx="7182679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3929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1607E9-90CB-4EC3-BFC9-07EDD0581C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8B1384C-24C7-4CD0-8B92-D90451B66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7A262905-6F9B-4F86-9E50-E9DA6DFA4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21436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ED6D35-CFA6-4B63-BF11-E19CD2DE43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CA56DE-163C-48D3-B4DB-66AA14761E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BD871E8D-D6F2-4C79-A882-74BAB8B25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51853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adnji slaj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5CFFBB-1656-4BC5-9791-61CE66541E14}"/>
              </a:ext>
            </a:extLst>
          </p:cNvPr>
          <p:cNvGrpSpPr/>
          <p:nvPr userDrawn="1"/>
        </p:nvGrpSpPr>
        <p:grpSpPr>
          <a:xfrm>
            <a:off x="1343270" y="3886724"/>
            <a:ext cx="9659563" cy="1775457"/>
            <a:chOff x="1105091" y="2915042"/>
            <a:chExt cx="7244672" cy="1331593"/>
          </a:xfrm>
        </p:grpSpPr>
        <p:sp>
          <p:nvSpPr>
            <p:cNvPr id="13" name="TextBox 7">
              <a:extLst>
                <a:ext uri="{FF2B5EF4-FFF2-40B4-BE49-F238E27FC236}">
                  <a16:creationId xmlns:a16="http://schemas.microsoft.com/office/drawing/2014/main" id="{AEDFD92A-D570-4044-74DA-54F7B23EEE49}"/>
                </a:ext>
              </a:extLst>
            </p:cNvPr>
            <p:cNvSpPr txBox="1"/>
            <p:nvPr userDrawn="1"/>
          </p:nvSpPr>
          <p:spPr>
            <a:xfrm>
              <a:off x="5801856" y="2915042"/>
              <a:ext cx="2547907" cy="43069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hr-HR" sz="933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Srce politikom otvorenog pristupa široj javnosti osigurava dostupnost i korištenje svih rezultata rada Srca, a prvenstveno obrazovnih i stručnih informacija i sadržaja nastalih djelovanjem i radom Srca.</a:t>
              </a:r>
            </a:p>
          </p:txBody>
        </p:sp>
        <p:sp>
          <p:nvSpPr>
            <p:cNvPr id="15" name="TextBox 9">
              <a:extLst>
                <a:ext uri="{FF2B5EF4-FFF2-40B4-BE49-F238E27FC236}">
                  <a16:creationId xmlns:a16="http://schemas.microsoft.com/office/drawing/2014/main" id="{B1EFE6B7-D1D6-47CD-6EA4-D03F00A30F0E}"/>
                </a:ext>
              </a:extLst>
            </p:cNvPr>
            <p:cNvSpPr txBox="1"/>
            <p:nvPr userDrawn="1"/>
          </p:nvSpPr>
          <p:spPr>
            <a:xfrm>
              <a:off x="2731473" y="2918939"/>
              <a:ext cx="2610706" cy="21534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just"/>
              <a:r>
                <a:rPr lang="pt-BR" sz="933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Ovo djelo je dano na korištenje pod licencom Creative Commons </a:t>
              </a:r>
              <a:r>
                <a:rPr lang="pt-BR" sz="933" b="0" i="1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Imenovanje</a:t>
              </a:r>
              <a:r>
                <a:rPr lang="hr-HR" sz="933" b="0" i="1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 </a:t>
              </a:r>
              <a:r>
                <a:rPr lang="hr-HR" sz="933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4</a:t>
              </a:r>
              <a:r>
                <a:rPr lang="pt-BR" sz="933" b="0" i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.0 međunarodna</a:t>
              </a:r>
              <a:r>
                <a:rPr lang="pt-BR" sz="933" b="0" kern="1200" dirty="0"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.</a:t>
              </a:r>
              <a:endParaRPr lang="hr-HR" sz="933" b="1" u="none" kern="1200" dirty="0">
                <a:solidFill>
                  <a:srgbClr val="CC3C00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6" name="TextBox 12">
              <a:extLst>
                <a:ext uri="{FF2B5EF4-FFF2-40B4-BE49-F238E27FC236}">
                  <a16:creationId xmlns:a16="http://schemas.microsoft.com/office/drawing/2014/main" id="{AAB90880-4F0D-7C1A-B069-4249B48B4087}"/>
                </a:ext>
              </a:extLst>
            </p:cNvPr>
            <p:cNvSpPr txBox="1"/>
            <p:nvPr userDrawn="1"/>
          </p:nvSpPr>
          <p:spPr>
            <a:xfrm>
              <a:off x="1115724" y="3599709"/>
              <a:ext cx="927177" cy="1731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3"/>
                </a:rPr>
                <a:t>www.srce.unizg.hr</a:t>
              </a:r>
              <a:r>
                <a:rPr lang="hr-HR" sz="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17" name="Rectangle 1">
              <a:extLst>
                <a:ext uri="{FF2B5EF4-FFF2-40B4-BE49-F238E27FC236}">
                  <a16:creationId xmlns:a16="http://schemas.microsoft.com/office/drawing/2014/main" id="{0ECCBBAB-08B2-29D2-8D07-A6D32135129A}"/>
                </a:ext>
              </a:extLst>
            </p:cNvPr>
            <p:cNvSpPr/>
            <p:nvPr userDrawn="1"/>
          </p:nvSpPr>
          <p:spPr>
            <a:xfrm>
              <a:off x="2941549" y="3599709"/>
              <a:ext cx="2190554" cy="17312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creativecommons.org/</a:t>
              </a:r>
              <a:r>
                <a:rPr lang="hr-HR" sz="900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licenses</a:t>
              </a: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/</a:t>
              </a:r>
              <a:r>
                <a:rPr lang="hr-HR" sz="900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by</a:t>
              </a: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/4.0/</a:t>
              </a:r>
              <a:r>
                <a:rPr lang="hr-HR" sz="900" b="1" u="sng" dirty="0" err="1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4" action="ppaction://hlinkfile"/>
                </a:rPr>
                <a:t>deed</a:t>
              </a:r>
              <a:r>
                <a:rPr lang="hr-HR" sz="900" b="1" u="sng" dirty="0">
                  <a:solidFill>
                    <a:srgbClr val="C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endParaRPr lang="hr-HR" sz="900" b="1" u="sng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2">
              <a:extLst>
                <a:ext uri="{FF2B5EF4-FFF2-40B4-BE49-F238E27FC236}">
                  <a16:creationId xmlns:a16="http://schemas.microsoft.com/office/drawing/2014/main" id="{356471A3-9D15-19E7-C3C5-79A39F9FFFDA}"/>
                </a:ext>
              </a:extLst>
            </p:cNvPr>
            <p:cNvSpPr/>
            <p:nvPr userDrawn="1"/>
          </p:nvSpPr>
          <p:spPr>
            <a:xfrm>
              <a:off x="6280399" y="3599709"/>
              <a:ext cx="1590820" cy="1731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ctr" defTabSz="91437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hr-HR" sz="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  <a:hlinkClick r:id="rId5"/>
                </a:rPr>
                <a:t>www.srce.unizg.hr/otvoreni-pristup</a:t>
              </a:r>
              <a:endParaRPr lang="hr-HR" sz="9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9" name="Picture 14">
              <a:hlinkClick r:id="rId5"/>
              <a:extLst>
                <a:ext uri="{FF2B5EF4-FFF2-40B4-BE49-F238E27FC236}">
                  <a16:creationId xmlns:a16="http://schemas.microsoft.com/office/drawing/2014/main" id="{113E224B-D696-BF4A-9BF2-F98217CA187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3117" y="3976635"/>
              <a:ext cx="685385" cy="270000"/>
            </a:xfrm>
            <a:prstGeom prst="rect">
              <a:avLst/>
            </a:prstGeom>
          </p:spPr>
        </p:pic>
        <p:pic>
          <p:nvPicPr>
            <p:cNvPr id="20" name="Picture 16">
              <a:hlinkClick r:id="rId3"/>
              <a:extLst>
                <a:ext uri="{FF2B5EF4-FFF2-40B4-BE49-F238E27FC236}">
                  <a16:creationId xmlns:a16="http://schemas.microsoft.com/office/drawing/2014/main" id="{6127FA4B-F666-45C5-680E-5F8CB71DD35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05091" y="2918939"/>
              <a:ext cx="970563" cy="468548"/>
            </a:xfrm>
            <a:prstGeom prst="rect">
              <a:avLst/>
            </a:prstGeom>
          </p:spPr>
        </p:pic>
        <p:pic>
          <p:nvPicPr>
            <p:cNvPr id="21" name="Picture 3">
              <a:extLst>
                <a:ext uri="{FF2B5EF4-FFF2-40B4-BE49-F238E27FC236}">
                  <a16:creationId xmlns:a16="http://schemas.microsoft.com/office/drawing/2014/main" id="{FD7B0D4E-3055-CD93-7A04-A2B4A44891A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72177" y="3983688"/>
              <a:ext cx="729299" cy="255894"/>
            </a:xfrm>
            <a:prstGeom prst="rect">
              <a:avLst/>
            </a:prstGeom>
          </p:spPr>
        </p:pic>
      </p:grp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175A99-3C77-4CF2-A91F-6E58F7A38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/>
              <a:t>Naziv prezentacije</a:t>
            </a:r>
            <a:endParaRPr lang="hr-HR" dirty="0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9B63765A-0810-4DA2-BAA9-86CDB74EB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7447" y="536927"/>
            <a:ext cx="9645386" cy="1967903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067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E6CA525B-2D2E-49E5-A9CA-61E7485C54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447" y="2755191"/>
            <a:ext cx="9645386" cy="8011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1867"/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1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4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hr-HR" dirty="0"/>
          </a:p>
        </p:txBody>
      </p:sp>
      <p:pic>
        <p:nvPicPr>
          <p:cNvPr id="24" name="Slika 15">
            <a:extLst>
              <a:ext uri="{FF2B5EF4-FFF2-40B4-BE49-F238E27FC236}">
                <a16:creationId xmlns:a16="http://schemas.microsoft.com/office/drawing/2014/main" id="{79B1ABE9-1BF3-4D79-AFCD-9609CE00B996}"/>
              </a:ext>
            </a:extLst>
          </p:cNvPr>
          <p:cNvPicPr/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37783" y="5311584"/>
            <a:ext cx="1028936" cy="36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451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E4F22F-DC98-4B5C-A47C-6A9E61025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A2AFC-EA56-40CB-A1FC-92A03EDF02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9FF8F-782A-4C94-8833-AFD41A253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28840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87771-2B9E-417E-B8DA-1FB73CAFD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9165" y="1709738"/>
            <a:ext cx="7178260" cy="2852737"/>
          </a:xfrm>
        </p:spPr>
        <p:txBody>
          <a:bodyPr anchor="b">
            <a:normAutofit/>
          </a:bodyPr>
          <a:lstStyle>
            <a:lvl1pPr>
              <a:defRPr sz="5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hr-HR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25B0E-9F5A-4DB6-9497-58E62E886C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9164" y="4589463"/>
            <a:ext cx="717826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ADE33-3ECF-4A51-BF12-67447FA97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61378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67053-C862-47AB-AF3B-0BCCC8C18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32B8A8-C494-4B91-9F99-36B9A88CCE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8416" y="1825625"/>
            <a:ext cx="4567584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E28E9E-54E2-4C0F-A8BD-ED00505EC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89148" y="1825625"/>
            <a:ext cx="486465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DEB1797-359A-40A3-9436-0FF9D3D76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771425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EE616-1350-4900-8A92-573BB5D2E7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6330" y="1681163"/>
            <a:ext cx="46736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B844D2-5F27-4F10-A9F1-CAC874DBD9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06330" y="2505075"/>
            <a:ext cx="46736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EC2B39-63E7-4322-BC52-03CD39DE40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27304" y="1681163"/>
            <a:ext cx="49280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DB891E-40AC-403D-86FB-C19AF0B5B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27304" y="2505075"/>
            <a:ext cx="4928084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55D426E-1106-4747-A089-EEDEEC06E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C8FE507-285B-4FCA-A767-BC44D221B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23104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42A56CA-007D-47AF-B3D1-8C29368DA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7EE1CB03-7C26-439C-B1D6-AC17697BE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65356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E05B2-314B-47EA-9D2F-25D1A33BF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27787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D3201-646E-4991-9C2F-F800236D3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0299" y="457200"/>
            <a:ext cx="41148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324E4B-A260-4E54-9EB6-4CA20527A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4683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40686A-C2A3-4FEC-951D-FE75AE2CF3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80299" y="2057400"/>
            <a:ext cx="411480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C5AE175-ABB3-404B-8D1A-52EA6B613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8681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80FBFD-B7B9-4838-A2AE-F4E28DD893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03798" y="1828800"/>
            <a:ext cx="6078478" cy="4032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hr-HR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96F959-D4B5-42B2-9533-DF80582F6C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470990" y="1839154"/>
            <a:ext cx="3980068" cy="403225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37E6853-9EAC-4161-87F9-1A0E7A492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915876" y="6330241"/>
            <a:ext cx="4623018" cy="365125"/>
          </a:xfrm>
          <a:prstGeom prst="rect">
            <a:avLst/>
          </a:prstGeom>
        </p:spPr>
        <p:txBody>
          <a:bodyPr/>
          <a:lstStyle/>
          <a:p>
            <a:endParaRPr lang="hr-HR" dirty="0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31644408-4B23-4481-9706-2C11B5AE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85777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E5C6DB-E731-4161-B08C-37AD479BC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9825383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A66ED9-513A-4481-8699-22D124684A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28416" y="1825625"/>
            <a:ext cx="9825384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DDEDB2-868D-48CC-B9F7-4184495A4A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01009" y="6356350"/>
            <a:ext cx="43864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8446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99342-AD10-4F9E-98C9-38D8777FA7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4504" y="1510917"/>
            <a:ext cx="7182679" cy="2528346"/>
          </a:xfrm>
        </p:spPr>
        <p:txBody>
          <a:bodyPr>
            <a:noAutofit/>
          </a:bodyPr>
          <a:lstStyle/>
          <a:p>
            <a:r>
              <a:rPr lang="hr-HR" sz="3200" noProof="0" dirty="0"/>
              <a:t>Politike temeljene na podacima: </a:t>
            </a:r>
            <a:br>
              <a:rPr lang="hr-HR" sz="3200" noProof="0" dirty="0"/>
            </a:br>
            <a:br>
              <a:rPr lang="hr-HR" sz="3200" noProof="0" dirty="0"/>
            </a:br>
            <a:r>
              <a:rPr lang="hr-HR" sz="3200" b="1" i="1" noProof="0" dirty="0"/>
              <a:t>Kako umjetna inteligencija može podržati napredovanje studenata kroz studij?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473BA0-782E-4F7C-9F22-FD20652BBD3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pPr algn="r"/>
            <a:r>
              <a:rPr lang="hr-HR" noProof="0" dirty="0"/>
              <a:t>Silvija Grgić &amp; Zdravko Kunić</a:t>
            </a:r>
          </a:p>
        </p:txBody>
      </p:sp>
    </p:spTree>
    <p:extLst>
      <p:ext uri="{BB962C8B-B14F-4D97-AF65-F5344CB8AC3E}">
        <p14:creationId xmlns:p14="http://schemas.microsoft.com/office/powerpoint/2010/main" val="16151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9B7B9-E7C4-0EE4-98D1-4761AB59D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Primjer</a:t>
            </a:r>
            <a:r>
              <a:rPr lang="en-US" noProof="0" dirty="0"/>
              <a:t> </a:t>
            </a:r>
            <a:r>
              <a:rPr lang="en-US" noProof="0" dirty="0" err="1"/>
              <a:t>kako</a:t>
            </a:r>
            <a:r>
              <a:rPr lang="en-US" noProof="0" dirty="0"/>
              <a:t> </a:t>
            </a:r>
            <a:r>
              <a:rPr lang="hr-HR" noProof="0" dirty="0"/>
              <a:t>AI </a:t>
            </a:r>
            <a:r>
              <a:rPr lang="hr-HR" noProof="0" dirty="0" err="1"/>
              <a:t>pomaž</a:t>
            </a:r>
            <a:r>
              <a:rPr lang="en-US" noProof="0" dirty="0"/>
              <a:t>e u</a:t>
            </a:r>
            <a:r>
              <a:rPr lang="hr-HR" noProof="0" dirty="0"/>
              <a:t> intervjuima sa studentima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35DB69-34BF-A19D-89E3-5D3D2A233A87}"/>
              </a:ext>
            </a:extLst>
          </p:cNvPr>
          <p:cNvSpPr txBox="1"/>
          <p:nvPr/>
        </p:nvSpPr>
        <p:spPr>
          <a:xfrm>
            <a:off x="1462155" y="1690688"/>
            <a:ext cx="4978952" cy="221599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AKTIVNOSTI</a:t>
            </a:r>
            <a:endParaRPr lang="hr-H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Lucie je Erasmus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studentica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pa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prilagodba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novoj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kulturi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jeziku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akademskom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okruženju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izazov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Osigurajte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joj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resurse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podršku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za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kulturnu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prilagodbu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jezičnu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pomoć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suočavanje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društvenim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aspektima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sveučilišnog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života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Upoznajte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drugim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studentima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kako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biste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joj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stvorili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prilike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da se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uključi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sveučilišnu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zajednicu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hr-HR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7D71F5-58D8-D070-3612-5B6803946281}"/>
              </a:ext>
            </a:extLst>
          </p:cNvPr>
          <p:cNvSpPr txBox="1"/>
          <p:nvPr/>
        </p:nvSpPr>
        <p:spPr>
          <a:xfrm>
            <a:off x="1871784" y="2921723"/>
            <a:ext cx="4797354" cy="30916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AKADEMSKA PODRŠKA</a:t>
            </a:r>
            <a:endParaRPr lang="en-US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Podučavanje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može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biti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pomoći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studentima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druge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posebno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teškim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predmetima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poput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matematike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programiranja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 Antonella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mučila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prvoj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godini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tijekom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svog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srednjoškolskog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obrazovanja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Potaknite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Antonellu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iskoristi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prednost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Algebrinog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podučavanja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prilagodite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akademsku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podršku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njezinim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specifičnim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potrebama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stilu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učenja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Redovito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procjenjujte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njezin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akademski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napredak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preporučite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dodatnu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poduku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određenim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temama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konceptima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262572-C131-5C9F-1AE7-B790B42D5397}"/>
              </a:ext>
            </a:extLst>
          </p:cNvPr>
          <p:cNvSpPr txBox="1"/>
          <p:nvPr/>
        </p:nvSpPr>
        <p:spPr>
          <a:xfrm>
            <a:off x="6507368" y="1101407"/>
            <a:ext cx="5588006" cy="270843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b="1" dirty="0">
                <a:latin typeface="Arial" panose="020B0604020202020204" pitchFamily="34" charset="0"/>
                <a:cs typeface="Arial" panose="020B0604020202020204" pitchFamily="34" charset="0"/>
              </a:rPr>
              <a:t>SAVJETOVANJE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Stjepan je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izvanredni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student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prve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godine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studiju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Multimedijska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produkcija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Čini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se da se dobro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nosi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tehnologijom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ali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još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uvijek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je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važno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riješiti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sve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strahove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izazove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kojima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bi se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mogao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suočiti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novom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akademskom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okruženju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Potaknite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ga da se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javi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ako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mu je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potrebna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pomoć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upravljanju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svojim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radnim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opterećenjem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balansiranju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akademskih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zahtjeva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s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osobnim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životom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ili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suočavanju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stresom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Omogućite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mu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pristup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relevantnim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resursima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informacijama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službama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podrške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AU" sz="1600" dirty="0" err="1">
                <a:latin typeface="Arial" panose="020B0604020202020204" pitchFamily="34" charset="0"/>
                <a:cs typeface="Arial" panose="020B0604020202020204" pitchFamily="34" charset="0"/>
              </a:rPr>
              <a:t>studentima</a:t>
            </a:r>
            <a:r>
              <a:rPr lang="en-AU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9DF927-338B-7F33-D681-E6483C59A0B1}"/>
              </a:ext>
            </a:extLst>
          </p:cNvPr>
          <p:cNvSpPr txBox="1"/>
          <p:nvPr/>
        </p:nvSpPr>
        <p:spPr>
          <a:xfrm>
            <a:off x="7132295" y="3184392"/>
            <a:ext cx="4507017" cy="28782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1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RADIONIC</a:t>
            </a:r>
            <a:r>
              <a:rPr lang="en-US" sz="1600" b="1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Antoniov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akademski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status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sugerira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da bi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mogao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imati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poteškoća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Pristupite mu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proaktivno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ponudite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mu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priliku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da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razgovara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svojim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akademskim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ciljevima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izazovima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potencijalnim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nedoumicama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Ponudite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mu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informacije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podršku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u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pogledu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upravljanja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vremenom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upravljanja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stresom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izgradnje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učinkovitih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navika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1600" kern="100" dirty="0" err="1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učenja</a:t>
            </a:r>
            <a:r>
              <a:rPr lang="en-US" sz="1600" kern="100" dirty="0"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62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4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6F1088-9508-4600-A4F5-B645B205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2800" noProof="0" dirty="0"/>
              <a:t>Politike temeljene na podacima</a:t>
            </a:r>
            <a:br>
              <a:rPr lang="hr-HR" sz="2800" noProof="0" dirty="0"/>
            </a:br>
            <a:endParaRPr lang="hr-HR" noProof="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BB22302-95D8-407A-AEA8-9982422641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sz="2000" b="1" i="1" noProof="0" dirty="0"/>
              <a:t>Kako umjetna inteligencija može podržati</a:t>
            </a:r>
            <a:br>
              <a:rPr lang="hr-HR" sz="2000" b="1" i="1" noProof="0" dirty="0"/>
            </a:br>
            <a:r>
              <a:rPr lang="hr-HR" sz="2000" b="1" i="1" noProof="0" dirty="0"/>
              <a:t>napredovanje studenata kroz studij?</a:t>
            </a:r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857059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CAD48-B375-44ED-8389-0D37C9F5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Napredovanje studenata i odustajanje </a:t>
            </a:r>
            <a:r>
              <a:rPr lang="hr-HR" sz="2800" noProof="0" dirty="0"/>
              <a:t>(pregled literature)</a:t>
            </a:r>
            <a:endParaRPr lang="hr-HR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4CF5-8E60-469E-8AFB-C5A50906DF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hr-HR" sz="3200" dirty="0"/>
              <a:t>Istraživači ističu da su čimbenici koji utječu na odustajanje studenata od studija, kao i njihovo zadržavanje, uvelike </a:t>
            </a:r>
            <a:r>
              <a:rPr lang="hr-HR" sz="3600" b="1" dirty="0"/>
              <a:t>kontekstualno uvjetovani</a:t>
            </a:r>
            <a:r>
              <a:rPr lang="hr-HR" sz="3200" dirty="0"/>
              <a:t>. Oni variraju ovisno o </a:t>
            </a:r>
            <a:r>
              <a:rPr lang="hr-HR" sz="3600" b="1" dirty="0"/>
              <a:t>nacionalnim obrazovnim sustavima</a:t>
            </a:r>
            <a:r>
              <a:rPr lang="hr-HR" sz="3200" dirty="0"/>
              <a:t>, </a:t>
            </a:r>
            <a:r>
              <a:rPr lang="hr-HR" sz="3600" b="1" dirty="0"/>
              <a:t>kriterijima upisa </a:t>
            </a:r>
            <a:r>
              <a:rPr lang="hr-HR" sz="3200" dirty="0"/>
              <a:t>te </a:t>
            </a:r>
            <a:r>
              <a:rPr lang="hr-HR" sz="3600" b="1" dirty="0">
                <a:solidFill>
                  <a:srgbClr val="FF0000"/>
                </a:solidFill>
              </a:rPr>
              <a:t>razini podrške koju institucija pruža</a:t>
            </a:r>
            <a:r>
              <a:rPr lang="hr-HR" sz="3200" dirty="0"/>
              <a:t> studentima.</a:t>
            </a:r>
            <a:endParaRPr lang="hr-HR" sz="3200" noProof="0" dirty="0"/>
          </a:p>
        </p:txBody>
      </p:sp>
    </p:spTree>
    <p:extLst>
      <p:ext uri="{BB962C8B-B14F-4D97-AF65-F5344CB8AC3E}">
        <p14:creationId xmlns:p14="http://schemas.microsoft.com/office/powerpoint/2010/main" val="162511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412E4-E495-D21A-6889-54A00E58F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Napredovanje studenata i odustajanje </a:t>
            </a:r>
            <a:r>
              <a:rPr lang="hr-HR" sz="2800" noProof="0" dirty="0"/>
              <a:t>(pregled literature)</a:t>
            </a:r>
            <a:endParaRPr lang="hr-HR" noProof="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F4EE1-40F9-C6AB-8BC5-73FCB3021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sz="2900" noProof="0" dirty="0"/>
              <a:t>Identificirani ključni razlozi za napuštanje učenika:</a:t>
            </a:r>
          </a:p>
          <a:p>
            <a:pPr lvl="1"/>
            <a:r>
              <a:rPr lang="hr-HR" noProof="0" dirty="0"/>
              <a:t>Neodgovarajuće temeljno znanje i akademske poteškoće</a:t>
            </a:r>
          </a:p>
          <a:p>
            <a:pPr lvl="1"/>
            <a:r>
              <a:rPr lang="hr-HR" noProof="0" dirty="0"/>
              <a:t>Neadekvatan izbor programa – program nije usklađen s njihovim jakim stranama ili težnjama u karijeri</a:t>
            </a:r>
          </a:p>
          <a:p>
            <a:pPr lvl="1"/>
            <a:r>
              <a:rPr lang="hr-HR" noProof="0" dirty="0"/>
              <a:t>Nedostatak studentskog angažmana i integracije u sveučilišni život (odnosi s kolegama studentima i akademskim osobljem)</a:t>
            </a:r>
          </a:p>
          <a:p>
            <a:pPr lvl="1"/>
            <a:r>
              <a:rPr lang="hr-HR" noProof="0" dirty="0"/>
              <a:t>Izazovi sa samoregulacijom, organizacijskim vještinama ili akademskom neovisnošću</a:t>
            </a:r>
          </a:p>
          <a:p>
            <a:pPr lvl="1"/>
            <a:r>
              <a:rPr lang="hr-HR" noProof="0" dirty="0"/>
              <a:t>Financijski pritisci posebno među studentima “prve generacije” i onima iz nižeg socioekonomskog statusa</a:t>
            </a:r>
          </a:p>
          <a:p>
            <a:pPr lvl="1"/>
            <a:r>
              <a:rPr lang="hr-HR" noProof="0" dirty="0"/>
              <a:t>Ograničeni resursi koje pruža institucija, kao što su neadekvatne akademske ili ostale usluge podrške</a:t>
            </a:r>
          </a:p>
          <a:p>
            <a:pPr lvl="1"/>
            <a:r>
              <a:rPr lang="hr-HR" noProof="0" dirty="0"/>
              <a:t>Osobne neakademske prepreke kao što su problemi s fizičkim i mentalnim zdravljem</a:t>
            </a:r>
          </a:p>
          <a:p>
            <a:pPr lvl="1"/>
            <a:r>
              <a:rPr lang="hr-HR" noProof="0" dirty="0"/>
              <a:t>Individualne karakteristike studenata kao što su akademska sposobnost, rasa, spol i prethodno školovanje</a:t>
            </a:r>
          </a:p>
        </p:txBody>
      </p:sp>
    </p:spTree>
    <p:extLst>
      <p:ext uri="{BB962C8B-B14F-4D97-AF65-F5344CB8AC3E}">
        <p14:creationId xmlns:p14="http://schemas.microsoft.com/office/powerpoint/2010/main" val="3563751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C44D54-AEC3-4642-B0C2-4E80B079F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8416" y="365125"/>
            <a:ext cx="3942081" cy="5304155"/>
          </a:xfrm>
        </p:spPr>
        <p:txBody>
          <a:bodyPr>
            <a:normAutofit/>
          </a:bodyPr>
          <a:lstStyle/>
          <a:p>
            <a:r>
              <a:rPr lang="hr-HR" sz="3200" noProof="0" dirty="0"/>
              <a:t>Korištenje umjetne inteligencije za prepoznavanje rizičnih pokazatelja i mjera podrške</a:t>
            </a:r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4F3783A-19D4-D14C-CFA4-D52C07BAF95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0910511"/>
              </p:ext>
            </p:extLst>
          </p:nvPr>
        </p:nvGraphicFramePr>
        <p:xfrm>
          <a:off x="5136542" y="890546"/>
          <a:ext cx="6524321" cy="4623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52537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B72849-006A-0EA5-12C5-D183B9F39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Izvori podataka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51BA0F-06CE-45AD-0927-9C8BBF59D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noProof="0" dirty="0"/>
              <a:t>Vanjski podaci (prethodno obrazovanje)</a:t>
            </a:r>
          </a:p>
          <a:p>
            <a:r>
              <a:rPr lang="hr-HR" noProof="0" dirty="0"/>
              <a:t>Interno skladište podataka</a:t>
            </a:r>
          </a:p>
          <a:p>
            <a:r>
              <a:rPr lang="hr-HR" noProof="0" dirty="0"/>
              <a:t>InfoEduka – studentski informacijski sustav</a:t>
            </a:r>
          </a:p>
          <a:p>
            <a:r>
              <a:rPr lang="hr-HR" noProof="0" dirty="0"/>
              <a:t>Evidencije sveučilišnih službi</a:t>
            </a:r>
          </a:p>
        </p:txBody>
      </p:sp>
      <p:pic>
        <p:nvPicPr>
          <p:cNvPr id="4" name="Graphic 3" descr="Database">
            <a:extLst>
              <a:ext uri="{FF2B5EF4-FFF2-40B4-BE49-F238E27FC236}">
                <a16:creationId xmlns:a16="http://schemas.microsoft.com/office/drawing/2014/main" id="{44C4BDEB-4B98-191F-8147-A4FDFF924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625090" y="2627110"/>
            <a:ext cx="3429969" cy="342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5731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94E18E6-5AD8-12BD-E92B-F322D7FA6FC0}"/>
              </a:ext>
            </a:extLst>
          </p:cNvPr>
          <p:cNvSpPr txBox="1"/>
          <p:nvPr/>
        </p:nvSpPr>
        <p:spPr>
          <a:xfrm>
            <a:off x="1846493" y="909310"/>
            <a:ext cx="4045448" cy="136399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1200" kern="1200" noProof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DEMOGRAFSKE KARAKTERISTIKE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Godina rođenja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dirty="0">
                <a:latin typeface="Arial" panose="020B0604020202020204" pitchFamily="34" charset="0"/>
                <a:cs typeface="Arial" panose="020B0604020202020204" pitchFamily="34" charset="0"/>
              </a:rPr>
              <a:t>Mjesto rođenja</a:t>
            </a:r>
            <a:endParaRPr lang="hr-HR" sz="1200" kern="1200" noProof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Spol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Mjesto prethodnog obrazovanju</a:t>
            </a: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sz="1200" kern="1200" noProof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(grad/država)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757D48C-6D7F-097C-F307-72D582048A1B}"/>
              </a:ext>
            </a:extLst>
          </p:cNvPr>
          <p:cNvSpPr txBox="1"/>
          <p:nvPr/>
        </p:nvSpPr>
        <p:spPr>
          <a:xfrm>
            <a:off x="1846119" y="2508561"/>
            <a:ext cx="3231078" cy="10353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1200" noProof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DRUŠTVENO-EKONOMSKA OBILJEŽJA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Stupanj obrazovanja roditelja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Broj članova obitelji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Izvor financiranja studija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9B7495A-A87F-0D5F-53DD-2B4156E18E35}"/>
              </a:ext>
            </a:extLst>
          </p:cNvPr>
          <p:cNvSpPr txBox="1"/>
          <p:nvPr/>
        </p:nvSpPr>
        <p:spPr>
          <a:xfrm>
            <a:off x="1846119" y="3779171"/>
            <a:ext cx="3806373" cy="21433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hr-HR" sz="1200" noProof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PRETHODNO OBRAZOVANJE</a:t>
            </a:r>
          </a:p>
          <a:p>
            <a:pPr marL="177800" indent="-1778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Prethodno srednjoškolsko obrazovanje</a:t>
            </a:r>
            <a:b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(vrsta škole, vrsta programa)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Ishodi prethodnog srednjoškolskog obrazovanja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Vrsta visokoškolske ustanove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Prethodno visoko obrazovanje (završeno)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Prethodno visoko obrazovanje (nezavršeno)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Prethodni akademski rezultati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Rezultati državne mature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2B4ADE3-BD98-CA91-CC3F-57443BBCC7FE}"/>
              </a:ext>
            </a:extLst>
          </p:cNvPr>
          <p:cNvSpPr txBox="1"/>
          <p:nvPr/>
        </p:nvSpPr>
        <p:spPr>
          <a:xfrm>
            <a:off x="6781747" y="4070074"/>
            <a:ext cx="4483237" cy="19217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1200" noProof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OSOBNE OKOLNOSTI I OSOBINE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Podrška obitelji/prijatelja (samovrednovanje)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Studiranje uz rad (vrste zaposlenja)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Specifične okolnosti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Ranjive skupine studenata (student roditelj, student migrant, student koji radi…)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Razina stresa i anksioznosti (samoprocjena)</a:t>
            </a:r>
          </a:p>
          <a:p>
            <a:pPr marL="171450" indent="-1714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Stavovi o radu i učenju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FAB54C2-5D02-6ADD-05E8-04AA3CB28D44}"/>
              </a:ext>
            </a:extLst>
          </p:cNvPr>
          <p:cNvSpPr txBox="1"/>
          <p:nvPr/>
        </p:nvSpPr>
        <p:spPr>
          <a:xfrm>
            <a:off x="6781748" y="909310"/>
            <a:ext cx="4584752" cy="30297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hr-HR" sz="1200" noProof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AKADEMSKE KARAKTERISTIKE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Godina upisa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Godina studija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Područje studija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Stupanj studija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Jezik studija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Status studenta (redovni/izvanredni)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Pohađanje nastave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Angažman u sveučilišnim aktivnostima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Sudjelovanje u izvannastavnim aktivnostima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Interakcija s nastavnicima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Zadovoljstvo studijem</a:t>
            </a:r>
          </a:p>
          <a:p>
            <a:pPr marL="177800" indent="-1778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Rani akademski rezultati (kvizovi - </a:t>
            </a:r>
            <a:r>
              <a:rPr lang="hr-HR" sz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Moodle</a:t>
            </a: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hr-HR" sz="12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Kahoot</a:t>
            </a:r>
            <a:r>
              <a:rPr lang="hr-HR" sz="1200" noProof="0" dirty="0">
                <a:latin typeface="Arial" panose="020B0604020202020204" pitchFamily="34" charset="0"/>
                <a:cs typeface="Arial" panose="020B0604020202020204" pitchFamily="34" charset="0"/>
              </a:rPr>
              <a:t>, itd.)</a:t>
            </a:r>
            <a:endParaRPr lang="hr-HR" sz="1400" noProof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6F4ED36-AC65-1A14-92D2-D9FC42F75DB1}"/>
              </a:ext>
            </a:extLst>
          </p:cNvPr>
          <p:cNvCxnSpPr>
            <a:cxnSpLocks/>
          </p:cNvCxnSpPr>
          <p:nvPr/>
        </p:nvCxnSpPr>
        <p:spPr>
          <a:xfrm>
            <a:off x="6539510" y="0"/>
            <a:ext cx="0" cy="6121400"/>
          </a:xfrm>
          <a:prstGeom prst="line">
            <a:avLst/>
          </a:prstGeom>
          <a:ln w="12700">
            <a:solidFill>
              <a:srgbClr val="2540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BD92D08A-C6A4-A4C2-95F9-5B02D7039359}"/>
              </a:ext>
            </a:extLst>
          </p:cNvPr>
          <p:cNvSpPr txBox="1"/>
          <p:nvPr/>
        </p:nvSpPr>
        <p:spPr>
          <a:xfrm>
            <a:off x="1846119" y="348924"/>
            <a:ext cx="45191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Primjer podataka dostupnih prilikom upisa</a:t>
            </a:r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593A44-63B3-BFF8-7B7A-39296D26BD5A}"/>
              </a:ext>
            </a:extLst>
          </p:cNvPr>
          <p:cNvSpPr txBox="1"/>
          <p:nvPr/>
        </p:nvSpPr>
        <p:spPr>
          <a:xfrm>
            <a:off x="6781748" y="348924"/>
            <a:ext cx="5019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/>
              <a:t>Primjer podataka prikupljenih tijekom studiranja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784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93E20-6328-EEDE-7DC5-7091C1139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AI alati i usluge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96C24B-6713-40E9-00BE-59A83DF8E16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1172684"/>
              </p:ext>
            </p:extLst>
          </p:nvPr>
        </p:nvGraphicFramePr>
        <p:xfrm>
          <a:off x="1528762" y="1546225"/>
          <a:ext cx="982503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914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C5B0B1F-9288-435A-8986-33CE23B6C6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graphicEl>
                                              <a:dgm id="{3C5B0B1F-9288-435A-8986-33CE23B6C6B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0B2B329-62A4-4216-AE2C-671BCE6009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graphicEl>
                                              <a:dgm id="{50B2B329-62A4-4216-AE2C-671BCE6009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9E7A099-A86E-4395-AC86-057452205FB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graphicEl>
                                              <a:dgm id="{B9E7A099-A86E-4395-AC86-057452205FB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B93E2D4-573D-4905-B144-85906BB486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graphicEl>
                                              <a:dgm id="{CB93E2D4-573D-4905-B144-85906BB4861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6113475-AF81-49C6-9AAD-6F5936E42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graphicEl>
                                              <a:dgm id="{06113475-AF81-49C6-9AAD-6F5936E42C2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FDB5195-BDD6-4456-970D-6F6F40572E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>
                                            <p:graphicEl>
                                              <a:dgm id="{EFDB5195-BDD6-4456-970D-6F6F40572EE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72C8186-2D01-4E90-A1EE-1665DCEBE8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>
                                            <p:graphicEl>
                                              <a:dgm id="{E72C8186-2D01-4E90-A1EE-1665DCEBE85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720E90A-1A7D-46CF-9AC5-3E77C2D6C7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>
                                            <p:graphicEl>
                                              <a:dgm id="{C720E90A-1A7D-46CF-9AC5-3E77C2D6C7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01DEFEB-CB30-42D2-B0DF-4BCEFF1DDE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graphicEl>
                                              <a:dgm id="{C01DEFEB-CB30-42D2-B0DF-4BCEFF1DDE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A2EF5FC4-09AE-4E5A-AA6B-6633BF494E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">
                                            <p:graphicEl>
                                              <a:dgm id="{A2EF5FC4-09AE-4E5A-AA6B-6633BF494E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360CFC-A6BE-4EB0-A686-B66F64991C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">
                                            <p:graphicEl>
                                              <a:dgm id="{21360CFC-A6BE-4EB0-A686-B66F64991C7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18C2A17-17CE-4264-A3DA-45D75525EF4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">
                                            <p:graphicEl>
                                              <a:dgm id="{018C2A17-17CE-4264-A3DA-45D75525EF4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8E60730-FEA9-4297-BA8D-01C4400D64D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>
                                            <p:graphicEl>
                                              <a:dgm id="{18E60730-FEA9-4297-BA8D-01C4400D64D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D9D5A09-6E90-434F-92CA-5F364C4C1A0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>
                                            <p:graphicEl>
                                              <a:dgm id="{7D9D5A09-6E90-434F-92CA-5F364C4C1A0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F1F8A52-3A38-47C7-B848-99E4AC4D431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">
                                            <p:graphicEl>
                                              <a:dgm id="{1F1F8A52-3A38-47C7-B848-99E4AC4D431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 uiExpand="1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EC23A2-C3B0-E97B-E665-E88F3F806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Nadzorna ploča za rano upozorenje - primjer</a:t>
            </a:r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5960CF70-ED50-3FE8-F91E-D6E6886682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8762" y="1851953"/>
            <a:ext cx="9825037" cy="4155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495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D9B7C7-6723-F6CE-1B10-9E0EB492C40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hr-HR" noProof="0" dirty="0"/>
              <a:t>Univerzalne preventivne mjere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F73A77-7CF4-4028-098E-0C1545BE289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285750" lvl="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Kolegij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hr-HR" sz="28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arijera</a:t>
            </a:r>
            <a:r>
              <a:rPr lang="hr-H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: Studiranje (1. godina studija, svi studijski programi od 2024./2025.);</a:t>
            </a:r>
          </a:p>
          <a:p>
            <a:pPr marL="285750" lvl="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Vršnjačka podrška - spajanje studenata viših godina studija sa studentima koji su se tek upisali;</a:t>
            </a:r>
          </a:p>
          <a:p>
            <a:pPr marL="285750" lvl="0" indent="-2857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r-H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Upute za pohađanje </a:t>
            </a:r>
            <a:r>
              <a:rPr lang="en-US" sz="2800" noProof="0" dirty="0" err="1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hr-HR" sz="2800" noProof="0" dirty="0">
                <a:latin typeface="Arial" panose="020B0604020202020204" pitchFamily="34" charset="0"/>
                <a:cs typeface="Arial" panose="020B0604020202020204" pitchFamily="34" charset="0"/>
              </a:rPr>
              <a:t> polaganje kolegija koje studentima pomažu razumjeti zahtjeve kolegija i planirati svoje akademsko putovanje</a:t>
            </a:r>
          </a:p>
          <a:p>
            <a:endParaRPr lang="hr-HR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4C46283-7D4F-B414-A77E-B34E029A9A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 anchor="ctr">
            <a:normAutofit/>
          </a:bodyPr>
          <a:lstStyle/>
          <a:p>
            <a:r>
              <a:rPr lang="hr-HR" noProof="0" dirty="0"/>
              <a:t>Personalizirane mjere podrške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14C3208-7FE1-92C1-1091-FA6633FED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noProof="0" dirty="0"/>
              <a:t>Mjere podrške</a:t>
            </a: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C7CE01C9-DEC2-9046-31A9-4A472FE9F98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210340918"/>
              </p:ext>
            </p:extLst>
          </p:nvPr>
        </p:nvGraphicFramePr>
        <p:xfrm>
          <a:off x="6427788" y="2419616"/>
          <a:ext cx="4927600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61032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rce DEI 2025">
      <a:dk1>
        <a:srgbClr val="58585A"/>
      </a:dk1>
      <a:lt1>
        <a:srgbClr val="FFFFFF"/>
      </a:lt1>
      <a:dk2>
        <a:srgbClr val="58585A"/>
      </a:dk2>
      <a:lt2>
        <a:srgbClr val="FFFFFF"/>
      </a:lt2>
      <a:accent1>
        <a:srgbClr val="4CC0AD"/>
      </a:accent1>
      <a:accent2>
        <a:srgbClr val="E39717"/>
      </a:accent2>
      <a:accent3>
        <a:srgbClr val="D71635"/>
      </a:accent3>
      <a:accent4>
        <a:srgbClr val="80C342"/>
      </a:accent4>
      <a:accent5>
        <a:srgbClr val="00AB4E"/>
      </a:accent5>
      <a:accent6>
        <a:srgbClr val="B04C46"/>
      </a:accent6>
      <a:hlink>
        <a:srgbClr val="D71635"/>
      </a:hlink>
      <a:folHlink>
        <a:srgbClr val="D71635"/>
      </a:folHlink>
    </a:clrScheme>
    <a:fontScheme name="Srce DEI 202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ija Srce DEI 2025 - template.potx" id="{BBBB45DD-281A-4CE2-8EDC-F22CF8D79447}" vid="{B79A2DEE-1C44-403F-86B5-DE4AB27586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Prezentacija Srce DEI 2025 - template</Template>
  <TotalTime>203</TotalTime>
  <Words>905</Words>
  <Application>Microsoft Office PowerPoint</Application>
  <PresentationFormat>Widescreen</PresentationFormat>
  <Paragraphs>100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Politike temeljene na podacima:   Kako umjetna inteligencija može podržati napredovanje studenata kroz studij?</vt:lpstr>
      <vt:lpstr>Napredovanje studenata i odustajanje (pregled literature)</vt:lpstr>
      <vt:lpstr>Napredovanje studenata i odustajanje (pregled literature)</vt:lpstr>
      <vt:lpstr>Korištenje umjetne inteligencije za prepoznavanje rizičnih pokazatelja i mjera podrške</vt:lpstr>
      <vt:lpstr>Izvori podataka</vt:lpstr>
      <vt:lpstr>PowerPoint Presentation</vt:lpstr>
      <vt:lpstr>AI alati i usluge</vt:lpstr>
      <vt:lpstr>Nadzorna ploča za rano upozorenje - primjer</vt:lpstr>
      <vt:lpstr>Mjere podrške</vt:lpstr>
      <vt:lpstr>Primjer kako AI pomaže u intervjuima sa studentima</vt:lpstr>
      <vt:lpstr>Politike temeljene na podacima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Silvija Grgić</dc:creator>
  <cp:lastModifiedBy>Zdravko Kunić</cp:lastModifiedBy>
  <cp:revision>3</cp:revision>
  <dcterms:created xsi:type="dcterms:W3CDTF">2025-03-17T10:18:58Z</dcterms:created>
  <dcterms:modified xsi:type="dcterms:W3CDTF">2025-03-17T20:56:13Z</dcterms:modified>
</cp:coreProperties>
</file>