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1" r:id="rId1"/>
  </p:sldMasterIdLst>
  <p:notesMasterIdLst>
    <p:notesMasterId r:id="rId17"/>
  </p:notesMasterIdLst>
  <p:handoutMasterIdLst>
    <p:handoutMasterId r:id="rId18"/>
  </p:handoutMasterIdLst>
  <p:sldIdLst>
    <p:sldId id="265" r:id="rId2"/>
    <p:sldId id="256" r:id="rId3"/>
    <p:sldId id="298" r:id="rId4"/>
    <p:sldId id="303" r:id="rId5"/>
    <p:sldId id="299" r:id="rId6"/>
    <p:sldId id="334" r:id="rId7"/>
    <p:sldId id="335" r:id="rId8"/>
    <p:sldId id="338" r:id="rId9"/>
    <p:sldId id="302" r:id="rId10"/>
    <p:sldId id="336" r:id="rId11"/>
    <p:sldId id="300" r:id="rId12"/>
    <p:sldId id="337" r:id="rId13"/>
    <p:sldId id="311" r:id="rId14"/>
    <p:sldId id="339" r:id="rId15"/>
    <p:sldId id="297" r:id="rId16"/>
  </p:sldIdLst>
  <p:sldSz cx="12192000" cy="6858000"/>
  <p:notesSz cx="6669088" cy="9753600"/>
  <p:defaultTextStyle>
    <a:defPPr>
      <a:defRPr lang="hr-HR"/>
    </a:defPPr>
    <a:lvl1pPr algn="l" rtl="0" fontAlgn="base">
      <a:spcBef>
        <a:spcPct val="0"/>
      </a:spcBef>
      <a:spcAft>
        <a:spcPct val="0"/>
      </a:spcAft>
      <a:defRPr kern="1200">
        <a:solidFill>
          <a:schemeClr val="tx1"/>
        </a:solidFill>
        <a:latin typeface="Tahoma" panose="020B0604030504040204" pitchFamily="34" charset="0"/>
        <a:ea typeface="+mn-ea"/>
        <a:cs typeface="+mn-cs"/>
      </a:defRPr>
    </a:lvl1pPr>
    <a:lvl2pPr marL="457200" algn="l" rtl="0" fontAlgn="base">
      <a:spcBef>
        <a:spcPct val="0"/>
      </a:spcBef>
      <a:spcAft>
        <a:spcPct val="0"/>
      </a:spcAft>
      <a:defRPr kern="1200">
        <a:solidFill>
          <a:schemeClr val="tx1"/>
        </a:solidFill>
        <a:latin typeface="Tahoma" panose="020B0604030504040204" pitchFamily="34" charset="0"/>
        <a:ea typeface="+mn-ea"/>
        <a:cs typeface="+mn-cs"/>
      </a:defRPr>
    </a:lvl2pPr>
    <a:lvl3pPr marL="914400" algn="l" rtl="0" fontAlgn="base">
      <a:spcBef>
        <a:spcPct val="0"/>
      </a:spcBef>
      <a:spcAft>
        <a:spcPct val="0"/>
      </a:spcAft>
      <a:defRPr kern="1200">
        <a:solidFill>
          <a:schemeClr val="tx1"/>
        </a:solidFill>
        <a:latin typeface="Tahoma" panose="020B0604030504040204" pitchFamily="34" charset="0"/>
        <a:ea typeface="+mn-ea"/>
        <a:cs typeface="+mn-cs"/>
      </a:defRPr>
    </a:lvl3pPr>
    <a:lvl4pPr marL="1371600" algn="l" rtl="0" fontAlgn="base">
      <a:spcBef>
        <a:spcPct val="0"/>
      </a:spcBef>
      <a:spcAft>
        <a:spcPct val="0"/>
      </a:spcAft>
      <a:defRPr kern="1200">
        <a:solidFill>
          <a:schemeClr val="tx1"/>
        </a:solidFill>
        <a:latin typeface="Tahoma" panose="020B0604030504040204" pitchFamily="34" charset="0"/>
        <a:ea typeface="+mn-ea"/>
        <a:cs typeface="+mn-cs"/>
      </a:defRPr>
    </a:lvl4pPr>
    <a:lvl5pPr marL="1828800" algn="l" rtl="0" fontAlgn="base">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072" userDrawn="1">
          <p15:clr>
            <a:srgbClr val="A4A3A4"/>
          </p15:clr>
        </p15:guide>
        <p15:guide id="2" pos="210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2D2D8A"/>
    <a:srgbClr val="5273C1"/>
    <a:srgbClr val="98BDD6"/>
    <a:srgbClr val="DAEDEF"/>
    <a:srgbClr val="CC3300"/>
    <a:srgbClr val="4472C4"/>
    <a:srgbClr val="BBE0E3"/>
    <a:srgbClr val="9900CC"/>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14" y="114"/>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83" d="100"/>
          <a:sy n="83" d="100"/>
        </p:scale>
        <p:origin x="-1422" y="-84"/>
      </p:cViewPr>
      <p:guideLst>
        <p:guide orient="horz" pos="3072"/>
        <p:guide pos="210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C8CF975-815D-4FBE-BB30-038304061A20}" type="doc">
      <dgm:prSet loTypeId="urn:microsoft.com/office/officeart/2008/layout/VerticalCurvedList" loCatId="list" qsTypeId="urn:microsoft.com/office/officeart/2005/8/quickstyle/simple1" qsCatId="simple" csTypeId="urn:microsoft.com/office/officeart/2005/8/colors/accent6_1" csCatId="accent6" phldr="1"/>
      <dgm:spPr/>
      <dgm:t>
        <a:bodyPr/>
        <a:lstStyle/>
        <a:p>
          <a:endParaRPr lang="en-US"/>
        </a:p>
      </dgm:t>
    </dgm:pt>
    <dgm:pt modelId="{010F9520-9D85-4ED4-A108-3FD7AF394F8F}">
      <dgm:prSet phldrT="[Text]" custT="1"/>
      <dgm:spPr/>
      <dgm:t>
        <a:bodyPr/>
        <a:lstStyle/>
        <a:p>
          <a:r>
            <a:rPr lang="en-GB" sz="2500" b="1" noProof="0" dirty="0" smtClean="0">
              <a:solidFill>
                <a:srgbClr val="333399"/>
              </a:solidFill>
              <a:latin typeface="+mn-lt"/>
            </a:rPr>
            <a:t>General overview</a:t>
          </a:r>
          <a:endParaRPr lang="en-GB" sz="2500" noProof="0" dirty="0">
            <a:solidFill>
              <a:srgbClr val="333399"/>
            </a:solidFill>
            <a:latin typeface="+mn-lt"/>
          </a:endParaRPr>
        </a:p>
      </dgm:t>
    </dgm:pt>
    <dgm:pt modelId="{4886554E-B206-4B1B-A474-E23073DA13FA}" type="parTrans" cxnId="{FDDC44EE-B685-431B-9F0B-2EAEAB9B0352}">
      <dgm:prSet/>
      <dgm:spPr/>
      <dgm:t>
        <a:bodyPr/>
        <a:lstStyle/>
        <a:p>
          <a:endParaRPr lang="en-US"/>
        </a:p>
      </dgm:t>
    </dgm:pt>
    <dgm:pt modelId="{EEA7B49A-7481-4D91-8A1A-1B606C4EAB88}" type="sibTrans" cxnId="{FDDC44EE-B685-431B-9F0B-2EAEAB9B0352}">
      <dgm:prSet/>
      <dgm:spPr/>
      <dgm:t>
        <a:bodyPr/>
        <a:lstStyle/>
        <a:p>
          <a:endParaRPr lang="en-US"/>
        </a:p>
      </dgm:t>
    </dgm:pt>
    <dgm:pt modelId="{3B0FD033-1F5D-4A03-8D40-755AD3874B4C}">
      <dgm:prSet phldrT="[Text]" custT="1"/>
      <dgm:spPr/>
      <dgm:t>
        <a:bodyPr/>
        <a:lstStyle/>
        <a:p>
          <a:r>
            <a:rPr lang="en-GB" sz="2500" b="1" noProof="0" dirty="0" smtClean="0">
              <a:solidFill>
                <a:srgbClr val="333399"/>
              </a:solidFill>
              <a:latin typeface="+mn-lt"/>
            </a:rPr>
            <a:t>European </a:t>
          </a:r>
          <a:r>
            <a:rPr lang="hr-HR" sz="2500" b="1" noProof="0" dirty="0" smtClean="0">
              <a:solidFill>
                <a:srgbClr val="333399"/>
              </a:solidFill>
              <a:latin typeface="+mn-lt"/>
            </a:rPr>
            <a:t>Context</a:t>
          </a:r>
          <a:endParaRPr lang="en-GB" sz="2500" noProof="0" dirty="0">
            <a:solidFill>
              <a:srgbClr val="333399"/>
            </a:solidFill>
            <a:latin typeface="+mn-lt"/>
          </a:endParaRPr>
        </a:p>
      </dgm:t>
    </dgm:pt>
    <dgm:pt modelId="{1371C97E-E57A-4B54-81E8-9F31F06CCADF}" type="parTrans" cxnId="{744EC8E1-F748-4137-8454-1255CD6761AD}">
      <dgm:prSet/>
      <dgm:spPr/>
      <dgm:t>
        <a:bodyPr/>
        <a:lstStyle/>
        <a:p>
          <a:endParaRPr lang="en-US"/>
        </a:p>
      </dgm:t>
    </dgm:pt>
    <dgm:pt modelId="{1289377B-1A0F-4DFC-8658-768187BBB838}" type="sibTrans" cxnId="{744EC8E1-F748-4137-8454-1255CD6761AD}">
      <dgm:prSet/>
      <dgm:spPr/>
      <dgm:t>
        <a:bodyPr/>
        <a:lstStyle/>
        <a:p>
          <a:endParaRPr lang="en-US"/>
        </a:p>
      </dgm:t>
    </dgm:pt>
    <dgm:pt modelId="{8A2CF494-B3FB-4904-B390-288F9EDD78FB}">
      <dgm:prSet phldrT="[Text]" custT="1"/>
      <dgm:spPr/>
      <dgm:t>
        <a:bodyPr/>
        <a:lstStyle/>
        <a:p>
          <a:r>
            <a:rPr lang="hr-HR" sz="2500" b="1" noProof="0" dirty="0" smtClean="0">
              <a:solidFill>
                <a:srgbClr val="333399"/>
              </a:solidFill>
              <a:latin typeface="+mn-lt"/>
            </a:rPr>
            <a:t>National Context</a:t>
          </a:r>
          <a:endParaRPr lang="en-GB" sz="2500" noProof="0" dirty="0">
            <a:solidFill>
              <a:srgbClr val="333399"/>
            </a:solidFill>
            <a:latin typeface="+mn-lt"/>
          </a:endParaRPr>
        </a:p>
      </dgm:t>
    </dgm:pt>
    <dgm:pt modelId="{216D4103-5FCC-4E90-A225-17D3E23C7C92}" type="parTrans" cxnId="{CB968966-DF6A-4426-8810-FE484A7FC5A1}">
      <dgm:prSet/>
      <dgm:spPr/>
      <dgm:t>
        <a:bodyPr/>
        <a:lstStyle/>
        <a:p>
          <a:endParaRPr lang="en-US"/>
        </a:p>
      </dgm:t>
    </dgm:pt>
    <dgm:pt modelId="{85E17868-4814-4817-A2FB-78214FD7E008}" type="sibTrans" cxnId="{CB968966-DF6A-4426-8810-FE484A7FC5A1}">
      <dgm:prSet/>
      <dgm:spPr/>
      <dgm:t>
        <a:bodyPr/>
        <a:lstStyle/>
        <a:p>
          <a:endParaRPr lang="en-US"/>
        </a:p>
      </dgm:t>
    </dgm:pt>
    <dgm:pt modelId="{4D9A5C71-2B30-4C00-B7A4-952427CAB89C}">
      <dgm:prSet phldrT="[Text]" custT="1"/>
      <dgm:spPr/>
      <dgm:t>
        <a:bodyPr/>
        <a:lstStyle/>
        <a:p>
          <a:r>
            <a:rPr lang="en-GB" sz="2500" b="1" noProof="0" dirty="0" smtClean="0">
              <a:solidFill>
                <a:srgbClr val="333399"/>
              </a:solidFill>
              <a:latin typeface="+mn-lt"/>
            </a:rPr>
            <a:t>OECD</a:t>
          </a:r>
          <a:endParaRPr lang="en-GB" sz="2500" noProof="0" dirty="0">
            <a:solidFill>
              <a:srgbClr val="333399"/>
            </a:solidFill>
            <a:latin typeface="+mn-lt"/>
          </a:endParaRPr>
        </a:p>
      </dgm:t>
    </dgm:pt>
    <dgm:pt modelId="{66242B1D-3142-43F5-A2F8-FE3F20F6F9FA}" type="parTrans" cxnId="{A7CB0495-7FE6-4C68-9C3C-09B876D81FC0}">
      <dgm:prSet/>
      <dgm:spPr/>
      <dgm:t>
        <a:bodyPr/>
        <a:lstStyle/>
        <a:p>
          <a:endParaRPr lang="en-US"/>
        </a:p>
      </dgm:t>
    </dgm:pt>
    <dgm:pt modelId="{5D322778-631A-45AA-A82B-8F3F4CB1ACC9}" type="sibTrans" cxnId="{A7CB0495-7FE6-4C68-9C3C-09B876D81FC0}">
      <dgm:prSet/>
      <dgm:spPr/>
      <dgm:t>
        <a:bodyPr/>
        <a:lstStyle/>
        <a:p>
          <a:endParaRPr lang="en-US"/>
        </a:p>
      </dgm:t>
    </dgm:pt>
    <dgm:pt modelId="{6801AD3E-ECAD-445F-965C-999C7112865F}" type="pres">
      <dgm:prSet presAssocID="{1C8CF975-815D-4FBE-BB30-038304061A20}" presName="Name0" presStyleCnt="0">
        <dgm:presLayoutVars>
          <dgm:chMax val="7"/>
          <dgm:chPref val="7"/>
          <dgm:dir/>
        </dgm:presLayoutVars>
      </dgm:prSet>
      <dgm:spPr/>
      <dgm:t>
        <a:bodyPr/>
        <a:lstStyle/>
        <a:p>
          <a:endParaRPr lang="en-US"/>
        </a:p>
      </dgm:t>
    </dgm:pt>
    <dgm:pt modelId="{080B4BE8-969A-45B1-A73A-8F4730E350DA}" type="pres">
      <dgm:prSet presAssocID="{1C8CF975-815D-4FBE-BB30-038304061A20}" presName="Name1" presStyleCnt="0"/>
      <dgm:spPr/>
    </dgm:pt>
    <dgm:pt modelId="{61975533-DAC3-46FB-A551-C530F8FB30AC}" type="pres">
      <dgm:prSet presAssocID="{1C8CF975-815D-4FBE-BB30-038304061A20}" presName="cycle" presStyleCnt="0"/>
      <dgm:spPr/>
    </dgm:pt>
    <dgm:pt modelId="{6480C01A-C547-4D69-8C0E-60DE1E487A15}" type="pres">
      <dgm:prSet presAssocID="{1C8CF975-815D-4FBE-BB30-038304061A20}" presName="srcNode" presStyleLbl="node1" presStyleIdx="0" presStyleCnt="4"/>
      <dgm:spPr/>
    </dgm:pt>
    <dgm:pt modelId="{935DBA33-A698-4E87-8C9C-3A8857CC6C0F}" type="pres">
      <dgm:prSet presAssocID="{1C8CF975-815D-4FBE-BB30-038304061A20}" presName="conn" presStyleLbl="parChTrans1D2" presStyleIdx="0" presStyleCnt="1"/>
      <dgm:spPr/>
      <dgm:t>
        <a:bodyPr/>
        <a:lstStyle/>
        <a:p>
          <a:endParaRPr lang="en-US"/>
        </a:p>
      </dgm:t>
    </dgm:pt>
    <dgm:pt modelId="{994028F8-6109-4B3D-B8A1-C9A8B6394B7B}" type="pres">
      <dgm:prSet presAssocID="{1C8CF975-815D-4FBE-BB30-038304061A20}" presName="extraNode" presStyleLbl="node1" presStyleIdx="0" presStyleCnt="4"/>
      <dgm:spPr/>
    </dgm:pt>
    <dgm:pt modelId="{54F0D98C-3BDA-434C-9700-302394EACF42}" type="pres">
      <dgm:prSet presAssocID="{1C8CF975-815D-4FBE-BB30-038304061A20}" presName="dstNode" presStyleLbl="node1" presStyleIdx="0" presStyleCnt="4"/>
      <dgm:spPr/>
    </dgm:pt>
    <dgm:pt modelId="{FAF33D78-CD61-4D34-8E21-B57DA10C38C6}" type="pres">
      <dgm:prSet presAssocID="{010F9520-9D85-4ED4-A108-3FD7AF394F8F}" presName="text_1" presStyleLbl="node1" presStyleIdx="0" presStyleCnt="4">
        <dgm:presLayoutVars>
          <dgm:bulletEnabled val="1"/>
        </dgm:presLayoutVars>
      </dgm:prSet>
      <dgm:spPr/>
      <dgm:t>
        <a:bodyPr/>
        <a:lstStyle/>
        <a:p>
          <a:endParaRPr lang="en-US"/>
        </a:p>
      </dgm:t>
    </dgm:pt>
    <dgm:pt modelId="{1A0943FC-AA94-47C8-B63A-B5DF0B66CFF2}" type="pres">
      <dgm:prSet presAssocID="{010F9520-9D85-4ED4-A108-3FD7AF394F8F}" presName="accent_1" presStyleCnt="0"/>
      <dgm:spPr/>
    </dgm:pt>
    <dgm:pt modelId="{970CF07B-F6C0-4BAE-8F4F-7D7FD5273F1C}" type="pres">
      <dgm:prSet presAssocID="{010F9520-9D85-4ED4-A108-3FD7AF394F8F}" presName="accentRepeatNode" presStyleLbl="solidFgAcc1" presStyleIdx="0" presStyleCnt="4"/>
      <dgm:spPr/>
    </dgm:pt>
    <dgm:pt modelId="{0DF66F12-822C-49CF-9C43-FA06C1CBD311}" type="pres">
      <dgm:prSet presAssocID="{4D9A5C71-2B30-4C00-B7A4-952427CAB89C}" presName="text_2" presStyleLbl="node1" presStyleIdx="1" presStyleCnt="4">
        <dgm:presLayoutVars>
          <dgm:bulletEnabled val="1"/>
        </dgm:presLayoutVars>
      </dgm:prSet>
      <dgm:spPr/>
      <dgm:t>
        <a:bodyPr/>
        <a:lstStyle/>
        <a:p>
          <a:endParaRPr lang="en-US"/>
        </a:p>
      </dgm:t>
    </dgm:pt>
    <dgm:pt modelId="{2EB3B4FF-1F82-4BAB-AE31-FCD8E2DB7721}" type="pres">
      <dgm:prSet presAssocID="{4D9A5C71-2B30-4C00-B7A4-952427CAB89C}" presName="accent_2" presStyleCnt="0"/>
      <dgm:spPr/>
    </dgm:pt>
    <dgm:pt modelId="{B65B1C89-392E-4CBB-8E38-67A4782B8684}" type="pres">
      <dgm:prSet presAssocID="{4D9A5C71-2B30-4C00-B7A4-952427CAB89C}" presName="accentRepeatNode" presStyleLbl="solidFgAcc1" presStyleIdx="1" presStyleCnt="4"/>
      <dgm:spPr/>
    </dgm:pt>
    <dgm:pt modelId="{5CA061AD-B08E-4738-B754-68A5355260EC}" type="pres">
      <dgm:prSet presAssocID="{3B0FD033-1F5D-4A03-8D40-755AD3874B4C}" presName="text_3" presStyleLbl="node1" presStyleIdx="2" presStyleCnt="4">
        <dgm:presLayoutVars>
          <dgm:bulletEnabled val="1"/>
        </dgm:presLayoutVars>
      </dgm:prSet>
      <dgm:spPr/>
      <dgm:t>
        <a:bodyPr/>
        <a:lstStyle/>
        <a:p>
          <a:endParaRPr lang="en-US"/>
        </a:p>
      </dgm:t>
    </dgm:pt>
    <dgm:pt modelId="{7EA7A944-8C7A-4E01-91FF-32B6CA1FD590}" type="pres">
      <dgm:prSet presAssocID="{3B0FD033-1F5D-4A03-8D40-755AD3874B4C}" presName="accent_3" presStyleCnt="0"/>
      <dgm:spPr/>
    </dgm:pt>
    <dgm:pt modelId="{F6AAB3B5-BDF9-4FD6-8D56-3D76BEC97EA9}" type="pres">
      <dgm:prSet presAssocID="{3B0FD033-1F5D-4A03-8D40-755AD3874B4C}" presName="accentRepeatNode" presStyleLbl="solidFgAcc1" presStyleIdx="2" presStyleCnt="4"/>
      <dgm:spPr/>
    </dgm:pt>
    <dgm:pt modelId="{B081CDC6-C602-4DBE-95D3-F611F96AF0E3}" type="pres">
      <dgm:prSet presAssocID="{8A2CF494-B3FB-4904-B390-288F9EDD78FB}" presName="text_4" presStyleLbl="node1" presStyleIdx="3" presStyleCnt="4">
        <dgm:presLayoutVars>
          <dgm:bulletEnabled val="1"/>
        </dgm:presLayoutVars>
      </dgm:prSet>
      <dgm:spPr/>
      <dgm:t>
        <a:bodyPr/>
        <a:lstStyle/>
        <a:p>
          <a:endParaRPr lang="en-US"/>
        </a:p>
      </dgm:t>
    </dgm:pt>
    <dgm:pt modelId="{93DB4835-4A7A-4908-8DA4-00E825ED48A5}" type="pres">
      <dgm:prSet presAssocID="{8A2CF494-B3FB-4904-B390-288F9EDD78FB}" presName="accent_4" presStyleCnt="0"/>
      <dgm:spPr/>
    </dgm:pt>
    <dgm:pt modelId="{BB52CFEF-E135-4B3E-8673-FB54567B3286}" type="pres">
      <dgm:prSet presAssocID="{8A2CF494-B3FB-4904-B390-288F9EDD78FB}" presName="accentRepeatNode" presStyleLbl="solidFgAcc1" presStyleIdx="3" presStyleCnt="4"/>
      <dgm:spPr/>
    </dgm:pt>
  </dgm:ptLst>
  <dgm:cxnLst>
    <dgm:cxn modelId="{CB968966-DF6A-4426-8810-FE484A7FC5A1}" srcId="{1C8CF975-815D-4FBE-BB30-038304061A20}" destId="{8A2CF494-B3FB-4904-B390-288F9EDD78FB}" srcOrd="3" destOrd="0" parTransId="{216D4103-5FCC-4E90-A225-17D3E23C7C92}" sibTransId="{85E17868-4814-4817-A2FB-78214FD7E008}"/>
    <dgm:cxn modelId="{04B3AC0E-19A8-47F1-A025-57C38D0ED98D}" type="presOf" srcId="{8A2CF494-B3FB-4904-B390-288F9EDD78FB}" destId="{B081CDC6-C602-4DBE-95D3-F611F96AF0E3}" srcOrd="0" destOrd="0" presId="urn:microsoft.com/office/officeart/2008/layout/VerticalCurvedList"/>
    <dgm:cxn modelId="{744EC8E1-F748-4137-8454-1255CD6761AD}" srcId="{1C8CF975-815D-4FBE-BB30-038304061A20}" destId="{3B0FD033-1F5D-4A03-8D40-755AD3874B4C}" srcOrd="2" destOrd="0" parTransId="{1371C97E-E57A-4B54-81E8-9F31F06CCADF}" sibTransId="{1289377B-1A0F-4DFC-8658-768187BBB838}"/>
    <dgm:cxn modelId="{B9513998-BCF1-447F-8D24-F244662756DE}" type="presOf" srcId="{4D9A5C71-2B30-4C00-B7A4-952427CAB89C}" destId="{0DF66F12-822C-49CF-9C43-FA06C1CBD311}" srcOrd="0" destOrd="0" presId="urn:microsoft.com/office/officeart/2008/layout/VerticalCurvedList"/>
    <dgm:cxn modelId="{A7CB0495-7FE6-4C68-9C3C-09B876D81FC0}" srcId="{1C8CF975-815D-4FBE-BB30-038304061A20}" destId="{4D9A5C71-2B30-4C00-B7A4-952427CAB89C}" srcOrd="1" destOrd="0" parTransId="{66242B1D-3142-43F5-A2F8-FE3F20F6F9FA}" sibTransId="{5D322778-631A-45AA-A82B-8F3F4CB1ACC9}"/>
    <dgm:cxn modelId="{F147D5A7-F028-4360-B4F9-B1282EFD43BB}" type="presOf" srcId="{EEA7B49A-7481-4D91-8A1A-1B606C4EAB88}" destId="{935DBA33-A698-4E87-8C9C-3A8857CC6C0F}" srcOrd="0" destOrd="0" presId="urn:microsoft.com/office/officeart/2008/layout/VerticalCurvedList"/>
    <dgm:cxn modelId="{7AB0BDE6-E9C9-4059-9EEE-B6AC57456635}" type="presOf" srcId="{010F9520-9D85-4ED4-A108-3FD7AF394F8F}" destId="{FAF33D78-CD61-4D34-8E21-B57DA10C38C6}" srcOrd="0" destOrd="0" presId="urn:microsoft.com/office/officeart/2008/layout/VerticalCurvedList"/>
    <dgm:cxn modelId="{FDDC44EE-B685-431B-9F0B-2EAEAB9B0352}" srcId="{1C8CF975-815D-4FBE-BB30-038304061A20}" destId="{010F9520-9D85-4ED4-A108-3FD7AF394F8F}" srcOrd="0" destOrd="0" parTransId="{4886554E-B206-4B1B-A474-E23073DA13FA}" sibTransId="{EEA7B49A-7481-4D91-8A1A-1B606C4EAB88}"/>
    <dgm:cxn modelId="{D0672A6F-34E4-4B56-B52C-972FA7AE4787}" type="presOf" srcId="{3B0FD033-1F5D-4A03-8D40-755AD3874B4C}" destId="{5CA061AD-B08E-4738-B754-68A5355260EC}" srcOrd="0" destOrd="0" presId="urn:microsoft.com/office/officeart/2008/layout/VerticalCurvedList"/>
    <dgm:cxn modelId="{5181EA61-A2FC-4760-B977-A623D05B600A}" type="presOf" srcId="{1C8CF975-815D-4FBE-BB30-038304061A20}" destId="{6801AD3E-ECAD-445F-965C-999C7112865F}" srcOrd="0" destOrd="0" presId="urn:microsoft.com/office/officeart/2008/layout/VerticalCurvedList"/>
    <dgm:cxn modelId="{A5926DC0-BEDD-4AC9-942B-41DC18853E81}" type="presParOf" srcId="{6801AD3E-ECAD-445F-965C-999C7112865F}" destId="{080B4BE8-969A-45B1-A73A-8F4730E350DA}" srcOrd="0" destOrd="0" presId="urn:microsoft.com/office/officeart/2008/layout/VerticalCurvedList"/>
    <dgm:cxn modelId="{A79BB767-346D-4DD2-87CB-07A454C5BFE9}" type="presParOf" srcId="{080B4BE8-969A-45B1-A73A-8F4730E350DA}" destId="{61975533-DAC3-46FB-A551-C530F8FB30AC}" srcOrd="0" destOrd="0" presId="urn:microsoft.com/office/officeart/2008/layout/VerticalCurvedList"/>
    <dgm:cxn modelId="{DBE6E801-1E78-4947-BEBE-AF86A6354366}" type="presParOf" srcId="{61975533-DAC3-46FB-A551-C530F8FB30AC}" destId="{6480C01A-C547-4D69-8C0E-60DE1E487A15}" srcOrd="0" destOrd="0" presId="urn:microsoft.com/office/officeart/2008/layout/VerticalCurvedList"/>
    <dgm:cxn modelId="{A8709FCF-DC88-49D8-B707-3085967AC469}" type="presParOf" srcId="{61975533-DAC3-46FB-A551-C530F8FB30AC}" destId="{935DBA33-A698-4E87-8C9C-3A8857CC6C0F}" srcOrd="1" destOrd="0" presId="urn:microsoft.com/office/officeart/2008/layout/VerticalCurvedList"/>
    <dgm:cxn modelId="{75017F1F-7178-4452-91CF-38E20E903730}" type="presParOf" srcId="{61975533-DAC3-46FB-A551-C530F8FB30AC}" destId="{994028F8-6109-4B3D-B8A1-C9A8B6394B7B}" srcOrd="2" destOrd="0" presId="urn:microsoft.com/office/officeart/2008/layout/VerticalCurvedList"/>
    <dgm:cxn modelId="{0A1308A1-732F-4817-A02C-F0E64087A23A}" type="presParOf" srcId="{61975533-DAC3-46FB-A551-C530F8FB30AC}" destId="{54F0D98C-3BDA-434C-9700-302394EACF42}" srcOrd="3" destOrd="0" presId="urn:microsoft.com/office/officeart/2008/layout/VerticalCurvedList"/>
    <dgm:cxn modelId="{1AA4C368-7800-46EC-9A97-7AF134EDF56E}" type="presParOf" srcId="{080B4BE8-969A-45B1-A73A-8F4730E350DA}" destId="{FAF33D78-CD61-4D34-8E21-B57DA10C38C6}" srcOrd="1" destOrd="0" presId="urn:microsoft.com/office/officeart/2008/layout/VerticalCurvedList"/>
    <dgm:cxn modelId="{F32EA21C-4F55-4777-AA00-A2724B30D084}" type="presParOf" srcId="{080B4BE8-969A-45B1-A73A-8F4730E350DA}" destId="{1A0943FC-AA94-47C8-B63A-B5DF0B66CFF2}" srcOrd="2" destOrd="0" presId="urn:microsoft.com/office/officeart/2008/layout/VerticalCurvedList"/>
    <dgm:cxn modelId="{0E3E7E88-0C71-438C-B1E3-48D54AF97709}" type="presParOf" srcId="{1A0943FC-AA94-47C8-B63A-B5DF0B66CFF2}" destId="{970CF07B-F6C0-4BAE-8F4F-7D7FD5273F1C}" srcOrd="0" destOrd="0" presId="urn:microsoft.com/office/officeart/2008/layout/VerticalCurvedList"/>
    <dgm:cxn modelId="{266B97AB-3393-4B65-8204-6D7E99F35616}" type="presParOf" srcId="{080B4BE8-969A-45B1-A73A-8F4730E350DA}" destId="{0DF66F12-822C-49CF-9C43-FA06C1CBD311}" srcOrd="3" destOrd="0" presId="urn:microsoft.com/office/officeart/2008/layout/VerticalCurvedList"/>
    <dgm:cxn modelId="{39C6382C-177B-474E-A347-D6F8B20FCEB2}" type="presParOf" srcId="{080B4BE8-969A-45B1-A73A-8F4730E350DA}" destId="{2EB3B4FF-1F82-4BAB-AE31-FCD8E2DB7721}" srcOrd="4" destOrd="0" presId="urn:microsoft.com/office/officeart/2008/layout/VerticalCurvedList"/>
    <dgm:cxn modelId="{D3F31081-A1EA-43A2-BBA8-3E8BAC19A1CC}" type="presParOf" srcId="{2EB3B4FF-1F82-4BAB-AE31-FCD8E2DB7721}" destId="{B65B1C89-392E-4CBB-8E38-67A4782B8684}" srcOrd="0" destOrd="0" presId="urn:microsoft.com/office/officeart/2008/layout/VerticalCurvedList"/>
    <dgm:cxn modelId="{1165C6A0-E26D-4E3C-9D35-3460B35189F7}" type="presParOf" srcId="{080B4BE8-969A-45B1-A73A-8F4730E350DA}" destId="{5CA061AD-B08E-4738-B754-68A5355260EC}" srcOrd="5" destOrd="0" presId="urn:microsoft.com/office/officeart/2008/layout/VerticalCurvedList"/>
    <dgm:cxn modelId="{2EFE0FEC-05E6-4A85-A201-00955603A84E}" type="presParOf" srcId="{080B4BE8-969A-45B1-A73A-8F4730E350DA}" destId="{7EA7A944-8C7A-4E01-91FF-32B6CA1FD590}" srcOrd="6" destOrd="0" presId="urn:microsoft.com/office/officeart/2008/layout/VerticalCurvedList"/>
    <dgm:cxn modelId="{A301DBF4-D27A-47A4-9407-20EBD4A6B202}" type="presParOf" srcId="{7EA7A944-8C7A-4E01-91FF-32B6CA1FD590}" destId="{F6AAB3B5-BDF9-4FD6-8D56-3D76BEC97EA9}" srcOrd="0" destOrd="0" presId="urn:microsoft.com/office/officeart/2008/layout/VerticalCurvedList"/>
    <dgm:cxn modelId="{63E3AB94-717F-406B-B38D-923EFEE43DFA}" type="presParOf" srcId="{080B4BE8-969A-45B1-A73A-8F4730E350DA}" destId="{B081CDC6-C602-4DBE-95D3-F611F96AF0E3}" srcOrd="7" destOrd="0" presId="urn:microsoft.com/office/officeart/2008/layout/VerticalCurvedList"/>
    <dgm:cxn modelId="{96B3AD4F-F904-47B7-9EF5-3A9C3C39D509}" type="presParOf" srcId="{080B4BE8-969A-45B1-A73A-8F4730E350DA}" destId="{93DB4835-4A7A-4908-8DA4-00E825ED48A5}" srcOrd="8" destOrd="0" presId="urn:microsoft.com/office/officeart/2008/layout/VerticalCurvedList"/>
    <dgm:cxn modelId="{836FAD1B-30D2-4414-AE42-544E755E1073}" type="presParOf" srcId="{93DB4835-4A7A-4908-8DA4-00E825ED48A5}" destId="{BB52CFEF-E135-4B3E-8673-FB54567B3286}"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5DBA33-A698-4E87-8C9C-3A8857CC6C0F}">
      <dsp:nvSpPr>
        <dsp:cNvPr id="0" name=""/>
        <dsp:cNvSpPr/>
      </dsp:nvSpPr>
      <dsp:spPr>
        <a:xfrm>
          <a:off x="-5508497" y="-843384"/>
          <a:ext cx="6558774" cy="6558774"/>
        </a:xfrm>
        <a:prstGeom prst="blockArc">
          <a:avLst>
            <a:gd name="adj1" fmla="val 18900000"/>
            <a:gd name="adj2" fmla="val 2700000"/>
            <a:gd name="adj3" fmla="val 329"/>
          </a:avLst>
        </a:pr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AF33D78-CD61-4D34-8E21-B57DA10C38C6}">
      <dsp:nvSpPr>
        <dsp:cNvPr id="0" name=""/>
        <dsp:cNvSpPr/>
      </dsp:nvSpPr>
      <dsp:spPr>
        <a:xfrm>
          <a:off x="549822" y="374559"/>
          <a:ext cx="7611829" cy="749509"/>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94923" tIns="63500" rIns="63500" bIns="63500" numCol="1" spcCol="1270" anchor="ctr" anchorCtr="0">
          <a:noAutofit/>
        </a:bodyPr>
        <a:lstStyle/>
        <a:p>
          <a:pPr lvl="0" algn="l" defTabSz="1111250">
            <a:lnSpc>
              <a:spcPct val="90000"/>
            </a:lnSpc>
            <a:spcBef>
              <a:spcPct val="0"/>
            </a:spcBef>
            <a:spcAft>
              <a:spcPct val="35000"/>
            </a:spcAft>
          </a:pPr>
          <a:r>
            <a:rPr lang="en-GB" sz="2500" b="1" kern="1200" noProof="0" dirty="0" smtClean="0">
              <a:solidFill>
                <a:srgbClr val="333399"/>
              </a:solidFill>
              <a:latin typeface="+mn-lt"/>
            </a:rPr>
            <a:t>General overview</a:t>
          </a:r>
          <a:endParaRPr lang="en-GB" sz="2500" kern="1200" noProof="0" dirty="0">
            <a:solidFill>
              <a:srgbClr val="333399"/>
            </a:solidFill>
            <a:latin typeface="+mn-lt"/>
          </a:endParaRPr>
        </a:p>
      </dsp:txBody>
      <dsp:txXfrm>
        <a:off x="549822" y="374559"/>
        <a:ext cx="7611829" cy="749509"/>
      </dsp:txXfrm>
    </dsp:sp>
    <dsp:sp modelId="{970CF07B-F6C0-4BAE-8F4F-7D7FD5273F1C}">
      <dsp:nvSpPr>
        <dsp:cNvPr id="0" name=""/>
        <dsp:cNvSpPr/>
      </dsp:nvSpPr>
      <dsp:spPr>
        <a:xfrm>
          <a:off x="81378" y="280871"/>
          <a:ext cx="936886" cy="936886"/>
        </a:xfrm>
        <a:prstGeom prst="ellipse">
          <a:avLst/>
        </a:prstGeom>
        <a:solidFill>
          <a:schemeClr val="lt1">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DF66F12-822C-49CF-9C43-FA06C1CBD311}">
      <dsp:nvSpPr>
        <dsp:cNvPr id="0" name=""/>
        <dsp:cNvSpPr/>
      </dsp:nvSpPr>
      <dsp:spPr>
        <a:xfrm>
          <a:off x="979532" y="1499018"/>
          <a:ext cx="7182118" cy="749509"/>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94923" tIns="63500" rIns="63500" bIns="63500" numCol="1" spcCol="1270" anchor="ctr" anchorCtr="0">
          <a:noAutofit/>
        </a:bodyPr>
        <a:lstStyle/>
        <a:p>
          <a:pPr lvl="0" algn="l" defTabSz="1111250">
            <a:lnSpc>
              <a:spcPct val="90000"/>
            </a:lnSpc>
            <a:spcBef>
              <a:spcPct val="0"/>
            </a:spcBef>
            <a:spcAft>
              <a:spcPct val="35000"/>
            </a:spcAft>
          </a:pPr>
          <a:r>
            <a:rPr lang="en-GB" sz="2500" b="1" kern="1200" noProof="0" dirty="0" smtClean="0">
              <a:solidFill>
                <a:srgbClr val="333399"/>
              </a:solidFill>
              <a:latin typeface="+mn-lt"/>
            </a:rPr>
            <a:t>OECD</a:t>
          </a:r>
          <a:endParaRPr lang="en-GB" sz="2500" kern="1200" noProof="0" dirty="0">
            <a:solidFill>
              <a:srgbClr val="333399"/>
            </a:solidFill>
            <a:latin typeface="+mn-lt"/>
          </a:endParaRPr>
        </a:p>
      </dsp:txBody>
      <dsp:txXfrm>
        <a:off x="979532" y="1499018"/>
        <a:ext cx="7182118" cy="749509"/>
      </dsp:txXfrm>
    </dsp:sp>
    <dsp:sp modelId="{B65B1C89-392E-4CBB-8E38-67A4782B8684}">
      <dsp:nvSpPr>
        <dsp:cNvPr id="0" name=""/>
        <dsp:cNvSpPr/>
      </dsp:nvSpPr>
      <dsp:spPr>
        <a:xfrm>
          <a:off x="511089" y="1405329"/>
          <a:ext cx="936886" cy="936886"/>
        </a:xfrm>
        <a:prstGeom prst="ellipse">
          <a:avLst/>
        </a:prstGeom>
        <a:solidFill>
          <a:schemeClr val="lt1">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CA061AD-B08E-4738-B754-68A5355260EC}">
      <dsp:nvSpPr>
        <dsp:cNvPr id="0" name=""/>
        <dsp:cNvSpPr/>
      </dsp:nvSpPr>
      <dsp:spPr>
        <a:xfrm>
          <a:off x="979532" y="2623477"/>
          <a:ext cx="7182118" cy="749509"/>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94923" tIns="63500" rIns="63500" bIns="63500" numCol="1" spcCol="1270" anchor="ctr" anchorCtr="0">
          <a:noAutofit/>
        </a:bodyPr>
        <a:lstStyle/>
        <a:p>
          <a:pPr lvl="0" algn="l" defTabSz="1111250">
            <a:lnSpc>
              <a:spcPct val="90000"/>
            </a:lnSpc>
            <a:spcBef>
              <a:spcPct val="0"/>
            </a:spcBef>
            <a:spcAft>
              <a:spcPct val="35000"/>
            </a:spcAft>
          </a:pPr>
          <a:r>
            <a:rPr lang="en-GB" sz="2500" b="1" kern="1200" noProof="0" dirty="0" smtClean="0">
              <a:solidFill>
                <a:srgbClr val="333399"/>
              </a:solidFill>
              <a:latin typeface="+mn-lt"/>
            </a:rPr>
            <a:t>European </a:t>
          </a:r>
          <a:r>
            <a:rPr lang="hr-HR" sz="2500" b="1" kern="1200" noProof="0" dirty="0" smtClean="0">
              <a:solidFill>
                <a:srgbClr val="333399"/>
              </a:solidFill>
              <a:latin typeface="+mn-lt"/>
            </a:rPr>
            <a:t>Context</a:t>
          </a:r>
          <a:endParaRPr lang="en-GB" sz="2500" kern="1200" noProof="0" dirty="0">
            <a:solidFill>
              <a:srgbClr val="333399"/>
            </a:solidFill>
            <a:latin typeface="+mn-lt"/>
          </a:endParaRPr>
        </a:p>
      </dsp:txBody>
      <dsp:txXfrm>
        <a:off x="979532" y="2623477"/>
        <a:ext cx="7182118" cy="749509"/>
      </dsp:txXfrm>
    </dsp:sp>
    <dsp:sp modelId="{F6AAB3B5-BDF9-4FD6-8D56-3D76BEC97EA9}">
      <dsp:nvSpPr>
        <dsp:cNvPr id="0" name=""/>
        <dsp:cNvSpPr/>
      </dsp:nvSpPr>
      <dsp:spPr>
        <a:xfrm>
          <a:off x="511089" y="2529788"/>
          <a:ext cx="936886" cy="936886"/>
        </a:xfrm>
        <a:prstGeom prst="ellipse">
          <a:avLst/>
        </a:prstGeom>
        <a:solidFill>
          <a:schemeClr val="lt1">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081CDC6-C602-4DBE-95D3-F611F96AF0E3}">
      <dsp:nvSpPr>
        <dsp:cNvPr id="0" name=""/>
        <dsp:cNvSpPr/>
      </dsp:nvSpPr>
      <dsp:spPr>
        <a:xfrm>
          <a:off x="549822" y="3747936"/>
          <a:ext cx="7611829" cy="749509"/>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94923" tIns="63500" rIns="63500" bIns="63500" numCol="1" spcCol="1270" anchor="ctr" anchorCtr="0">
          <a:noAutofit/>
        </a:bodyPr>
        <a:lstStyle/>
        <a:p>
          <a:pPr lvl="0" algn="l" defTabSz="1111250">
            <a:lnSpc>
              <a:spcPct val="90000"/>
            </a:lnSpc>
            <a:spcBef>
              <a:spcPct val="0"/>
            </a:spcBef>
            <a:spcAft>
              <a:spcPct val="35000"/>
            </a:spcAft>
          </a:pPr>
          <a:r>
            <a:rPr lang="hr-HR" sz="2500" b="1" kern="1200" noProof="0" dirty="0" smtClean="0">
              <a:solidFill>
                <a:srgbClr val="333399"/>
              </a:solidFill>
              <a:latin typeface="+mn-lt"/>
            </a:rPr>
            <a:t>National Context</a:t>
          </a:r>
          <a:endParaRPr lang="en-GB" sz="2500" kern="1200" noProof="0" dirty="0">
            <a:solidFill>
              <a:srgbClr val="333399"/>
            </a:solidFill>
            <a:latin typeface="+mn-lt"/>
          </a:endParaRPr>
        </a:p>
      </dsp:txBody>
      <dsp:txXfrm>
        <a:off x="549822" y="3747936"/>
        <a:ext cx="7611829" cy="749509"/>
      </dsp:txXfrm>
    </dsp:sp>
    <dsp:sp modelId="{BB52CFEF-E135-4B3E-8673-FB54567B3286}">
      <dsp:nvSpPr>
        <dsp:cNvPr id="0" name=""/>
        <dsp:cNvSpPr/>
      </dsp:nvSpPr>
      <dsp:spPr>
        <a:xfrm>
          <a:off x="81378" y="3654247"/>
          <a:ext cx="936886" cy="936886"/>
        </a:xfrm>
        <a:prstGeom prst="ellipse">
          <a:avLst/>
        </a:prstGeom>
        <a:solidFill>
          <a:schemeClr val="lt1">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4386" name="Rectangle 2"/>
          <p:cNvSpPr>
            <a:spLocks noGrp="1" noChangeArrowheads="1"/>
          </p:cNvSpPr>
          <p:nvPr>
            <p:ph type="hdr" sz="quarter"/>
          </p:nvPr>
        </p:nvSpPr>
        <p:spPr bwMode="auto">
          <a:xfrm>
            <a:off x="0" y="0"/>
            <a:ext cx="2889938" cy="487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hr-HR" altLang="en-US"/>
          </a:p>
        </p:txBody>
      </p:sp>
      <p:sp>
        <p:nvSpPr>
          <p:cNvPr id="144387" name="Rectangle 3"/>
          <p:cNvSpPr>
            <a:spLocks noGrp="1" noChangeArrowheads="1"/>
          </p:cNvSpPr>
          <p:nvPr>
            <p:ph type="dt" sz="quarter" idx="1"/>
          </p:nvPr>
        </p:nvSpPr>
        <p:spPr bwMode="auto">
          <a:xfrm>
            <a:off x="3777607" y="0"/>
            <a:ext cx="2889938" cy="487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hr-HR" altLang="en-US"/>
          </a:p>
        </p:txBody>
      </p:sp>
      <p:sp>
        <p:nvSpPr>
          <p:cNvPr id="144388" name="Rectangle 4"/>
          <p:cNvSpPr>
            <a:spLocks noGrp="1" noChangeArrowheads="1"/>
          </p:cNvSpPr>
          <p:nvPr>
            <p:ph type="ftr" sz="quarter" idx="2"/>
          </p:nvPr>
        </p:nvSpPr>
        <p:spPr bwMode="auto">
          <a:xfrm>
            <a:off x="0" y="9264227"/>
            <a:ext cx="2889938" cy="487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hr-HR" altLang="en-US"/>
          </a:p>
        </p:txBody>
      </p:sp>
      <p:sp>
        <p:nvSpPr>
          <p:cNvPr id="144389" name="Rectangle 5"/>
          <p:cNvSpPr>
            <a:spLocks noGrp="1" noChangeArrowheads="1"/>
          </p:cNvSpPr>
          <p:nvPr>
            <p:ph type="sldNum" sz="quarter" idx="3"/>
          </p:nvPr>
        </p:nvSpPr>
        <p:spPr bwMode="auto">
          <a:xfrm>
            <a:off x="3777607" y="9264227"/>
            <a:ext cx="2889938" cy="487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defRPr>
            </a:lvl1pPr>
          </a:lstStyle>
          <a:p>
            <a:fld id="{090FEF7A-C190-4E2F-9995-13B6F57C9998}" type="slidenum">
              <a:rPr lang="hr-HR" altLang="en-US"/>
              <a:pPr/>
              <a:t>‹#›</a:t>
            </a:fld>
            <a:endParaRPr lang="hr-HR" altLang="en-US"/>
          </a:p>
        </p:txBody>
      </p:sp>
    </p:spTree>
    <p:extLst>
      <p:ext uri="{BB962C8B-B14F-4D97-AF65-F5344CB8AC3E}">
        <p14:creationId xmlns:p14="http://schemas.microsoft.com/office/powerpoint/2010/main" val="33618060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2338" name="Rectangle 2"/>
          <p:cNvSpPr>
            <a:spLocks noGrp="1" noChangeArrowheads="1"/>
          </p:cNvSpPr>
          <p:nvPr>
            <p:ph type="hdr" sz="quarter"/>
          </p:nvPr>
        </p:nvSpPr>
        <p:spPr bwMode="auto">
          <a:xfrm>
            <a:off x="0" y="0"/>
            <a:ext cx="2889938" cy="487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hr-HR" altLang="en-US"/>
          </a:p>
        </p:txBody>
      </p:sp>
      <p:sp>
        <p:nvSpPr>
          <p:cNvPr id="142339" name="Rectangle 3"/>
          <p:cNvSpPr>
            <a:spLocks noGrp="1" noChangeArrowheads="1"/>
          </p:cNvSpPr>
          <p:nvPr>
            <p:ph type="dt" idx="1"/>
          </p:nvPr>
        </p:nvSpPr>
        <p:spPr bwMode="auto">
          <a:xfrm>
            <a:off x="3777607" y="0"/>
            <a:ext cx="2889938" cy="487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hr-HR" altLang="en-US"/>
          </a:p>
        </p:txBody>
      </p:sp>
      <p:sp>
        <p:nvSpPr>
          <p:cNvPr id="5124" name="Rectangle 4"/>
          <p:cNvSpPr>
            <a:spLocks noGrp="1" noRot="1" noChangeAspect="1" noChangeArrowheads="1" noTextEdit="1"/>
          </p:cNvSpPr>
          <p:nvPr>
            <p:ph type="sldImg" idx="2"/>
          </p:nvPr>
        </p:nvSpPr>
        <p:spPr bwMode="auto">
          <a:xfrm>
            <a:off x="84138" y="731838"/>
            <a:ext cx="6500812" cy="36576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42341" name="Rectangle 5"/>
          <p:cNvSpPr>
            <a:spLocks noGrp="1" noChangeArrowheads="1"/>
          </p:cNvSpPr>
          <p:nvPr>
            <p:ph type="body" sz="quarter" idx="3"/>
          </p:nvPr>
        </p:nvSpPr>
        <p:spPr bwMode="auto">
          <a:xfrm>
            <a:off x="666909" y="4632960"/>
            <a:ext cx="5335270" cy="4389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hr-HR" altLang="en-US" noProof="0"/>
              <a:t>Click to edit Master text styles</a:t>
            </a:r>
          </a:p>
          <a:p>
            <a:pPr lvl="1"/>
            <a:r>
              <a:rPr lang="hr-HR" altLang="en-US" noProof="0"/>
              <a:t>Second level</a:t>
            </a:r>
          </a:p>
          <a:p>
            <a:pPr lvl="2"/>
            <a:r>
              <a:rPr lang="hr-HR" altLang="en-US" noProof="0"/>
              <a:t>Third level</a:t>
            </a:r>
          </a:p>
          <a:p>
            <a:pPr lvl="3"/>
            <a:r>
              <a:rPr lang="hr-HR" altLang="en-US" noProof="0"/>
              <a:t>Fourth level</a:t>
            </a:r>
          </a:p>
          <a:p>
            <a:pPr lvl="4"/>
            <a:r>
              <a:rPr lang="hr-HR" altLang="en-US" noProof="0"/>
              <a:t>Fifth level</a:t>
            </a:r>
          </a:p>
        </p:txBody>
      </p:sp>
      <p:sp>
        <p:nvSpPr>
          <p:cNvPr id="142342" name="Rectangle 6"/>
          <p:cNvSpPr>
            <a:spLocks noGrp="1" noChangeArrowheads="1"/>
          </p:cNvSpPr>
          <p:nvPr>
            <p:ph type="ftr" sz="quarter" idx="4"/>
          </p:nvPr>
        </p:nvSpPr>
        <p:spPr bwMode="auto">
          <a:xfrm>
            <a:off x="0" y="9264227"/>
            <a:ext cx="2889938" cy="487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hr-HR" altLang="en-US"/>
          </a:p>
        </p:txBody>
      </p:sp>
      <p:sp>
        <p:nvSpPr>
          <p:cNvPr id="142343" name="Rectangle 7"/>
          <p:cNvSpPr>
            <a:spLocks noGrp="1" noChangeArrowheads="1"/>
          </p:cNvSpPr>
          <p:nvPr>
            <p:ph type="sldNum" sz="quarter" idx="5"/>
          </p:nvPr>
        </p:nvSpPr>
        <p:spPr bwMode="auto">
          <a:xfrm>
            <a:off x="3777607" y="9264227"/>
            <a:ext cx="2889938" cy="487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defRPr>
            </a:lvl1pPr>
          </a:lstStyle>
          <a:p>
            <a:fld id="{A553FEE7-8B95-44B1-A8CD-3A51E624D7D2}" type="slidenum">
              <a:rPr lang="hr-HR" altLang="en-US"/>
              <a:pPr/>
              <a:t>‹#›</a:t>
            </a:fld>
            <a:endParaRPr lang="hr-HR" altLang="en-US"/>
          </a:p>
        </p:txBody>
      </p:sp>
    </p:spTree>
    <p:extLst>
      <p:ext uri="{BB962C8B-B14F-4D97-AF65-F5344CB8AC3E}">
        <p14:creationId xmlns:p14="http://schemas.microsoft.com/office/powerpoint/2010/main" val="255102860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3DC072B6-EA0A-49AA-8934-7E7566B7C2D6}" type="slidenum">
              <a:rPr lang="hr-HR" altLang="en-US"/>
              <a:pPr eaLnBrk="1" hangingPunct="1">
                <a:spcBef>
                  <a:spcPct val="0"/>
                </a:spcBef>
              </a:pPr>
              <a:t>1</a:t>
            </a:fld>
            <a:endParaRPr lang="hr-HR" altLang="en-US"/>
          </a:p>
        </p:txBody>
      </p:sp>
      <p:sp>
        <p:nvSpPr>
          <p:cNvPr id="6147" name="Rectangle 2"/>
          <p:cNvSpPr>
            <a:spLocks noGrp="1" noRot="1" noChangeAspect="1" noChangeArrowheads="1" noTextEdit="1"/>
          </p:cNvSpPr>
          <p:nvPr>
            <p:ph type="sldImg"/>
          </p:nvPr>
        </p:nvSpPr>
        <p:spPr>
          <a:xfrm>
            <a:off x="84138" y="731838"/>
            <a:ext cx="6500812" cy="3657600"/>
          </a:xfrm>
          <a:ln/>
        </p:spPr>
      </p:sp>
      <p:sp>
        <p:nvSpPr>
          <p:cNvPr id="6148" name="Rectangle 3"/>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7185932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lvl1pPr>
            <a:lvl2pPr marL="457189" indent="0" algn="ctr">
              <a:buNone/>
              <a:defRPr/>
            </a:lvl2pPr>
            <a:lvl3pPr marL="914377" indent="0" algn="ctr">
              <a:buNone/>
              <a:defRPr/>
            </a:lvl3pPr>
            <a:lvl4pPr marL="1371566" indent="0" algn="ctr">
              <a:buNone/>
              <a:defRPr/>
            </a:lvl4pPr>
            <a:lvl5pPr marL="1828754" indent="0" algn="ctr">
              <a:buNone/>
              <a:defRPr/>
            </a:lvl5pPr>
            <a:lvl6pPr marL="2285943" indent="0" algn="ctr">
              <a:buNone/>
              <a:defRPr/>
            </a:lvl6pPr>
            <a:lvl7pPr marL="2743131" indent="0" algn="ctr">
              <a:buNone/>
              <a:defRPr/>
            </a:lvl7pPr>
            <a:lvl8pPr marL="3200320" indent="0" algn="ctr">
              <a:buNone/>
              <a:defRPr/>
            </a:lvl8pPr>
            <a:lvl9pPr marL="3657509" indent="0" algn="ctr">
              <a:buNone/>
              <a:defRPr/>
            </a:lvl9pPr>
          </a:lstStyle>
          <a:p>
            <a:r>
              <a:rPr lang="en-US"/>
              <a:t>Click to edit Master subtitle style</a:t>
            </a:r>
          </a:p>
        </p:txBody>
      </p:sp>
      <p:sp>
        <p:nvSpPr>
          <p:cNvPr id="4" name="Rectangle 12"/>
          <p:cNvSpPr>
            <a:spLocks noGrp="1" noChangeArrowheads="1"/>
          </p:cNvSpPr>
          <p:nvPr>
            <p:ph type="sldNum" sz="quarter" idx="10"/>
          </p:nvPr>
        </p:nvSpPr>
        <p:spPr>
          <a:ln/>
        </p:spPr>
        <p:txBody>
          <a:bodyPr/>
          <a:lstStyle>
            <a:lvl1pPr>
              <a:defRPr/>
            </a:lvl1pPr>
          </a:lstStyle>
          <a:p>
            <a:fld id="{9DF582D0-CC4A-4DD4-8342-C50D00516F02}" type="slidenum">
              <a:rPr lang="hr-HR" altLang="en-US"/>
              <a:pPr/>
              <a:t>‹#›</a:t>
            </a:fld>
            <a:endParaRPr lang="hr-HR" altLang="en-US"/>
          </a:p>
        </p:txBody>
      </p:sp>
    </p:spTree>
    <p:extLst>
      <p:ext uri="{BB962C8B-B14F-4D97-AF65-F5344CB8AC3E}">
        <p14:creationId xmlns:p14="http://schemas.microsoft.com/office/powerpoint/2010/main" val="23788909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1027545"/>
            <a:ext cx="109728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609600" y="2170545"/>
            <a:ext cx="10972800" cy="3955619"/>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sldNum" sz="quarter" idx="10"/>
          </p:nvPr>
        </p:nvSpPr>
        <p:spPr>
          <a:ln/>
        </p:spPr>
        <p:txBody>
          <a:bodyPr/>
          <a:lstStyle>
            <a:lvl1pPr>
              <a:defRPr/>
            </a:lvl1pPr>
          </a:lstStyle>
          <a:p>
            <a:fld id="{6661D8B9-5468-41BC-A2AC-A7018AA8663D}" type="slidenum">
              <a:rPr lang="hr-HR" altLang="en-US"/>
              <a:pPr/>
              <a:t>‹#›</a:t>
            </a:fld>
            <a:endParaRPr lang="hr-HR" altLang="en-US"/>
          </a:p>
        </p:txBody>
      </p:sp>
    </p:spTree>
    <p:extLst>
      <p:ext uri="{BB962C8B-B14F-4D97-AF65-F5344CB8AC3E}">
        <p14:creationId xmlns:p14="http://schemas.microsoft.com/office/powerpoint/2010/main" val="3321920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071418"/>
            <a:ext cx="2743200" cy="5054746"/>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1071418"/>
            <a:ext cx="8026400" cy="5054746"/>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sldNum" sz="quarter" idx="10"/>
          </p:nvPr>
        </p:nvSpPr>
        <p:spPr>
          <a:ln/>
        </p:spPr>
        <p:txBody>
          <a:bodyPr/>
          <a:lstStyle>
            <a:lvl1pPr>
              <a:defRPr/>
            </a:lvl1pPr>
          </a:lstStyle>
          <a:p>
            <a:fld id="{C1A83A2E-BFA3-494B-8A12-0CF60067C8C2}" type="slidenum">
              <a:rPr lang="hr-HR" altLang="en-US"/>
              <a:pPr/>
              <a:t>‹#›</a:t>
            </a:fld>
            <a:endParaRPr lang="hr-HR" altLang="en-US"/>
          </a:p>
        </p:txBody>
      </p:sp>
    </p:spTree>
    <p:extLst>
      <p:ext uri="{BB962C8B-B14F-4D97-AF65-F5344CB8AC3E}">
        <p14:creationId xmlns:p14="http://schemas.microsoft.com/office/powerpoint/2010/main" val="32639780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916709"/>
            <a:ext cx="10972800" cy="1143000"/>
          </a:xfrm>
          <a:prstGeom prst="rect">
            <a:avLst/>
          </a:prstGeom>
        </p:spPr>
        <p:txBody>
          <a:bodyPr/>
          <a:lstStyle/>
          <a:p>
            <a:r>
              <a:rPr lang="en-US" dirty="0"/>
              <a:t>Click to edit Master title style</a:t>
            </a:r>
          </a:p>
        </p:txBody>
      </p:sp>
      <p:sp>
        <p:nvSpPr>
          <p:cNvPr id="3" name="Text Placeholder 2"/>
          <p:cNvSpPr>
            <a:spLocks noGrp="1"/>
          </p:cNvSpPr>
          <p:nvPr>
            <p:ph type="body" sz="half" idx="1"/>
          </p:nvPr>
        </p:nvSpPr>
        <p:spPr>
          <a:xfrm>
            <a:off x="609600" y="2059710"/>
            <a:ext cx="5384800" cy="406645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2059710"/>
            <a:ext cx="5384800" cy="4066455"/>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12"/>
          <p:cNvSpPr>
            <a:spLocks noGrp="1" noChangeArrowheads="1"/>
          </p:cNvSpPr>
          <p:nvPr>
            <p:ph type="sldNum" sz="quarter" idx="10"/>
          </p:nvPr>
        </p:nvSpPr>
        <p:spPr>
          <a:ln/>
        </p:spPr>
        <p:txBody>
          <a:bodyPr/>
          <a:lstStyle>
            <a:lvl1pPr>
              <a:defRPr/>
            </a:lvl1pPr>
          </a:lstStyle>
          <a:p>
            <a:fld id="{61C99F2A-B19A-4251-971C-6719D30D6149}" type="slidenum">
              <a:rPr lang="hr-HR" altLang="en-US"/>
              <a:pPr/>
              <a:t>‹#›</a:t>
            </a:fld>
            <a:endParaRPr lang="hr-HR" altLang="en-US"/>
          </a:p>
        </p:txBody>
      </p:sp>
    </p:spTree>
    <p:extLst>
      <p:ext uri="{BB962C8B-B14F-4D97-AF65-F5344CB8AC3E}">
        <p14:creationId xmlns:p14="http://schemas.microsoft.com/office/powerpoint/2010/main" val="42087562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7"/>
            <a:ext cx="10515600" cy="1325563"/>
          </a:xfrm>
          <a:prstGeom prst="rect">
            <a:avLst/>
          </a:prstGeom>
        </p:spPr>
        <p:txBody>
          <a:bodyPr/>
          <a:lstStyle/>
          <a:p>
            <a:r>
              <a:rPr lang="en-US"/>
              <a:t>Click to edit Master title style</a:t>
            </a:r>
            <a:endParaRPr lang="hr-HR"/>
          </a:p>
        </p:txBody>
      </p:sp>
      <p:sp>
        <p:nvSpPr>
          <p:cNvPr id="3" name="Slide Number Placeholder 2"/>
          <p:cNvSpPr>
            <a:spLocks noGrp="1"/>
          </p:cNvSpPr>
          <p:nvPr>
            <p:ph type="sldNum" sz="quarter" idx="10"/>
          </p:nvPr>
        </p:nvSpPr>
        <p:spPr/>
        <p:txBody>
          <a:bodyPr/>
          <a:lstStyle/>
          <a:p>
            <a:fld id="{83046AAC-E84E-40E7-BC46-268E6E555F68}" type="slidenum">
              <a:rPr lang="hr-HR" altLang="en-US" smtClean="0"/>
              <a:pPr/>
              <a:t>‹#›</a:t>
            </a:fld>
            <a:endParaRPr lang="hr-HR" altLang="en-US"/>
          </a:p>
        </p:txBody>
      </p:sp>
    </p:spTree>
    <p:extLst>
      <p:ext uri="{BB962C8B-B14F-4D97-AF65-F5344CB8AC3E}">
        <p14:creationId xmlns:p14="http://schemas.microsoft.com/office/powerpoint/2010/main" val="2096157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0">
          <a:blip r:embed="rId2">
            <a:lum/>
          </a:blip>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8000" y="1080655"/>
            <a:ext cx="10972800" cy="988290"/>
          </a:xfrm>
          <a:prstGeom prst="rect">
            <a:avLst/>
          </a:prstGeom>
        </p:spPr>
        <p:txBody>
          <a:bodyPr/>
          <a:lstStyle/>
          <a:p>
            <a:r>
              <a:rPr lang="en-US" dirty="0"/>
              <a:t>Click to edit Master title style</a:t>
            </a:r>
          </a:p>
        </p:txBody>
      </p:sp>
      <p:sp>
        <p:nvSpPr>
          <p:cNvPr id="3" name="Content Placeholder 2"/>
          <p:cNvSpPr>
            <a:spLocks noGrp="1"/>
          </p:cNvSpPr>
          <p:nvPr>
            <p:ph idx="1"/>
          </p:nvPr>
        </p:nvSpPr>
        <p:spPr>
          <a:xfrm>
            <a:off x="609600" y="2346036"/>
            <a:ext cx="10972800" cy="3780128"/>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12"/>
          <p:cNvSpPr>
            <a:spLocks noGrp="1" noChangeArrowheads="1"/>
          </p:cNvSpPr>
          <p:nvPr>
            <p:ph type="sldNum" sz="quarter" idx="10"/>
          </p:nvPr>
        </p:nvSpPr>
        <p:spPr>
          <a:ln/>
        </p:spPr>
        <p:txBody>
          <a:bodyPr/>
          <a:lstStyle>
            <a:lvl1pPr>
              <a:defRPr/>
            </a:lvl1pPr>
          </a:lstStyle>
          <a:p>
            <a:fld id="{C55E9C43-69BD-4F09-9EBD-FAFE847035EB}" type="slidenum">
              <a:rPr lang="hr-HR" altLang="en-US"/>
              <a:pPr/>
              <a:t>‹#›</a:t>
            </a:fld>
            <a:endParaRPr lang="hr-HR" altLang="en-US"/>
          </a:p>
        </p:txBody>
      </p:sp>
    </p:spTree>
    <p:extLst>
      <p:ext uri="{BB962C8B-B14F-4D97-AF65-F5344CB8AC3E}">
        <p14:creationId xmlns:p14="http://schemas.microsoft.com/office/powerpoint/2010/main" val="3609006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a:prstGeom prst="rect">
            <a:avLst/>
          </a:prstGeom>
        </p:spPr>
        <p:txBody>
          <a:bodyPr anchor="b"/>
          <a:lstStyle>
            <a:lvl1pPr marL="0" indent="0">
              <a:buNone/>
              <a:defRPr sz="2000"/>
            </a:lvl1pPr>
            <a:lvl2pPr marL="457189" indent="0">
              <a:buNone/>
              <a:defRPr sz="1800"/>
            </a:lvl2pPr>
            <a:lvl3pPr marL="914377" indent="0">
              <a:buNone/>
              <a:defRPr sz="1600"/>
            </a:lvl3pPr>
            <a:lvl4pPr marL="1371566" indent="0">
              <a:buNone/>
              <a:defRPr sz="1400"/>
            </a:lvl4pPr>
            <a:lvl5pPr marL="1828754" indent="0">
              <a:buNone/>
              <a:defRPr sz="1400"/>
            </a:lvl5pPr>
            <a:lvl6pPr marL="2285943" indent="0">
              <a:buNone/>
              <a:defRPr sz="1400"/>
            </a:lvl6pPr>
            <a:lvl7pPr marL="2743131" indent="0">
              <a:buNone/>
              <a:defRPr sz="1400"/>
            </a:lvl7pPr>
            <a:lvl8pPr marL="3200320" indent="0">
              <a:buNone/>
              <a:defRPr sz="1400"/>
            </a:lvl8pPr>
            <a:lvl9pPr marL="3657509" indent="0">
              <a:buNone/>
              <a:defRPr sz="1400"/>
            </a:lvl9pPr>
          </a:lstStyle>
          <a:p>
            <a:pPr lvl="0"/>
            <a:r>
              <a:rPr lang="en-US"/>
              <a:t>Click to edit Master text styles</a:t>
            </a:r>
          </a:p>
        </p:txBody>
      </p:sp>
      <p:sp>
        <p:nvSpPr>
          <p:cNvPr id="4" name="Rectangle 12"/>
          <p:cNvSpPr>
            <a:spLocks noGrp="1" noChangeArrowheads="1"/>
          </p:cNvSpPr>
          <p:nvPr>
            <p:ph type="sldNum" sz="quarter" idx="10"/>
          </p:nvPr>
        </p:nvSpPr>
        <p:spPr>
          <a:ln/>
        </p:spPr>
        <p:txBody>
          <a:bodyPr/>
          <a:lstStyle>
            <a:lvl1pPr>
              <a:defRPr/>
            </a:lvl1pPr>
          </a:lstStyle>
          <a:p>
            <a:fld id="{D328D5CC-1004-4FB1-804F-CC18FE5B8F18}" type="slidenum">
              <a:rPr lang="hr-HR" altLang="en-US"/>
              <a:pPr/>
              <a:t>‹#›</a:t>
            </a:fld>
            <a:endParaRPr lang="hr-HR" altLang="en-US"/>
          </a:p>
        </p:txBody>
      </p:sp>
    </p:spTree>
    <p:extLst>
      <p:ext uri="{BB962C8B-B14F-4D97-AF65-F5344CB8AC3E}">
        <p14:creationId xmlns:p14="http://schemas.microsoft.com/office/powerpoint/2010/main" val="4265052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036782"/>
            <a:ext cx="109728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609600" y="2179782"/>
            <a:ext cx="5384800" cy="394638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2179782"/>
            <a:ext cx="5384800" cy="394638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12"/>
          <p:cNvSpPr>
            <a:spLocks noGrp="1" noChangeArrowheads="1"/>
          </p:cNvSpPr>
          <p:nvPr>
            <p:ph type="sldNum" sz="quarter" idx="10"/>
          </p:nvPr>
        </p:nvSpPr>
        <p:spPr>
          <a:ln/>
        </p:spPr>
        <p:txBody>
          <a:bodyPr/>
          <a:lstStyle>
            <a:lvl1pPr>
              <a:defRPr/>
            </a:lvl1pPr>
          </a:lstStyle>
          <a:p>
            <a:fld id="{DE559CC6-8A99-4F5C-8357-E8485A39A138}" type="slidenum">
              <a:rPr lang="hr-HR" altLang="en-US"/>
              <a:pPr/>
              <a:t>‹#›</a:t>
            </a:fld>
            <a:endParaRPr lang="hr-HR" altLang="en-US"/>
          </a:p>
        </p:txBody>
      </p:sp>
    </p:spTree>
    <p:extLst>
      <p:ext uri="{BB962C8B-B14F-4D97-AF65-F5344CB8AC3E}">
        <p14:creationId xmlns:p14="http://schemas.microsoft.com/office/powerpoint/2010/main" val="2840628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10116" y="902348"/>
            <a:ext cx="109728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2057255"/>
            <a:ext cx="5386917" cy="639762"/>
          </a:xfrm>
          <a:prstGeom prst="rect">
            <a:avLst/>
          </a:prstGeo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09600" y="2697019"/>
            <a:ext cx="5386917" cy="342914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2057255"/>
            <a:ext cx="5389033" cy="639762"/>
          </a:xfrm>
          <a:prstGeom prst="rect">
            <a:avLst/>
          </a:prstGeo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697017"/>
            <a:ext cx="5389033" cy="342914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12"/>
          <p:cNvSpPr>
            <a:spLocks noGrp="1" noChangeArrowheads="1"/>
          </p:cNvSpPr>
          <p:nvPr>
            <p:ph type="sldNum" sz="quarter" idx="10"/>
          </p:nvPr>
        </p:nvSpPr>
        <p:spPr>
          <a:ln/>
        </p:spPr>
        <p:txBody>
          <a:bodyPr/>
          <a:lstStyle>
            <a:lvl1pPr>
              <a:defRPr/>
            </a:lvl1pPr>
          </a:lstStyle>
          <a:p>
            <a:fld id="{B17D695B-FDBF-407E-B467-81F3BDEDC82E}" type="slidenum">
              <a:rPr lang="hr-HR" altLang="en-US"/>
              <a:pPr/>
              <a:t>‹#›</a:t>
            </a:fld>
            <a:endParaRPr lang="hr-HR" altLang="en-US"/>
          </a:p>
        </p:txBody>
      </p:sp>
    </p:spTree>
    <p:extLst>
      <p:ext uri="{BB962C8B-B14F-4D97-AF65-F5344CB8AC3E}">
        <p14:creationId xmlns:p14="http://schemas.microsoft.com/office/powerpoint/2010/main" val="2044882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013547"/>
            <a:ext cx="10972800" cy="1143000"/>
          </a:xfrm>
          <a:prstGeom prst="rect">
            <a:avLst/>
          </a:prstGeom>
        </p:spPr>
        <p:txBody>
          <a:bodyPr/>
          <a:lstStyle/>
          <a:p>
            <a:r>
              <a:rPr lang="en-US"/>
              <a:t>Click to edit Master title style</a:t>
            </a:r>
          </a:p>
        </p:txBody>
      </p:sp>
      <p:sp>
        <p:nvSpPr>
          <p:cNvPr id="3" name="Rectangle 12"/>
          <p:cNvSpPr>
            <a:spLocks noGrp="1" noChangeArrowheads="1"/>
          </p:cNvSpPr>
          <p:nvPr>
            <p:ph type="sldNum" sz="quarter" idx="10"/>
          </p:nvPr>
        </p:nvSpPr>
        <p:spPr>
          <a:ln/>
        </p:spPr>
        <p:txBody>
          <a:bodyPr/>
          <a:lstStyle>
            <a:lvl1pPr>
              <a:defRPr/>
            </a:lvl1pPr>
          </a:lstStyle>
          <a:p>
            <a:fld id="{8409E20A-FDB6-4F42-9262-543F54344C3E}" type="slidenum">
              <a:rPr lang="hr-HR" altLang="en-US"/>
              <a:pPr/>
              <a:t>‹#›</a:t>
            </a:fld>
            <a:endParaRPr lang="hr-HR" altLang="en-US"/>
          </a:p>
        </p:txBody>
      </p:sp>
    </p:spTree>
    <p:extLst>
      <p:ext uri="{BB962C8B-B14F-4D97-AF65-F5344CB8AC3E}">
        <p14:creationId xmlns:p14="http://schemas.microsoft.com/office/powerpoint/2010/main" val="705168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sldNum" sz="quarter" idx="10"/>
          </p:nvPr>
        </p:nvSpPr>
        <p:spPr>
          <a:ln/>
        </p:spPr>
        <p:txBody>
          <a:bodyPr/>
          <a:lstStyle>
            <a:lvl1pPr>
              <a:defRPr/>
            </a:lvl1pPr>
          </a:lstStyle>
          <a:p>
            <a:fld id="{7AB7681F-F248-4002-B5EE-2C6C5A7E8C5F}" type="slidenum">
              <a:rPr lang="hr-HR" altLang="en-US"/>
              <a:pPr/>
              <a:t>‹#›</a:t>
            </a:fld>
            <a:endParaRPr lang="hr-HR" altLang="en-US"/>
          </a:p>
        </p:txBody>
      </p:sp>
    </p:spTree>
    <p:extLst>
      <p:ext uri="{BB962C8B-B14F-4D97-AF65-F5344CB8AC3E}">
        <p14:creationId xmlns:p14="http://schemas.microsoft.com/office/powerpoint/2010/main" val="37828145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988292"/>
            <a:ext cx="4011084" cy="446809"/>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988293"/>
            <a:ext cx="6815667" cy="534107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82626" y="1638303"/>
            <a:ext cx="4011084" cy="4691063"/>
          </a:xfrm>
          <a:prstGeom prst="rect">
            <a:avLst/>
          </a:prstGeo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Rectangle 12"/>
          <p:cNvSpPr>
            <a:spLocks noGrp="1" noChangeArrowheads="1"/>
          </p:cNvSpPr>
          <p:nvPr>
            <p:ph type="sldNum" sz="quarter" idx="10"/>
          </p:nvPr>
        </p:nvSpPr>
        <p:spPr>
          <a:ln/>
        </p:spPr>
        <p:txBody>
          <a:bodyPr/>
          <a:lstStyle>
            <a:lvl1pPr>
              <a:defRPr/>
            </a:lvl1pPr>
          </a:lstStyle>
          <a:p>
            <a:fld id="{9DE4D8E1-E079-4D07-84FB-3B38D4FCC5C6}" type="slidenum">
              <a:rPr lang="hr-HR" altLang="en-US"/>
              <a:pPr/>
              <a:t>‹#›</a:t>
            </a:fld>
            <a:endParaRPr lang="hr-HR" altLang="en-US"/>
          </a:p>
        </p:txBody>
      </p:sp>
    </p:spTree>
    <p:extLst>
      <p:ext uri="{BB962C8B-B14F-4D97-AF65-F5344CB8AC3E}">
        <p14:creationId xmlns:p14="http://schemas.microsoft.com/office/powerpoint/2010/main" val="321964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1034473"/>
            <a:ext cx="7315200" cy="3693102"/>
          </a:xfrm>
          <a:prstGeom prst="rect">
            <a:avLst/>
          </a:prstGeo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a:prstGeom prst="rect">
            <a:avLst/>
          </a:prstGeo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Rectangle 12"/>
          <p:cNvSpPr>
            <a:spLocks noGrp="1" noChangeArrowheads="1"/>
          </p:cNvSpPr>
          <p:nvPr>
            <p:ph type="sldNum" sz="quarter" idx="10"/>
          </p:nvPr>
        </p:nvSpPr>
        <p:spPr>
          <a:ln/>
        </p:spPr>
        <p:txBody>
          <a:bodyPr/>
          <a:lstStyle>
            <a:lvl1pPr>
              <a:defRPr/>
            </a:lvl1pPr>
          </a:lstStyle>
          <a:p>
            <a:fld id="{15F0B7A1-8A62-4271-B6D0-94B702303F35}" type="slidenum">
              <a:rPr lang="hr-HR" altLang="en-US"/>
              <a:pPr/>
              <a:t>‹#›</a:t>
            </a:fld>
            <a:endParaRPr lang="hr-HR" altLang="en-US"/>
          </a:p>
        </p:txBody>
      </p:sp>
    </p:spTree>
    <p:extLst>
      <p:ext uri="{BB962C8B-B14F-4D97-AF65-F5344CB8AC3E}">
        <p14:creationId xmlns:p14="http://schemas.microsoft.com/office/powerpoint/2010/main" val="3297550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a:srcRect/>
          <a:tile tx="0" ty="0" sx="100000" sy="100000" flip="none" algn="tl"/>
        </a:blipFill>
        <a:effectLst/>
      </p:bgPr>
    </p:bg>
    <p:spTree>
      <p:nvGrpSpPr>
        <p:cNvPr id="1" name=""/>
        <p:cNvGrpSpPr/>
        <p:nvPr/>
      </p:nvGrpSpPr>
      <p:grpSpPr>
        <a:xfrm>
          <a:off x="0" y="0"/>
          <a:ext cx="0" cy="0"/>
          <a:chOff x="0" y="0"/>
          <a:chExt cx="0" cy="0"/>
        </a:xfrm>
      </p:grpSpPr>
      <p:sp>
        <p:nvSpPr>
          <p:cNvPr id="100364" name="Rectangle 12"/>
          <p:cNvSpPr>
            <a:spLocks noGrp="1" noChangeArrowheads="1"/>
          </p:cNvSpPr>
          <p:nvPr>
            <p:ph type="sldNum" sz="quarter" idx="4"/>
          </p:nvPr>
        </p:nvSpPr>
        <p:spPr bwMode="auto">
          <a:xfrm>
            <a:off x="10735733" y="6457953"/>
            <a:ext cx="846667" cy="26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b="1">
                <a:solidFill>
                  <a:schemeClr val="accent2"/>
                </a:solidFill>
                <a:latin typeface="Book Antiqua" panose="02040602050305030304" pitchFamily="18" charset="0"/>
              </a:defRPr>
            </a:lvl1pPr>
          </a:lstStyle>
          <a:p>
            <a:fld id="{83046AAC-E84E-40E7-BC46-268E6E555F68}" type="slidenum">
              <a:rPr lang="hr-HR" altLang="en-US"/>
              <a:pPr/>
              <a:t>‹#›</a:t>
            </a:fld>
            <a:endParaRPr lang="hr-HR" altLang="en-US"/>
          </a:p>
        </p:txBody>
      </p:sp>
      <p:pic>
        <p:nvPicPr>
          <p:cNvPr id="2" name="Picture 1"/>
          <p:cNvPicPr>
            <a:picLocks/>
          </p:cNvPicPr>
          <p:nvPr userDrawn="1"/>
        </p:nvPicPr>
        <p:blipFill>
          <a:blip r:embed="rId16"/>
          <a:stretch>
            <a:fillRect/>
          </a:stretch>
        </p:blipFill>
        <p:spPr>
          <a:xfrm>
            <a:off x="2" y="-1"/>
            <a:ext cx="12191998" cy="961053"/>
          </a:xfrm>
          <a:prstGeom prst="rect">
            <a:avLst/>
          </a:prstGeom>
        </p:spPr>
      </p:pic>
    </p:spTree>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 id="2147483733" r:id="rId12"/>
    <p:sldLayoutId id="2147483734" r:id="rId13"/>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189" algn="ctr" rtl="0" fontAlgn="base">
        <a:spcBef>
          <a:spcPct val="0"/>
        </a:spcBef>
        <a:spcAft>
          <a:spcPct val="0"/>
        </a:spcAft>
        <a:defRPr sz="4400">
          <a:solidFill>
            <a:schemeClr val="tx2"/>
          </a:solidFill>
          <a:latin typeface="Arial" charset="0"/>
        </a:defRPr>
      </a:lvl6pPr>
      <a:lvl7pPr marL="914377" algn="ctr" rtl="0" fontAlgn="base">
        <a:spcBef>
          <a:spcPct val="0"/>
        </a:spcBef>
        <a:spcAft>
          <a:spcPct val="0"/>
        </a:spcAft>
        <a:defRPr sz="4400">
          <a:solidFill>
            <a:schemeClr val="tx2"/>
          </a:solidFill>
          <a:latin typeface="Arial" charset="0"/>
        </a:defRPr>
      </a:lvl7pPr>
      <a:lvl8pPr marL="1371566" algn="ctr" rtl="0" fontAlgn="base">
        <a:spcBef>
          <a:spcPct val="0"/>
        </a:spcBef>
        <a:spcAft>
          <a:spcPct val="0"/>
        </a:spcAft>
        <a:defRPr sz="4400">
          <a:solidFill>
            <a:schemeClr val="tx2"/>
          </a:solidFill>
          <a:latin typeface="Arial" charset="0"/>
        </a:defRPr>
      </a:lvl8pPr>
      <a:lvl9pPr marL="1828754" algn="ctr" rtl="0" fontAlgn="base">
        <a:spcBef>
          <a:spcPct val="0"/>
        </a:spcBef>
        <a:spcAft>
          <a:spcPct val="0"/>
        </a:spcAft>
        <a:defRPr sz="4400">
          <a:solidFill>
            <a:schemeClr val="tx2"/>
          </a:solidFill>
          <a:latin typeface="Arial" charset="0"/>
        </a:defRPr>
      </a:lvl9pPr>
    </p:titleStyle>
    <p:bodyStyle>
      <a:lvl1pPr marL="342891" indent="-342891" algn="l" rtl="0" eaLnBrk="0" fontAlgn="base" hangingPunct="0">
        <a:spcBef>
          <a:spcPct val="20000"/>
        </a:spcBef>
        <a:spcAft>
          <a:spcPct val="0"/>
        </a:spcAft>
        <a:buChar char="•"/>
        <a:defRPr sz="3200">
          <a:solidFill>
            <a:schemeClr val="tx1"/>
          </a:solidFill>
          <a:latin typeface="+mn-lt"/>
          <a:ea typeface="+mn-ea"/>
          <a:cs typeface="+mn-cs"/>
        </a:defRPr>
      </a:lvl1pPr>
      <a:lvl2pPr marL="742932" indent="-285744" algn="l" rtl="0" eaLnBrk="0" fontAlgn="base" hangingPunct="0">
        <a:spcBef>
          <a:spcPct val="20000"/>
        </a:spcBef>
        <a:spcAft>
          <a:spcPct val="0"/>
        </a:spcAft>
        <a:buChar char="–"/>
        <a:defRPr sz="2800">
          <a:solidFill>
            <a:schemeClr val="tx1"/>
          </a:solidFill>
          <a:latin typeface="+mn-lt"/>
        </a:defRPr>
      </a:lvl2pPr>
      <a:lvl3pPr marL="1142971" indent="-228594" algn="l" rtl="0" eaLnBrk="0" fontAlgn="base" hangingPunct="0">
        <a:spcBef>
          <a:spcPct val="20000"/>
        </a:spcBef>
        <a:spcAft>
          <a:spcPct val="0"/>
        </a:spcAft>
        <a:buChar char="•"/>
        <a:defRPr sz="2400">
          <a:solidFill>
            <a:schemeClr val="tx1"/>
          </a:solidFill>
          <a:latin typeface="+mn-lt"/>
        </a:defRPr>
      </a:lvl3pPr>
      <a:lvl4pPr marL="1600160" indent="-228594" algn="l" rtl="0" eaLnBrk="0" fontAlgn="base" hangingPunct="0">
        <a:spcBef>
          <a:spcPct val="20000"/>
        </a:spcBef>
        <a:spcAft>
          <a:spcPct val="0"/>
        </a:spcAft>
        <a:buChar char="–"/>
        <a:defRPr sz="2000">
          <a:solidFill>
            <a:schemeClr val="tx1"/>
          </a:solidFill>
          <a:latin typeface="+mn-lt"/>
        </a:defRPr>
      </a:lvl4pPr>
      <a:lvl5pPr marL="2057349" indent="-228594" algn="l" rtl="0" eaLnBrk="0" fontAlgn="base" hangingPunct="0">
        <a:spcBef>
          <a:spcPct val="20000"/>
        </a:spcBef>
        <a:spcAft>
          <a:spcPct val="0"/>
        </a:spcAft>
        <a:buChar char="»"/>
        <a:defRPr sz="2000">
          <a:solidFill>
            <a:schemeClr val="tx1"/>
          </a:solidFill>
          <a:latin typeface="+mn-lt"/>
        </a:defRPr>
      </a:lvl5pPr>
      <a:lvl6pPr marL="2514537" indent="-228594" algn="l" rtl="0" fontAlgn="base">
        <a:spcBef>
          <a:spcPct val="20000"/>
        </a:spcBef>
        <a:spcAft>
          <a:spcPct val="0"/>
        </a:spcAft>
        <a:buChar char="»"/>
        <a:defRPr sz="2000">
          <a:solidFill>
            <a:schemeClr val="tx1"/>
          </a:solidFill>
          <a:latin typeface="+mn-lt"/>
        </a:defRPr>
      </a:lvl6pPr>
      <a:lvl7pPr marL="2971726" indent="-228594" algn="l" rtl="0" fontAlgn="base">
        <a:spcBef>
          <a:spcPct val="20000"/>
        </a:spcBef>
        <a:spcAft>
          <a:spcPct val="0"/>
        </a:spcAft>
        <a:buChar char="»"/>
        <a:defRPr sz="2000">
          <a:solidFill>
            <a:schemeClr val="tx1"/>
          </a:solidFill>
          <a:latin typeface="+mn-lt"/>
        </a:defRPr>
      </a:lvl7pPr>
      <a:lvl8pPr marL="3428914" indent="-228594" algn="l" rtl="0" fontAlgn="base">
        <a:spcBef>
          <a:spcPct val="20000"/>
        </a:spcBef>
        <a:spcAft>
          <a:spcPct val="0"/>
        </a:spcAft>
        <a:buChar char="»"/>
        <a:defRPr sz="2000">
          <a:solidFill>
            <a:schemeClr val="tx1"/>
          </a:solidFill>
          <a:latin typeface="+mn-lt"/>
        </a:defRPr>
      </a:lvl8pPr>
      <a:lvl9pPr marL="3886103" indent="-228594"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www.obzoreuropa.hr/" TargetMode="External"/><Relationship Id="rId1" Type="http://schemas.openxmlformats.org/officeDocument/2006/relationships/slideLayout" Target="../slideLayouts/slideLayout2.xml"/><Relationship Id="rId5" Type="http://schemas.openxmlformats.org/officeDocument/2006/relationships/image" Target="../media/image12.jpg"/><Relationship Id="rId4" Type="http://schemas.openxmlformats.org/officeDocument/2006/relationships/image" Target="../media/image1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3"/>
          <p:cNvSpPr>
            <a:spLocks noGrp="1"/>
          </p:cNvSpPr>
          <p:nvPr>
            <p:ph type="sldNum" sz="quarter" idx="10"/>
          </p:nvPr>
        </p:nvSpPr>
        <p:spPr>
          <a:noFill/>
        </p:spPr>
        <p:txBody>
          <a:bodyPr/>
          <a:lstStyle>
            <a:lvl1pPr eaLnBrk="0" hangingPunct="0">
              <a:defRPr>
                <a:solidFill>
                  <a:schemeClr val="tx1"/>
                </a:solidFill>
                <a:latin typeface="Tahoma" panose="020B0604030504040204" pitchFamily="34" charset="0"/>
              </a:defRPr>
            </a:lvl1pPr>
            <a:lvl2pPr marL="742932" indent="-285744" eaLnBrk="0" hangingPunct="0">
              <a:defRPr>
                <a:solidFill>
                  <a:schemeClr val="tx1"/>
                </a:solidFill>
                <a:latin typeface="Tahoma" panose="020B0604030504040204" pitchFamily="34" charset="0"/>
              </a:defRPr>
            </a:lvl2pPr>
            <a:lvl3pPr marL="1142971" indent="-228594" eaLnBrk="0" hangingPunct="0">
              <a:defRPr>
                <a:solidFill>
                  <a:schemeClr val="tx1"/>
                </a:solidFill>
                <a:latin typeface="Tahoma" panose="020B0604030504040204" pitchFamily="34" charset="0"/>
              </a:defRPr>
            </a:lvl3pPr>
            <a:lvl4pPr marL="1600160" indent="-228594" eaLnBrk="0" hangingPunct="0">
              <a:defRPr>
                <a:solidFill>
                  <a:schemeClr val="tx1"/>
                </a:solidFill>
                <a:latin typeface="Tahoma" panose="020B0604030504040204" pitchFamily="34" charset="0"/>
              </a:defRPr>
            </a:lvl4pPr>
            <a:lvl5pPr marL="2057349" indent="-228594" eaLnBrk="0" hangingPunct="0">
              <a:defRPr>
                <a:solidFill>
                  <a:schemeClr val="tx1"/>
                </a:solidFill>
                <a:latin typeface="Tahoma" panose="020B0604030504040204" pitchFamily="34" charset="0"/>
              </a:defRPr>
            </a:lvl5pPr>
            <a:lvl6pPr marL="2514537" indent="-228594" eaLnBrk="0" fontAlgn="base" hangingPunct="0">
              <a:spcBef>
                <a:spcPct val="0"/>
              </a:spcBef>
              <a:spcAft>
                <a:spcPct val="0"/>
              </a:spcAft>
              <a:defRPr>
                <a:solidFill>
                  <a:schemeClr val="tx1"/>
                </a:solidFill>
                <a:latin typeface="Tahoma" panose="020B0604030504040204" pitchFamily="34" charset="0"/>
              </a:defRPr>
            </a:lvl6pPr>
            <a:lvl7pPr marL="2971726" indent="-228594" eaLnBrk="0" fontAlgn="base" hangingPunct="0">
              <a:spcBef>
                <a:spcPct val="0"/>
              </a:spcBef>
              <a:spcAft>
                <a:spcPct val="0"/>
              </a:spcAft>
              <a:defRPr>
                <a:solidFill>
                  <a:schemeClr val="tx1"/>
                </a:solidFill>
                <a:latin typeface="Tahoma" panose="020B0604030504040204" pitchFamily="34" charset="0"/>
              </a:defRPr>
            </a:lvl7pPr>
            <a:lvl8pPr marL="3428914" indent="-228594" eaLnBrk="0" fontAlgn="base" hangingPunct="0">
              <a:spcBef>
                <a:spcPct val="0"/>
              </a:spcBef>
              <a:spcAft>
                <a:spcPct val="0"/>
              </a:spcAft>
              <a:defRPr>
                <a:solidFill>
                  <a:schemeClr val="tx1"/>
                </a:solidFill>
                <a:latin typeface="Tahoma" panose="020B0604030504040204" pitchFamily="34" charset="0"/>
              </a:defRPr>
            </a:lvl8pPr>
            <a:lvl9pPr marL="3886103" indent="-228594"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8AC7C213-1C6C-4861-B1AB-856A2C499FB0}" type="slidenum">
              <a:rPr lang="hr-HR" altLang="en-US">
                <a:solidFill>
                  <a:schemeClr val="accent2"/>
                </a:solidFill>
                <a:latin typeface="Book Antiqua" panose="02040602050305030304" pitchFamily="18" charset="0"/>
              </a:rPr>
              <a:pPr eaLnBrk="1" hangingPunct="1"/>
              <a:t>1</a:t>
            </a:fld>
            <a:endParaRPr lang="hr-HR" altLang="en-US" dirty="0">
              <a:solidFill>
                <a:schemeClr val="accent2"/>
              </a:solidFill>
              <a:latin typeface="Book Antiqua" panose="02040602050305030304" pitchFamily="18" charset="0"/>
            </a:endParaRPr>
          </a:p>
        </p:txBody>
      </p:sp>
      <p:sp>
        <p:nvSpPr>
          <p:cNvPr id="2" name="TextBox 1"/>
          <p:cNvSpPr txBox="1"/>
          <p:nvPr/>
        </p:nvSpPr>
        <p:spPr>
          <a:xfrm>
            <a:off x="913539" y="5737121"/>
            <a:ext cx="782515" cy="182479"/>
          </a:xfrm>
          <a:prstGeom prst="rect">
            <a:avLst/>
          </a:prstGeom>
          <a:solidFill>
            <a:schemeClr val="bg1"/>
          </a:solidFill>
          <a:ln>
            <a:solidFill>
              <a:schemeClr val="bg1"/>
            </a:solidFill>
          </a:ln>
        </p:spPr>
        <p:txBody>
          <a:bodyPr wrap="square" rtlCol="0">
            <a:spAutoFit/>
          </a:bodyPr>
          <a:lstStyle/>
          <a:p>
            <a:endParaRPr lang="hr-HR" dirty="0"/>
          </a:p>
        </p:txBody>
      </p:sp>
      <p:sp>
        <p:nvSpPr>
          <p:cNvPr id="10" name="Rectangle 5"/>
          <p:cNvSpPr>
            <a:spLocks noGrp="1" noChangeArrowheads="1"/>
          </p:cNvSpPr>
          <p:nvPr>
            <p:ph type="subTitle" idx="1"/>
          </p:nvPr>
        </p:nvSpPr>
        <p:spPr bwMode="auto">
          <a:xfrm>
            <a:off x="1" y="1299922"/>
            <a:ext cx="12192000" cy="161028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eaLnBrk="1" hangingPunct="1"/>
            <a:r>
              <a:rPr lang="hr-HR" sz="4000" b="1" dirty="0" smtClean="0">
                <a:solidFill>
                  <a:schemeClr val="accent6">
                    <a:lumMod val="75000"/>
                  </a:schemeClr>
                </a:solidFill>
                <a:latin typeface="+mj-lt"/>
              </a:rPr>
              <a:t>    </a:t>
            </a:r>
            <a:r>
              <a:rPr lang="en-US" sz="4000" b="1" dirty="0">
                <a:solidFill>
                  <a:schemeClr val="accent6"/>
                </a:solidFill>
                <a:latin typeface="+mj-lt"/>
              </a:rPr>
              <a:t>State of Play in Croatia - news from the Ministry </a:t>
            </a:r>
            <a:r>
              <a:rPr lang="en-US" b="1" dirty="0">
                <a:solidFill>
                  <a:schemeClr val="accent6"/>
                </a:solidFill>
                <a:latin typeface="+mj-lt"/>
              </a:rPr>
              <a:t>	</a:t>
            </a:r>
            <a:endParaRPr lang="hr-HR" b="1" dirty="0">
              <a:solidFill>
                <a:schemeClr val="accent6"/>
              </a:solidFill>
              <a:latin typeface="+mj-lt"/>
            </a:endParaRPr>
          </a:p>
          <a:p>
            <a:pPr eaLnBrk="1" hangingPunct="1"/>
            <a:endParaRPr lang="hr-HR" altLang="en-US" sz="1500" b="1" dirty="0" smtClean="0">
              <a:solidFill>
                <a:schemeClr val="accent6"/>
              </a:solidFill>
              <a:latin typeface="+mj-lt"/>
            </a:endParaRPr>
          </a:p>
          <a:p>
            <a:pPr eaLnBrk="1" hangingPunct="1"/>
            <a:r>
              <a:rPr lang="en-GB" altLang="en-US" sz="2000" b="1" dirty="0" smtClean="0">
                <a:solidFill>
                  <a:schemeClr val="accent6"/>
                </a:solidFill>
                <a:latin typeface="+mj-lt"/>
              </a:rPr>
              <a:t>Croatia National Tripartite Event 2025</a:t>
            </a:r>
          </a:p>
        </p:txBody>
      </p:sp>
      <p:sp>
        <p:nvSpPr>
          <p:cNvPr id="12" name="Subtitle 2">
            <a:extLst>
              <a:ext uri="{FF2B5EF4-FFF2-40B4-BE49-F238E27FC236}">
                <a16:creationId xmlns:a16="http://schemas.microsoft.com/office/drawing/2014/main" id="{E6F6E18B-6F6C-4C47-B90F-D6BE8FB02494}"/>
              </a:ext>
            </a:extLst>
          </p:cNvPr>
          <p:cNvSpPr txBox="1">
            <a:spLocks/>
          </p:cNvSpPr>
          <p:nvPr/>
        </p:nvSpPr>
        <p:spPr>
          <a:xfrm>
            <a:off x="3478270" y="3269954"/>
            <a:ext cx="4422532" cy="1053709"/>
          </a:xfrm>
          <a:prstGeom prst="rect">
            <a:avLst/>
          </a:prstGeom>
        </p:spPr>
        <p:txBody>
          <a:bodyPr vert="horz" lIns="91440" tIns="45720" rIns="91440" bIns="45720" rtlCol="0">
            <a:noAutofit/>
          </a:bodyPr>
          <a:lstStyle>
            <a:lvl1pPr marL="228600" indent="-228600" algn="l" defTabSz="914400" rtl="0" eaLnBrk="1" fontAlgn="base" latinLnBrk="0"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fontAlgn="base" latinLnBrk="0"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fontAlgn="base" latinLnBrk="0"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fontAlgn="base" latinLnBrk="0" hangingPunct="1">
              <a:lnSpc>
                <a:spcPct val="90000"/>
              </a:lnSpc>
              <a:spcBef>
                <a:spcPts val="500"/>
              </a:spcBef>
              <a:spcAft>
                <a:spcPct val="0"/>
              </a:spcAft>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fontAlgn="base" latinLnBrk="0" hangingPunct="1">
              <a:lnSpc>
                <a:spcPct val="90000"/>
              </a:lnSpc>
              <a:spcBef>
                <a:spcPts val="500"/>
              </a:spcBef>
              <a:spcAft>
                <a:spcPct val="0"/>
              </a:spcAft>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fontAlgn="base" latinLnBrk="0" hangingPunct="1">
              <a:lnSpc>
                <a:spcPct val="90000"/>
              </a:lnSpc>
              <a:spcBef>
                <a:spcPts val="500"/>
              </a:spcBef>
              <a:spcAft>
                <a:spcPct val="0"/>
              </a:spcAft>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fontAlgn="base" latinLnBrk="0" hangingPunct="1">
              <a:lnSpc>
                <a:spcPct val="90000"/>
              </a:lnSpc>
              <a:spcBef>
                <a:spcPts val="500"/>
              </a:spcBef>
              <a:spcAft>
                <a:spcPct val="0"/>
              </a:spcAft>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fontAlgn="base" latinLnBrk="0" hangingPunct="1">
              <a:lnSpc>
                <a:spcPct val="90000"/>
              </a:lnSpc>
              <a:spcBef>
                <a:spcPts val="500"/>
              </a:spcBef>
              <a:spcAft>
                <a:spcPct val="0"/>
              </a:spcAft>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fontAlgn="base" latinLnBrk="0" hangingPunct="1">
              <a:lnSpc>
                <a:spcPct val="90000"/>
              </a:lnSpc>
              <a:spcBef>
                <a:spcPts val="500"/>
              </a:spcBef>
              <a:spcAft>
                <a:spcPct val="0"/>
              </a:spcAft>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hr-HR" altLang="en-US" sz="1600" b="1" dirty="0" smtClean="0">
                <a:solidFill>
                  <a:schemeClr val="accent6"/>
                </a:solidFill>
              </a:rPr>
              <a:t>Zagreb</a:t>
            </a:r>
          </a:p>
          <a:p>
            <a:pPr marL="0" indent="0" algn="ctr">
              <a:buNone/>
            </a:pPr>
            <a:r>
              <a:rPr lang="hr-HR" altLang="en-US" sz="1600" b="1" dirty="0" err="1" smtClean="0">
                <a:solidFill>
                  <a:schemeClr val="accent6"/>
                </a:solidFill>
              </a:rPr>
              <a:t>March</a:t>
            </a:r>
            <a:r>
              <a:rPr lang="hr-HR" altLang="en-US" sz="1600" b="1" dirty="0" smtClean="0">
                <a:solidFill>
                  <a:schemeClr val="accent6"/>
                </a:solidFill>
              </a:rPr>
              <a:t>  27th </a:t>
            </a:r>
            <a:r>
              <a:rPr lang="hr-HR" altLang="en-US" sz="1600" b="1" dirty="0">
                <a:solidFill>
                  <a:schemeClr val="accent6"/>
                </a:solidFill>
              </a:rPr>
              <a:t>2025</a:t>
            </a:r>
            <a:endParaRPr lang="en-US" altLang="en-US" sz="1600" b="1" dirty="0">
              <a:solidFill>
                <a:schemeClr val="accent6"/>
              </a:solidFill>
            </a:endParaRPr>
          </a:p>
        </p:txBody>
      </p:sp>
      <p:sp>
        <p:nvSpPr>
          <p:cNvPr id="13" name="Subtitle 2">
            <a:extLst>
              <a:ext uri="{FF2B5EF4-FFF2-40B4-BE49-F238E27FC236}">
                <a16:creationId xmlns:a16="http://schemas.microsoft.com/office/drawing/2014/main" id="{E6F6E18B-6F6C-4C47-B90F-D6BE8FB02494}"/>
              </a:ext>
            </a:extLst>
          </p:cNvPr>
          <p:cNvSpPr txBox="1">
            <a:spLocks/>
          </p:cNvSpPr>
          <p:nvPr/>
        </p:nvSpPr>
        <p:spPr>
          <a:xfrm>
            <a:off x="7049192" y="4996180"/>
            <a:ext cx="4533207" cy="1124927"/>
          </a:xfrm>
          <a:prstGeom prst="rect">
            <a:avLst/>
          </a:prstGeom>
        </p:spPr>
        <p:txBody>
          <a:bodyPr vert="horz" lIns="91440" tIns="45720" rIns="91440" bIns="45720" rtlCol="0">
            <a:noAutofit/>
          </a:bodyPr>
          <a:lstStyle>
            <a:lvl1pPr marL="228600" indent="-228600" algn="l" defTabSz="914400" rtl="0" eaLnBrk="1" fontAlgn="base" latinLnBrk="0"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fontAlgn="base" latinLnBrk="0"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fontAlgn="base" latinLnBrk="0"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fontAlgn="base" latinLnBrk="0" hangingPunct="1">
              <a:lnSpc>
                <a:spcPct val="90000"/>
              </a:lnSpc>
              <a:spcBef>
                <a:spcPts val="500"/>
              </a:spcBef>
              <a:spcAft>
                <a:spcPct val="0"/>
              </a:spcAft>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fontAlgn="base" latinLnBrk="0" hangingPunct="1">
              <a:lnSpc>
                <a:spcPct val="90000"/>
              </a:lnSpc>
              <a:spcBef>
                <a:spcPts val="500"/>
              </a:spcBef>
              <a:spcAft>
                <a:spcPct val="0"/>
              </a:spcAft>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fontAlgn="base" latinLnBrk="0" hangingPunct="1">
              <a:lnSpc>
                <a:spcPct val="90000"/>
              </a:lnSpc>
              <a:spcBef>
                <a:spcPts val="500"/>
              </a:spcBef>
              <a:spcAft>
                <a:spcPct val="0"/>
              </a:spcAft>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fontAlgn="base" latinLnBrk="0" hangingPunct="1">
              <a:lnSpc>
                <a:spcPct val="90000"/>
              </a:lnSpc>
              <a:spcBef>
                <a:spcPts val="500"/>
              </a:spcBef>
              <a:spcAft>
                <a:spcPct val="0"/>
              </a:spcAft>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fontAlgn="base" latinLnBrk="0" hangingPunct="1">
              <a:lnSpc>
                <a:spcPct val="90000"/>
              </a:lnSpc>
              <a:spcBef>
                <a:spcPts val="500"/>
              </a:spcBef>
              <a:spcAft>
                <a:spcPct val="0"/>
              </a:spcAft>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fontAlgn="base" latinLnBrk="0" hangingPunct="1">
              <a:lnSpc>
                <a:spcPct val="90000"/>
              </a:lnSpc>
              <a:spcBef>
                <a:spcPts val="500"/>
              </a:spcBef>
              <a:spcAft>
                <a:spcPct val="0"/>
              </a:spcAft>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20000"/>
              </a:spcBef>
              <a:buNone/>
            </a:pPr>
            <a:r>
              <a:rPr lang="en-US" sz="1500" b="1" dirty="0">
                <a:solidFill>
                  <a:schemeClr val="accent6">
                    <a:lumMod val="75000"/>
                  </a:schemeClr>
                </a:solidFill>
                <a:cs typeface="Times New Roman" panose="02020603050405020304" pitchFamily="18" charset="0"/>
              </a:rPr>
              <a:t>THE MINISTRY OF </a:t>
            </a:r>
            <a:r>
              <a:rPr lang="en-US" sz="1500" b="1" dirty="0" smtClean="0">
                <a:solidFill>
                  <a:schemeClr val="accent6">
                    <a:lumMod val="75000"/>
                  </a:schemeClr>
                </a:solidFill>
                <a:cs typeface="Times New Roman" panose="02020603050405020304" pitchFamily="18" charset="0"/>
              </a:rPr>
              <a:t>SCIENCE</a:t>
            </a:r>
            <a:r>
              <a:rPr lang="hr-HR" sz="1500" b="1" dirty="0" smtClean="0">
                <a:solidFill>
                  <a:schemeClr val="accent6">
                    <a:lumMod val="75000"/>
                  </a:schemeClr>
                </a:solidFill>
                <a:cs typeface="Times New Roman" panose="02020603050405020304" pitchFamily="18" charset="0"/>
              </a:rPr>
              <a:t>,</a:t>
            </a:r>
            <a:r>
              <a:rPr lang="en-US" sz="1500" b="1" dirty="0" smtClean="0">
                <a:solidFill>
                  <a:schemeClr val="accent6">
                    <a:lumMod val="75000"/>
                  </a:schemeClr>
                </a:solidFill>
                <a:cs typeface="Times New Roman" panose="02020603050405020304" pitchFamily="18" charset="0"/>
              </a:rPr>
              <a:t> EDUCATION</a:t>
            </a:r>
            <a:r>
              <a:rPr lang="hr-HR" sz="1500" b="1" dirty="0" smtClean="0">
                <a:solidFill>
                  <a:schemeClr val="accent6">
                    <a:lumMod val="75000"/>
                  </a:schemeClr>
                </a:solidFill>
                <a:cs typeface="Times New Roman" panose="02020603050405020304" pitchFamily="18" charset="0"/>
              </a:rPr>
              <a:t> AND YOUTH</a:t>
            </a:r>
            <a:endParaRPr lang="en-US" sz="1500" b="1" dirty="0">
              <a:solidFill>
                <a:schemeClr val="accent6">
                  <a:lumMod val="75000"/>
                </a:schemeClr>
              </a:solidFill>
              <a:cs typeface="Times New Roman" panose="02020603050405020304" pitchFamily="18" charset="0"/>
            </a:endParaRPr>
          </a:p>
          <a:p>
            <a:pPr marL="0" indent="0" algn="ctr">
              <a:spcBef>
                <a:spcPct val="20000"/>
              </a:spcBef>
              <a:buNone/>
            </a:pPr>
            <a:r>
              <a:rPr lang="hr-HR" sz="1500" b="1" dirty="0" smtClean="0">
                <a:solidFill>
                  <a:schemeClr val="accent6">
                    <a:lumMod val="75000"/>
                  </a:schemeClr>
                </a:solidFill>
                <a:cs typeface="Times New Roman" panose="02020603050405020304" pitchFamily="18" charset="0"/>
              </a:rPr>
              <a:t>Hrvoje </a:t>
            </a:r>
            <a:r>
              <a:rPr lang="hr-HR" sz="1500" b="1" dirty="0">
                <a:solidFill>
                  <a:schemeClr val="accent6">
                    <a:lumMod val="75000"/>
                  </a:schemeClr>
                </a:solidFill>
                <a:cs typeface="Times New Roman" panose="02020603050405020304" pitchFamily="18" charset="0"/>
              </a:rPr>
              <a:t>Meštrić, </a:t>
            </a:r>
            <a:r>
              <a:rPr lang="hr-HR" sz="1500" b="1" dirty="0" err="1">
                <a:solidFill>
                  <a:schemeClr val="accent6">
                    <a:lumMod val="75000"/>
                  </a:schemeClr>
                </a:solidFill>
                <a:cs typeface="Times New Roman" panose="02020603050405020304" pitchFamily="18" charset="0"/>
              </a:rPr>
              <a:t>Ph.D</a:t>
            </a:r>
            <a:r>
              <a:rPr lang="hr-HR" sz="1500" b="1" dirty="0">
                <a:solidFill>
                  <a:schemeClr val="accent6">
                    <a:lumMod val="75000"/>
                  </a:schemeClr>
                </a:solidFill>
                <a:cs typeface="Times New Roman" panose="02020603050405020304" pitchFamily="18" charset="0"/>
              </a:rPr>
              <a:t>. </a:t>
            </a:r>
          </a:p>
          <a:p>
            <a:pPr marL="0" indent="0" algn="ctr">
              <a:spcBef>
                <a:spcPct val="20000"/>
              </a:spcBef>
              <a:buNone/>
            </a:pPr>
            <a:r>
              <a:rPr lang="en-GB" sz="1500" dirty="0" smtClean="0">
                <a:solidFill>
                  <a:schemeClr val="accent6">
                    <a:lumMod val="75000"/>
                  </a:schemeClr>
                </a:solidFill>
                <a:cs typeface="Times New Roman" panose="02020603050405020304" pitchFamily="18" charset="0"/>
              </a:rPr>
              <a:t>Director General for Science and Technology</a:t>
            </a:r>
            <a:r>
              <a:rPr lang="en-GB" sz="1500" dirty="0" smtClean="0">
                <a:solidFill>
                  <a:schemeClr val="accent6">
                    <a:lumMod val="75000"/>
                  </a:schemeClr>
                </a:solidFill>
                <a:latin typeface="Garamond" panose="02020404030301010803"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box(in)">
                                      <p:cBhvr>
                                        <p:cTn id="7"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180A6E8-97CF-E442-5DC5-DCC45EFEF2EF}"/>
              </a:ext>
            </a:extLst>
          </p:cNvPr>
          <p:cNvSpPr>
            <a:spLocks noGrp="1"/>
          </p:cNvSpPr>
          <p:nvPr>
            <p:ph type="sldNum" sz="quarter" idx="10"/>
          </p:nvPr>
        </p:nvSpPr>
        <p:spPr/>
        <p:txBody>
          <a:bodyPr/>
          <a:lstStyle/>
          <a:p>
            <a:fld id="{C55E9C43-69BD-4F09-9EBD-FAFE847035EB}" type="slidenum">
              <a:rPr lang="hr-HR" altLang="en-US" smtClean="0"/>
              <a:pPr/>
              <a:t>10</a:t>
            </a:fld>
            <a:endParaRPr lang="hr-HR" altLang="en-US"/>
          </a:p>
        </p:txBody>
      </p:sp>
      <p:sp>
        <p:nvSpPr>
          <p:cNvPr id="7" name="Content Placeholder 2">
            <a:extLst>
              <a:ext uri="{FF2B5EF4-FFF2-40B4-BE49-F238E27FC236}">
                <a16:creationId xmlns:a16="http://schemas.microsoft.com/office/drawing/2014/main" id="{43DEF6CD-FE30-8B91-6F06-A84C7BD70480}"/>
              </a:ext>
            </a:extLst>
          </p:cNvPr>
          <p:cNvSpPr>
            <a:spLocks noGrp="1"/>
          </p:cNvSpPr>
          <p:nvPr>
            <p:ph idx="1"/>
          </p:nvPr>
        </p:nvSpPr>
        <p:spPr>
          <a:xfrm>
            <a:off x="381001" y="2493982"/>
            <a:ext cx="11201399" cy="3723938"/>
          </a:xfrm>
        </p:spPr>
        <p:txBody>
          <a:bodyPr>
            <a:normAutofit/>
          </a:bodyPr>
          <a:lstStyle/>
          <a:p>
            <a:r>
              <a:rPr lang="en-GB" sz="2400" dirty="0" smtClean="0">
                <a:solidFill>
                  <a:srgbClr val="333399"/>
                </a:solidFill>
                <a:latin typeface="Tahoma" pitchFamily="34" charset="0"/>
                <a:sym typeface="Calibri"/>
              </a:rPr>
              <a:t>ERICs play a key role in promoting open science by providing open access to research data, tools, and services, ensuring transparency, reproducibility, and accessibility of scientific knowledge.</a:t>
            </a:r>
            <a:endParaRPr lang="hr-HR" sz="2400" dirty="0" smtClean="0">
              <a:solidFill>
                <a:srgbClr val="333399"/>
              </a:solidFill>
              <a:latin typeface="Tahoma" pitchFamily="34" charset="0"/>
              <a:sym typeface="Calibri"/>
            </a:endParaRPr>
          </a:p>
          <a:p>
            <a:pPr marL="0" indent="0">
              <a:buNone/>
            </a:pPr>
            <a:endParaRPr lang="en-GB" sz="2400" dirty="0" smtClean="0">
              <a:solidFill>
                <a:srgbClr val="333399"/>
              </a:solidFill>
              <a:latin typeface="Tahoma" pitchFamily="34" charset="0"/>
              <a:sym typeface="Calibri"/>
            </a:endParaRPr>
          </a:p>
          <a:p>
            <a:r>
              <a:rPr lang="en-GB" sz="2400" dirty="0" smtClean="0">
                <a:solidFill>
                  <a:srgbClr val="333399"/>
                </a:solidFill>
                <a:latin typeface="Tahoma" pitchFamily="34" charset="0"/>
                <a:sym typeface="Calibri"/>
              </a:rPr>
              <a:t>CESSDA, CLARIN, DARIAH  and CERIC ERIC participate in OSCARS (Open Science Clusters' Action for Research and Society) project that brings together R</a:t>
            </a:r>
            <a:r>
              <a:rPr lang="hr-HR" sz="2400" dirty="0" smtClean="0">
                <a:solidFill>
                  <a:srgbClr val="333399"/>
                </a:solidFill>
                <a:latin typeface="Tahoma" pitchFamily="34" charset="0"/>
                <a:sym typeface="Calibri"/>
              </a:rPr>
              <a:t>I</a:t>
            </a:r>
            <a:r>
              <a:rPr lang="en-GB" sz="2400" dirty="0" smtClean="0">
                <a:solidFill>
                  <a:srgbClr val="333399"/>
                </a:solidFill>
                <a:latin typeface="Tahoma" pitchFamily="34" charset="0"/>
                <a:sym typeface="Calibri"/>
              </a:rPr>
              <a:t>s to advance open science by enhancing data sharing, accessibility and collaboration across disciplines.</a:t>
            </a:r>
          </a:p>
          <a:p>
            <a:pPr>
              <a:lnSpc>
                <a:spcPct val="150000"/>
              </a:lnSpc>
            </a:pPr>
            <a:endParaRPr lang="en-US" sz="2400" dirty="0">
              <a:solidFill>
                <a:srgbClr val="333399"/>
              </a:solidFill>
              <a:latin typeface="Tahoma" pitchFamily="34" charset="0"/>
              <a:sym typeface="Calibri"/>
            </a:endParaRPr>
          </a:p>
        </p:txBody>
      </p:sp>
      <p:sp>
        <p:nvSpPr>
          <p:cNvPr id="5" name="Title 1">
            <a:extLst>
              <a:ext uri="{FF2B5EF4-FFF2-40B4-BE49-F238E27FC236}">
                <a16:creationId xmlns:a16="http://schemas.microsoft.com/office/drawing/2014/main" id="{7BDA2FC0-5686-064F-5B81-2F18E8443A74}"/>
              </a:ext>
            </a:extLst>
          </p:cNvPr>
          <p:cNvSpPr>
            <a:spLocks noGrp="1"/>
          </p:cNvSpPr>
          <p:nvPr>
            <p:ph type="title"/>
          </p:nvPr>
        </p:nvSpPr>
        <p:spPr>
          <a:xfrm>
            <a:off x="495295" y="1556005"/>
            <a:ext cx="11201399" cy="509734"/>
          </a:xfrm>
        </p:spPr>
        <p:txBody>
          <a:bodyPr>
            <a:normAutofit fontScale="90000"/>
          </a:bodyPr>
          <a:lstStyle/>
          <a:p>
            <a:pPr algn="ctr"/>
            <a:r>
              <a:rPr lang="en-GB" sz="2800" dirty="0" smtClean="0">
                <a:solidFill>
                  <a:srgbClr val="333399"/>
                </a:solidFill>
                <a:latin typeface="Tahoma" panose="020B0604030504040204" pitchFamily="34" charset="0"/>
                <a:ea typeface="Tahoma" panose="020B0604030504040204" pitchFamily="34" charset="0"/>
                <a:cs typeface="Tahoma" panose="020B0604030504040204" pitchFamily="34" charset="0"/>
              </a:rPr>
              <a:t>Research Infrastructures</a:t>
            </a:r>
            <a:endParaRPr lang="en-GB" sz="2800" dirty="0">
              <a:solidFill>
                <a:srgbClr val="333399"/>
              </a:solidFill>
              <a:latin typeface="Tahoma" panose="020B0604030504040204" pitchFamily="34" charset="0"/>
              <a:ea typeface="Tahoma" panose="020B0604030504040204" pitchFamily="34" charset="0"/>
              <a:cs typeface="Tahoma" panose="020B0604030504040204" pitchFamily="34" charset="0"/>
            </a:endParaRPr>
          </a:p>
        </p:txBody>
      </p:sp>
      <p:sp>
        <p:nvSpPr>
          <p:cNvPr id="8" name="Title 1">
            <a:extLst>
              <a:ext uri="{FF2B5EF4-FFF2-40B4-BE49-F238E27FC236}">
                <a16:creationId xmlns:a16="http://schemas.microsoft.com/office/drawing/2014/main" id="{C199EC40-4601-875C-EFD5-09C7A662E297}"/>
              </a:ext>
            </a:extLst>
          </p:cNvPr>
          <p:cNvSpPr txBox="1">
            <a:spLocks/>
          </p:cNvSpPr>
          <p:nvPr/>
        </p:nvSpPr>
        <p:spPr>
          <a:xfrm>
            <a:off x="495297" y="931886"/>
            <a:ext cx="10972800" cy="4801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189" algn="ctr" rtl="0" fontAlgn="base">
              <a:spcBef>
                <a:spcPct val="0"/>
              </a:spcBef>
              <a:spcAft>
                <a:spcPct val="0"/>
              </a:spcAft>
              <a:defRPr sz="4400">
                <a:solidFill>
                  <a:schemeClr val="tx2"/>
                </a:solidFill>
                <a:latin typeface="Arial" charset="0"/>
              </a:defRPr>
            </a:lvl6pPr>
            <a:lvl7pPr marL="914377" algn="ctr" rtl="0" fontAlgn="base">
              <a:spcBef>
                <a:spcPct val="0"/>
              </a:spcBef>
              <a:spcAft>
                <a:spcPct val="0"/>
              </a:spcAft>
              <a:defRPr sz="4400">
                <a:solidFill>
                  <a:schemeClr val="tx2"/>
                </a:solidFill>
                <a:latin typeface="Arial" charset="0"/>
              </a:defRPr>
            </a:lvl7pPr>
            <a:lvl8pPr marL="1371566" algn="ctr" rtl="0" fontAlgn="base">
              <a:spcBef>
                <a:spcPct val="0"/>
              </a:spcBef>
              <a:spcAft>
                <a:spcPct val="0"/>
              </a:spcAft>
              <a:defRPr sz="4400">
                <a:solidFill>
                  <a:schemeClr val="tx2"/>
                </a:solidFill>
                <a:latin typeface="Arial" charset="0"/>
              </a:defRPr>
            </a:lvl8pPr>
            <a:lvl9pPr marL="1828754" algn="ctr" rtl="0" fontAlgn="base">
              <a:spcBef>
                <a:spcPct val="0"/>
              </a:spcBef>
              <a:spcAft>
                <a:spcPct val="0"/>
              </a:spcAft>
              <a:defRPr sz="4400">
                <a:solidFill>
                  <a:schemeClr val="tx2"/>
                </a:solidFill>
                <a:latin typeface="Arial" charset="0"/>
              </a:defRPr>
            </a:lvl9pPr>
          </a:lstStyle>
          <a:p>
            <a:r>
              <a:rPr lang="en-US" sz="2800" b="1" kern="1200" dirty="0" smtClean="0">
                <a:solidFill>
                  <a:srgbClr val="333399"/>
                </a:solidFill>
                <a:latin typeface="Arial"/>
                <a:ea typeface="+mn-ea"/>
                <a:cs typeface="+mn-cs"/>
              </a:rPr>
              <a:t>European </a:t>
            </a:r>
            <a:r>
              <a:rPr lang="hr-HR" sz="2800" b="1" kern="1200" dirty="0" smtClean="0">
                <a:solidFill>
                  <a:srgbClr val="333399"/>
                </a:solidFill>
                <a:latin typeface="Arial"/>
                <a:ea typeface="+mn-ea"/>
                <a:cs typeface="+mn-cs"/>
              </a:rPr>
              <a:t>Context</a:t>
            </a:r>
            <a:endParaRPr lang="hr-HR" sz="2800" b="1" kern="0" dirty="0">
              <a:solidFill>
                <a:schemeClr val="accent2"/>
              </a:solidFill>
            </a:endParaRPr>
          </a:p>
        </p:txBody>
      </p:sp>
    </p:spTree>
    <p:extLst>
      <p:ext uri="{BB962C8B-B14F-4D97-AF65-F5344CB8AC3E}">
        <p14:creationId xmlns:p14="http://schemas.microsoft.com/office/powerpoint/2010/main" val="9470152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180A6E8-97CF-E442-5DC5-DCC45EFEF2EF}"/>
              </a:ext>
            </a:extLst>
          </p:cNvPr>
          <p:cNvSpPr>
            <a:spLocks noGrp="1"/>
          </p:cNvSpPr>
          <p:nvPr>
            <p:ph type="sldNum" sz="quarter" idx="10"/>
          </p:nvPr>
        </p:nvSpPr>
        <p:spPr/>
        <p:txBody>
          <a:bodyPr/>
          <a:lstStyle/>
          <a:p>
            <a:fld id="{C55E9C43-69BD-4F09-9EBD-FAFE847035EB}" type="slidenum">
              <a:rPr lang="hr-HR" altLang="en-US" smtClean="0"/>
              <a:pPr/>
              <a:t>11</a:t>
            </a:fld>
            <a:endParaRPr lang="hr-HR" altLang="en-US"/>
          </a:p>
        </p:txBody>
      </p:sp>
      <p:sp>
        <p:nvSpPr>
          <p:cNvPr id="8" name="Slide Number Placeholder 3">
            <a:extLst>
              <a:ext uri="{FF2B5EF4-FFF2-40B4-BE49-F238E27FC236}">
                <a16:creationId xmlns:a16="http://schemas.microsoft.com/office/drawing/2014/main" id="{0AF819A4-40A1-5882-92A0-4F653ADE2F62}"/>
              </a:ext>
            </a:extLst>
          </p:cNvPr>
          <p:cNvSpPr txBox="1">
            <a:spLocks/>
          </p:cNvSpPr>
          <p:nvPr/>
        </p:nvSpPr>
        <p:spPr bwMode="auto">
          <a:xfrm>
            <a:off x="10735733" y="6457951"/>
            <a:ext cx="846667" cy="26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hr-HR"/>
            </a:defPPr>
            <a:lvl1pPr algn="r" rtl="0" fontAlgn="base">
              <a:spcBef>
                <a:spcPct val="0"/>
              </a:spcBef>
              <a:spcAft>
                <a:spcPct val="0"/>
              </a:spcAft>
              <a:defRPr sz="1000" b="1" kern="1200">
                <a:solidFill>
                  <a:schemeClr val="accent2"/>
                </a:solidFill>
                <a:latin typeface="Book Antiqua" panose="02040602050305030304" pitchFamily="18" charset="0"/>
                <a:ea typeface="+mn-ea"/>
                <a:cs typeface="+mn-cs"/>
              </a:defRPr>
            </a:lvl1pPr>
            <a:lvl2pPr marL="457200" algn="l" rtl="0" fontAlgn="base">
              <a:spcBef>
                <a:spcPct val="0"/>
              </a:spcBef>
              <a:spcAft>
                <a:spcPct val="0"/>
              </a:spcAft>
              <a:defRPr kern="1200">
                <a:solidFill>
                  <a:schemeClr val="tx1"/>
                </a:solidFill>
                <a:latin typeface="Tahoma" panose="020B0604030504040204" pitchFamily="34" charset="0"/>
                <a:ea typeface="+mn-ea"/>
                <a:cs typeface="+mn-cs"/>
              </a:defRPr>
            </a:lvl2pPr>
            <a:lvl3pPr marL="914400" algn="l" rtl="0" fontAlgn="base">
              <a:spcBef>
                <a:spcPct val="0"/>
              </a:spcBef>
              <a:spcAft>
                <a:spcPct val="0"/>
              </a:spcAft>
              <a:defRPr kern="1200">
                <a:solidFill>
                  <a:schemeClr val="tx1"/>
                </a:solidFill>
                <a:latin typeface="Tahoma" panose="020B0604030504040204" pitchFamily="34" charset="0"/>
                <a:ea typeface="+mn-ea"/>
                <a:cs typeface="+mn-cs"/>
              </a:defRPr>
            </a:lvl3pPr>
            <a:lvl4pPr marL="1371600" algn="l" rtl="0" fontAlgn="base">
              <a:spcBef>
                <a:spcPct val="0"/>
              </a:spcBef>
              <a:spcAft>
                <a:spcPct val="0"/>
              </a:spcAft>
              <a:defRPr kern="1200">
                <a:solidFill>
                  <a:schemeClr val="tx1"/>
                </a:solidFill>
                <a:latin typeface="Tahoma" panose="020B0604030504040204" pitchFamily="34" charset="0"/>
                <a:ea typeface="+mn-ea"/>
                <a:cs typeface="+mn-cs"/>
              </a:defRPr>
            </a:lvl4pPr>
            <a:lvl5pPr marL="1828800" algn="l" rtl="0" fontAlgn="base">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a:lstStyle>
          <a:p>
            <a:fld id="{C55E9C43-69BD-4F09-9EBD-FAFE847035EB}" type="slidenum">
              <a:rPr lang="hr-HR" altLang="en-US" smtClean="0"/>
              <a:pPr/>
              <a:t>11</a:t>
            </a:fld>
            <a:endParaRPr lang="hr-HR" altLang="en-US"/>
          </a:p>
        </p:txBody>
      </p:sp>
      <p:sp>
        <p:nvSpPr>
          <p:cNvPr id="9" name="Content Placeholder 2">
            <a:extLst>
              <a:ext uri="{FF2B5EF4-FFF2-40B4-BE49-F238E27FC236}">
                <a16:creationId xmlns:a16="http://schemas.microsoft.com/office/drawing/2014/main" id="{B6F2F274-9393-9397-9757-B168AB90F63A}"/>
              </a:ext>
            </a:extLst>
          </p:cNvPr>
          <p:cNvSpPr txBox="1">
            <a:spLocks/>
          </p:cNvSpPr>
          <p:nvPr/>
        </p:nvSpPr>
        <p:spPr>
          <a:xfrm>
            <a:off x="332411" y="1714500"/>
            <a:ext cx="11249989" cy="4192757"/>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endParaRPr lang="hr-HR" sz="2000" kern="0" dirty="0">
              <a:solidFill>
                <a:schemeClr val="accent2"/>
              </a:solidFill>
            </a:endParaRPr>
          </a:p>
          <a:p>
            <a:r>
              <a:rPr lang="hr-HR" sz="2000" kern="0" dirty="0" smtClean="0">
                <a:solidFill>
                  <a:schemeClr val="accent2"/>
                </a:solidFill>
              </a:rPr>
              <a:t>D</a:t>
            </a:r>
            <a:r>
              <a:rPr lang="en-GB" sz="2000" kern="0" dirty="0" err="1" smtClean="0">
                <a:solidFill>
                  <a:schemeClr val="accent2"/>
                </a:solidFill>
              </a:rPr>
              <a:t>etermine</a:t>
            </a:r>
            <a:r>
              <a:rPr lang="en-GB" sz="2000" kern="0" dirty="0" smtClean="0">
                <a:solidFill>
                  <a:schemeClr val="accent2"/>
                </a:solidFill>
              </a:rPr>
              <a:t> the total multi-annual financing of public research institutes and public higher education institutions from state budget funds.</a:t>
            </a:r>
          </a:p>
          <a:p>
            <a:endParaRPr lang="en-GB" sz="2000" kern="0" dirty="0" smtClean="0">
              <a:solidFill>
                <a:schemeClr val="accent2"/>
              </a:solidFill>
            </a:endParaRPr>
          </a:p>
          <a:p>
            <a:r>
              <a:rPr lang="en-GB" sz="2000" kern="0" dirty="0" smtClean="0">
                <a:solidFill>
                  <a:schemeClr val="accent2"/>
                </a:solidFill>
              </a:rPr>
              <a:t>Currently negotiations with Universities are being prepared in order to sign the agreements.</a:t>
            </a:r>
          </a:p>
          <a:p>
            <a:endParaRPr lang="en-GB" sz="2000" kern="0" dirty="0" smtClean="0">
              <a:solidFill>
                <a:schemeClr val="accent2"/>
              </a:solidFill>
            </a:endParaRPr>
          </a:p>
          <a:p>
            <a:pPr algn="just"/>
            <a:r>
              <a:rPr lang="en-GB" sz="2000" dirty="0" smtClean="0">
                <a:solidFill>
                  <a:schemeClr val="accent2"/>
                </a:solidFill>
              </a:rPr>
              <a:t>Universities will be able to independently select ten or more specific goals and corresponding activities to achieve those goals over a four-year period.</a:t>
            </a:r>
          </a:p>
          <a:p>
            <a:pPr algn="just"/>
            <a:endParaRPr lang="en-GB" sz="2000" dirty="0" smtClean="0">
              <a:solidFill>
                <a:schemeClr val="accent2"/>
              </a:solidFill>
            </a:endParaRPr>
          </a:p>
          <a:p>
            <a:pPr algn="just"/>
            <a:r>
              <a:rPr lang="en-GB" sz="2000" dirty="0" smtClean="0">
                <a:solidFill>
                  <a:schemeClr val="accent2"/>
                </a:solidFill>
              </a:rPr>
              <a:t>Under the strategic objective 1, Enhancing Scientific Excellence, there is a specific objective “Contribution to open science” and more than half institutes chose that objective.</a:t>
            </a:r>
            <a:endParaRPr lang="en-GB" sz="2000" dirty="0">
              <a:solidFill>
                <a:schemeClr val="accent2"/>
              </a:solidFill>
            </a:endParaRPr>
          </a:p>
        </p:txBody>
      </p:sp>
      <p:sp>
        <p:nvSpPr>
          <p:cNvPr id="6" name="Title 1">
            <a:extLst>
              <a:ext uri="{FF2B5EF4-FFF2-40B4-BE49-F238E27FC236}">
                <a16:creationId xmlns:a16="http://schemas.microsoft.com/office/drawing/2014/main" id="{B2538D98-1AFF-2794-75D7-C36FD793D5C2}"/>
              </a:ext>
            </a:extLst>
          </p:cNvPr>
          <p:cNvSpPr txBox="1">
            <a:spLocks/>
          </p:cNvSpPr>
          <p:nvPr/>
        </p:nvSpPr>
        <p:spPr>
          <a:xfrm>
            <a:off x="214973" y="1442870"/>
            <a:ext cx="10972800" cy="667095"/>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en-GB" sz="2800" kern="0" dirty="0">
                <a:solidFill>
                  <a:schemeClr val="accent2"/>
                </a:solidFill>
              </a:rPr>
              <a:t>Programme</a:t>
            </a:r>
            <a:r>
              <a:rPr lang="en-US" sz="2800" kern="0" dirty="0">
                <a:solidFill>
                  <a:schemeClr val="accent2"/>
                </a:solidFill>
              </a:rPr>
              <a:t> funding agreements </a:t>
            </a:r>
            <a:endParaRPr lang="hr-HR" sz="2800" kern="0" dirty="0">
              <a:solidFill>
                <a:schemeClr val="accent2"/>
              </a:solidFill>
            </a:endParaRPr>
          </a:p>
        </p:txBody>
      </p:sp>
      <p:sp>
        <p:nvSpPr>
          <p:cNvPr id="7" name="Title 1">
            <a:extLst>
              <a:ext uri="{FF2B5EF4-FFF2-40B4-BE49-F238E27FC236}">
                <a16:creationId xmlns:a16="http://schemas.microsoft.com/office/drawing/2014/main" id="{C199EC40-4601-875C-EFD5-09C7A662E297}"/>
              </a:ext>
            </a:extLst>
          </p:cNvPr>
          <p:cNvSpPr txBox="1">
            <a:spLocks/>
          </p:cNvSpPr>
          <p:nvPr/>
        </p:nvSpPr>
        <p:spPr>
          <a:xfrm>
            <a:off x="214973" y="923754"/>
            <a:ext cx="10972800" cy="4801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189" algn="ctr" rtl="0" fontAlgn="base">
              <a:spcBef>
                <a:spcPct val="0"/>
              </a:spcBef>
              <a:spcAft>
                <a:spcPct val="0"/>
              </a:spcAft>
              <a:defRPr sz="4400">
                <a:solidFill>
                  <a:schemeClr val="tx2"/>
                </a:solidFill>
                <a:latin typeface="Arial" charset="0"/>
              </a:defRPr>
            </a:lvl6pPr>
            <a:lvl7pPr marL="914377" algn="ctr" rtl="0" fontAlgn="base">
              <a:spcBef>
                <a:spcPct val="0"/>
              </a:spcBef>
              <a:spcAft>
                <a:spcPct val="0"/>
              </a:spcAft>
              <a:defRPr sz="4400">
                <a:solidFill>
                  <a:schemeClr val="tx2"/>
                </a:solidFill>
                <a:latin typeface="Arial" charset="0"/>
              </a:defRPr>
            </a:lvl7pPr>
            <a:lvl8pPr marL="1371566" algn="ctr" rtl="0" fontAlgn="base">
              <a:spcBef>
                <a:spcPct val="0"/>
              </a:spcBef>
              <a:spcAft>
                <a:spcPct val="0"/>
              </a:spcAft>
              <a:defRPr sz="4400">
                <a:solidFill>
                  <a:schemeClr val="tx2"/>
                </a:solidFill>
                <a:latin typeface="Arial" charset="0"/>
              </a:defRPr>
            </a:lvl8pPr>
            <a:lvl9pPr marL="1828754" algn="ctr" rtl="0" fontAlgn="base">
              <a:spcBef>
                <a:spcPct val="0"/>
              </a:spcBef>
              <a:spcAft>
                <a:spcPct val="0"/>
              </a:spcAft>
              <a:defRPr sz="4400">
                <a:solidFill>
                  <a:schemeClr val="tx2"/>
                </a:solidFill>
                <a:latin typeface="Arial" charset="0"/>
              </a:defRPr>
            </a:lvl9pPr>
          </a:lstStyle>
          <a:p>
            <a:r>
              <a:rPr lang="hr-HR" sz="2800" b="1" kern="1200" dirty="0" smtClean="0">
                <a:solidFill>
                  <a:srgbClr val="333399"/>
                </a:solidFill>
                <a:latin typeface="Arial"/>
                <a:ea typeface="+mn-ea"/>
                <a:cs typeface="+mn-cs"/>
              </a:rPr>
              <a:t>National</a:t>
            </a:r>
            <a:r>
              <a:rPr lang="en-US" sz="2800" b="1" kern="1200" dirty="0" smtClean="0">
                <a:solidFill>
                  <a:srgbClr val="333399"/>
                </a:solidFill>
                <a:latin typeface="Arial"/>
                <a:ea typeface="+mn-ea"/>
                <a:cs typeface="+mn-cs"/>
              </a:rPr>
              <a:t> </a:t>
            </a:r>
            <a:r>
              <a:rPr lang="hr-HR" sz="2800" b="1" kern="1200" dirty="0" smtClean="0">
                <a:solidFill>
                  <a:srgbClr val="333399"/>
                </a:solidFill>
                <a:latin typeface="Arial"/>
                <a:ea typeface="+mn-ea"/>
                <a:cs typeface="+mn-cs"/>
              </a:rPr>
              <a:t>Context</a:t>
            </a:r>
            <a:endParaRPr lang="hr-HR" sz="2800" b="1" kern="0" dirty="0">
              <a:solidFill>
                <a:schemeClr val="accent2"/>
              </a:solidFill>
            </a:endParaRPr>
          </a:p>
        </p:txBody>
      </p:sp>
    </p:spTree>
    <p:extLst>
      <p:ext uri="{BB962C8B-B14F-4D97-AF65-F5344CB8AC3E}">
        <p14:creationId xmlns:p14="http://schemas.microsoft.com/office/powerpoint/2010/main" val="17200878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180A6E8-97CF-E442-5DC5-DCC45EFEF2EF}"/>
              </a:ext>
            </a:extLst>
          </p:cNvPr>
          <p:cNvSpPr>
            <a:spLocks noGrp="1"/>
          </p:cNvSpPr>
          <p:nvPr>
            <p:ph type="sldNum" sz="quarter" idx="10"/>
          </p:nvPr>
        </p:nvSpPr>
        <p:spPr/>
        <p:txBody>
          <a:bodyPr/>
          <a:lstStyle/>
          <a:p>
            <a:fld id="{C55E9C43-69BD-4F09-9EBD-FAFE847035EB}" type="slidenum">
              <a:rPr lang="hr-HR" altLang="en-US" smtClean="0"/>
              <a:pPr/>
              <a:t>12</a:t>
            </a:fld>
            <a:endParaRPr lang="hr-HR" altLang="en-US"/>
          </a:p>
        </p:txBody>
      </p:sp>
      <p:pic>
        <p:nvPicPr>
          <p:cNvPr id="11" name="Picture 10">
            <a:extLst>
              <a:ext uri="{FF2B5EF4-FFF2-40B4-BE49-F238E27FC236}">
                <a16:creationId xmlns:a16="http://schemas.microsoft.com/office/drawing/2014/main" id="{E6208A5B-CF52-D236-BBC4-D39463143E4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16900" y="1047722"/>
            <a:ext cx="3864596" cy="5251885"/>
          </a:xfrm>
          <a:prstGeom prst="rect">
            <a:avLst/>
          </a:prstGeom>
        </p:spPr>
      </p:pic>
      <p:sp>
        <p:nvSpPr>
          <p:cNvPr id="12" name="Content Placeholder 2">
            <a:extLst>
              <a:ext uri="{FF2B5EF4-FFF2-40B4-BE49-F238E27FC236}">
                <a16:creationId xmlns:a16="http://schemas.microsoft.com/office/drawing/2014/main" id="{69B18EF8-7E9F-D3EC-FFF6-E572FE81BBEC}"/>
              </a:ext>
            </a:extLst>
          </p:cNvPr>
          <p:cNvSpPr>
            <a:spLocks noGrp="1"/>
          </p:cNvSpPr>
          <p:nvPr>
            <p:ph idx="1"/>
          </p:nvPr>
        </p:nvSpPr>
        <p:spPr>
          <a:xfrm>
            <a:off x="350699" y="2746069"/>
            <a:ext cx="8096694" cy="3246755"/>
          </a:xfrm>
        </p:spPr>
        <p:txBody>
          <a:bodyPr/>
          <a:lstStyle/>
          <a:p>
            <a:pPr algn="just">
              <a:spcAft>
                <a:spcPts val="600"/>
              </a:spcAft>
              <a:buFont typeface="Wingdings" panose="05000000000000000000" pitchFamily="2" charset="2"/>
              <a:buChar char="Ø"/>
            </a:pPr>
            <a:r>
              <a:rPr lang="en-GB" sz="2000" dirty="0" smtClean="0">
                <a:solidFill>
                  <a:schemeClr val="accent2"/>
                </a:solidFill>
              </a:rPr>
              <a:t>This year we plan to update our National RI Roadmap.</a:t>
            </a:r>
          </a:p>
          <a:p>
            <a:pPr marL="990600" indent="-341313" algn="just">
              <a:spcAft>
                <a:spcPts val="600"/>
              </a:spcAft>
            </a:pPr>
            <a:r>
              <a:rPr lang="en-GB" sz="2000" dirty="0" smtClean="0">
                <a:solidFill>
                  <a:schemeClr val="accent2"/>
                </a:solidFill>
              </a:rPr>
              <a:t>If necessary adapt some of the priorities and principles.</a:t>
            </a:r>
          </a:p>
          <a:p>
            <a:pPr marL="990600" indent="-341313" algn="just">
              <a:spcAft>
                <a:spcPts val="600"/>
              </a:spcAft>
            </a:pPr>
            <a:r>
              <a:rPr lang="en-GB" sz="2000" dirty="0" smtClean="0">
                <a:solidFill>
                  <a:schemeClr val="accent2"/>
                </a:solidFill>
              </a:rPr>
              <a:t>Add new infrastructure that we became a part of.</a:t>
            </a:r>
          </a:p>
          <a:p>
            <a:pPr algn="just">
              <a:spcAft>
                <a:spcPts val="600"/>
              </a:spcAft>
            </a:pPr>
            <a:endParaRPr lang="en-GB" sz="2000" dirty="0" smtClean="0">
              <a:solidFill>
                <a:schemeClr val="accent2"/>
              </a:solidFill>
            </a:endParaRPr>
          </a:p>
          <a:p>
            <a:pPr algn="just">
              <a:spcAft>
                <a:spcPts val="600"/>
              </a:spcAft>
              <a:buFont typeface="Wingdings" panose="05000000000000000000" pitchFamily="2" charset="2"/>
              <a:buChar char="ü"/>
            </a:pPr>
            <a:r>
              <a:rPr lang="en-GB" sz="2000" dirty="0" smtClean="0">
                <a:solidFill>
                  <a:schemeClr val="accent2"/>
                </a:solidFill>
              </a:rPr>
              <a:t>It will continue to support open science as one of the horizontal principles as well as promote the use of FAIR principles for research data and promoting the implementation of ORDM</a:t>
            </a:r>
          </a:p>
          <a:p>
            <a:pPr marL="0" indent="0" algn="just">
              <a:spcAft>
                <a:spcPts val="600"/>
              </a:spcAft>
              <a:buNone/>
            </a:pPr>
            <a:endParaRPr lang="en-GB" sz="2000" dirty="0">
              <a:solidFill>
                <a:schemeClr val="accent2"/>
              </a:solidFill>
            </a:endParaRPr>
          </a:p>
          <a:p>
            <a:pPr marL="0" indent="0" algn="just">
              <a:spcAft>
                <a:spcPts val="600"/>
              </a:spcAft>
              <a:buNone/>
            </a:pPr>
            <a:endParaRPr lang="en-GB" sz="2000" dirty="0">
              <a:solidFill>
                <a:schemeClr val="accent2"/>
              </a:solidFill>
            </a:endParaRPr>
          </a:p>
          <a:p>
            <a:pPr marL="0" indent="0" algn="just">
              <a:spcAft>
                <a:spcPts val="600"/>
              </a:spcAft>
              <a:buNone/>
            </a:pPr>
            <a:endParaRPr lang="en-GB" sz="2000" dirty="0">
              <a:solidFill>
                <a:schemeClr val="accent2"/>
              </a:solidFill>
            </a:endParaRPr>
          </a:p>
          <a:p>
            <a:pPr marL="0" indent="0" algn="just">
              <a:spcAft>
                <a:spcPts val="600"/>
              </a:spcAft>
              <a:buNone/>
            </a:pPr>
            <a:endParaRPr lang="en-GB" sz="2000" dirty="0">
              <a:solidFill>
                <a:schemeClr val="accent2"/>
              </a:solidFill>
            </a:endParaRPr>
          </a:p>
          <a:p>
            <a:pPr algn="just"/>
            <a:endParaRPr lang="hr-HR" sz="2000" i="1" dirty="0">
              <a:solidFill>
                <a:schemeClr val="accent2"/>
              </a:solidFill>
            </a:endParaRPr>
          </a:p>
        </p:txBody>
      </p:sp>
      <p:sp>
        <p:nvSpPr>
          <p:cNvPr id="13" name="Title 1">
            <a:extLst>
              <a:ext uri="{FF2B5EF4-FFF2-40B4-BE49-F238E27FC236}">
                <a16:creationId xmlns:a16="http://schemas.microsoft.com/office/drawing/2014/main" id="{E6D70074-8D8A-B586-9FB8-F6783B67911B}"/>
              </a:ext>
            </a:extLst>
          </p:cNvPr>
          <p:cNvSpPr>
            <a:spLocks noGrp="1"/>
          </p:cNvSpPr>
          <p:nvPr>
            <p:ph type="title"/>
          </p:nvPr>
        </p:nvSpPr>
        <p:spPr>
          <a:xfrm>
            <a:off x="91440" y="1497723"/>
            <a:ext cx="10057758" cy="941564"/>
          </a:xfrm>
        </p:spPr>
        <p:txBody>
          <a:bodyPr/>
          <a:lstStyle/>
          <a:p>
            <a:r>
              <a:rPr kumimoji="0" lang="en-GB" sz="2800" b="0" i="0" u="none" strike="noStrike" kern="1200" cap="none" spc="0" normalizeH="0" baseline="0" noProof="0" dirty="0" smtClean="0">
                <a:ln>
                  <a:noFill/>
                </a:ln>
                <a:solidFill>
                  <a:srgbClr val="333399"/>
                </a:solidFill>
                <a:effectLst/>
                <a:uLnTx/>
                <a:uFillTx/>
                <a:latin typeface="Arial"/>
                <a:ea typeface="+mn-ea"/>
                <a:cs typeface="+mn-cs"/>
              </a:rPr>
              <a:t>National </a:t>
            </a:r>
            <a:r>
              <a:rPr lang="en-GB" sz="2800" kern="1200" dirty="0" smtClean="0">
                <a:solidFill>
                  <a:srgbClr val="333399"/>
                </a:solidFill>
                <a:latin typeface="Arial"/>
                <a:ea typeface="+mn-ea"/>
                <a:cs typeface="+mn-cs"/>
              </a:rPr>
              <a:t>I</a:t>
            </a:r>
            <a:r>
              <a:rPr kumimoji="0" lang="en-GB" sz="2800" b="0" i="0" u="none" strike="noStrike" kern="1200" cap="none" spc="0" normalizeH="0" baseline="0" noProof="0" dirty="0" err="1" smtClean="0">
                <a:ln>
                  <a:noFill/>
                </a:ln>
                <a:solidFill>
                  <a:srgbClr val="333399"/>
                </a:solidFill>
                <a:effectLst/>
                <a:uLnTx/>
                <a:uFillTx/>
                <a:latin typeface="Arial"/>
                <a:ea typeface="+mn-ea"/>
                <a:cs typeface="+mn-cs"/>
              </a:rPr>
              <a:t>nfrastructure</a:t>
            </a:r>
            <a:r>
              <a:rPr kumimoji="0" lang="en-GB" sz="2800" b="0" i="0" u="none" strike="noStrike" kern="1200" cap="none" spc="0" normalizeH="0" baseline="0" noProof="0" dirty="0" smtClean="0">
                <a:ln>
                  <a:noFill/>
                </a:ln>
                <a:solidFill>
                  <a:srgbClr val="333399"/>
                </a:solidFill>
                <a:effectLst/>
                <a:uLnTx/>
                <a:uFillTx/>
                <a:latin typeface="Arial"/>
                <a:ea typeface="+mn-ea"/>
                <a:cs typeface="+mn-cs"/>
              </a:rPr>
              <a:t> Development Roadmap</a:t>
            </a:r>
            <a:br>
              <a:rPr kumimoji="0" lang="en-GB" sz="2800" b="0" i="0" u="none" strike="noStrike" kern="1200" cap="none" spc="0" normalizeH="0" baseline="0" noProof="0" dirty="0" smtClean="0">
                <a:ln>
                  <a:noFill/>
                </a:ln>
                <a:solidFill>
                  <a:srgbClr val="333399"/>
                </a:solidFill>
                <a:effectLst/>
                <a:uLnTx/>
                <a:uFillTx/>
                <a:latin typeface="Arial"/>
                <a:ea typeface="+mn-ea"/>
                <a:cs typeface="+mn-cs"/>
              </a:rPr>
            </a:br>
            <a:r>
              <a:rPr kumimoji="0" lang="en-GB" sz="2800" b="0" i="0" u="none" strike="noStrike" kern="1200" cap="none" spc="0" normalizeH="0" baseline="0" noProof="0" dirty="0" smtClean="0">
                <a:ln>
                  <a:noFill/>
                </a:ln>
                <a:solidFill>
                  <a:srgbClr val="333399"/>
                </a:solidFill>
                <a:effectLst/>
                <a:uLnTx/>
                <a:uFillTx/>
                <a:latin typeface="Arial"/>
                <a:ea typeface="+mn-ea"/>
                <a:cs typeface="+mn-cs"/>
              </a:rPr>
              <a:t>of the Republic </a:t>
            </a:r>
            <a:r>
              <a:rPr kumimoji="0" lang="en-GB" sz="2800" b="0" i="0" u="none" strike="noStrike" kern="1200" cap="none" spc="0" normalizeH="0" baseline="0" noProof="0" dirty="0" smtClean="0">
                <a:ln>
                  <a:noFill/>
                </a:ln>
                <a:solidFill>
                  <a:srgbClr val="333399"/>
                </a:solidFill>
                <a:effectLst/>
                <a:uLnTx/>
                <a:uFillTx/>
                <a:latin typeface="Arial"/>
                <a:ea typeface="+mn-ea"/>
                <a:cs typeface="+mn-cs"/>
              </a:rPr>
              <a:t>of </a:t>
            </a:r>
            <a:r>
              <a:rPr kumimoji="0" lang="en-GB" sz="2800" b="0" i="0" u="none" strike="noStrike" kern="1200" cap="none" spc="0" normalizeH="0" baseline="0" noProof="0" dirty="0" smtClean="0">
                <a:ln>
                  <a:noFill/>
                </a:ln>
                <a:solidFill>
                  <a:srgbClr val="333399"/>
                </a:solidFill>
                <a:effectLst/>
                <a:uLnTx/>
                <a:uFillTx/>
                <a:latin typeface="Arial"/>
                <a:ea typeface="+mn-ea"/>
                <a:cs typeface="+mn-cs"/>
              </a:rPr>
              <a:t>Croatia 2023 - 2027</a:t>
            </a:r>
            <a:endParaRPr lang="en-GB" sz="2800" dirty="0">
              <a:solidFill>
                <a:schemeClr val="accent2"/>
              </a:solidFill>
            </a:endParaRPr>
          </a:p>
        </p:txBody>
      </p:sp>
      <p:sp>
        <p:nvSpPr>
          <p:cNvPr id="8" name="Title 1">
            <a:extLst>
              <a:ext uri="{FF2B5EF4-FFF2-40B4-BE49-F238E27FC236}">
                <a16:creationId xmlns:a16="http://schemas.microsoft.com/office/drawing/2014/main" id="{C199EC40-4601-875C-EFD5-09C7A662E297}"/>
              </a:ext>
            </a:extLst>
          </p:cNvPr>
          <p:cNvSpPr txBox="1">
            <a:spLocks/>
          </p:cNvSpPr>
          <p:nvPr/>
        </p:nvSpPr>
        <p:spPr>
          <a:xfrm>
            <a:off x="214973" y="923754"/>
            <a:ext cx="10972800" cy="4801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189" algn="ctr" rtl="0" fontAlgn="base">
              <a:spcBef>
                <a:spcPct val="0"/>
              </a:spcBef>
              <a:spcAft>
                <a:spcPct val="0"/>
              </a:spcAft>
              <a:defRPr sz="4400">
                <a:solidFill>
                  <a:schemeClr val="tx2"/>
                </a:solidFill>
                <a:latin typeface="Arial" charset="0"/>
              </a:defRPr>
            </a:lvl6pPr>
            <a:lvl7pPr marL="914377" algn="ctr" rtl="0" fontAlgn="base">
              <a:spcBef>
                <a:spcPct val="0"/>
              </a:spcBef>
              <a:spcAft>
                <a:spcPct val="0"/>
              </a:spcAft>
              <a:defRPr sz="4400">
                <a:solidFill>
                  <a:schemeClr val="tx2"/>
                </a:solidFill>
                <a:latin typeface="Arial" charset="0"/>
              </a:defRPr>
            </a:lvl7pPr>
            <a:lvl8pPr marL="1371566" algn="ctr" rtl="0" fontAlgn="base">
              <a:spcBef>
                <a:spcPct val="0"/>
              </a:spcBef>
              <a:spcAft>
                <a:spcPct val="0"/>
              </a:spcAft>
              <a:defRPr sz="4400">
                <a:solidFill>
                  <a:schemeClr val="tx2"/>
                </a:solidFill>
                <a:latin typeface="Arial" charset="0"/>
              </a:defRPr>
            </a:lvl8pPr>
            <a:lvl9pPr marL="1828754" algn="ctr" rtl="0" fontAlgn="base">
              <a:spcBef>
                <a:spcPct val="0"/>
              </a:spcBef>
              <a:spcAft>
                <a:spcPct val="0"/>
              </a:spcAft>
              <a:defRPr sz="4400">
                <a:solidFill>
                  <a:schemeClr val="tx2"/>
                </a:solidFill>
                <a:latin typeface="Arial" charset="0"/>
              </a:defRPr>
            </a:lvl9pPr>
          </a:lstStyle>
          <a:p>
            <a:r>
              <a:rPr lang="hr-HR" sz="2800" b="1" kern="1200" dirty="0" smtClean="0">
                <a:solidFill>
                  <a:srgbClr val="333399"/>
                </a:solidFill>
                <a:latin typeface="Arial"/>
                <a:ea typeface="+mn-ea"/>
                <a:cs typeface="+mn-cs"/>
              </a:rPr>
              <a:t>National</a:t>
            </a:r>
            <a:r>
              <a:rPr lang="en-US" sz="2800" b="1" kern="1200" dirty="0" smtClean="0">
                <a:solidFill>
                  <a:srgbClr val="333399"/>
                </a:solidFill>
                <a:latin typeface="Arial"/>
                <a:ea typeface="+mn-ea"/>
                <a:cs typeface="+mn-cs"/>
              </a:rPr>
              <a:t> </a:t>
            </a:r>
            <a:r>
              <a:rPr lang="hr-HR" sz="2800" b="1" kern="1200" dirty="0" smtClean="0">
                <a:solidFill>
                  <a:srgbClr val="333399"/>
                </a:solidFill>
                <a:latin typeface="Arial"/>
                <a:ea typeface="+mn-ea"/>
                <a:cs typeface="+mn-cs"/>
              </a:rPr>
              <a:t>Context</a:t>
            </a:r>
            <a:endParaRPr lang="hr-HR" sz="2800" b="1" kern="0" dirty="0">
              <a:solidFill>
                <a:schemeClr val="accent2"/>
              </a:solidFill>
            </a:endParaRPr>
          </a:p>
        </p:txBody>
      </p:sp>
    </p:spTree>
    <p:extLst>
      <p:ext uri="{BB962C8B-B14F-4D97-AF65-F5344CB8AC3E}">
        <p14:creationId xmlns:p14="http://schemas.microsoft.com/office/powerpoint/2010/main" val="3947252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180A6E8-97CF-E442-5DC5-DCC45EFEF2EF}"/>
              </a:ext>
            </a:extLst>
          </p:cNvPr>
          <p:cNvSpPr>
            <a:spLocks noGrp="1"/>
          </p:cNvSpPr>
          <p:nvPr>
            <p:ph type="sldNum" sz="quarter" idx="10"/>
          </p:nvPr>
        </p:nvSpPr>
        <p:spPr/>
        <p:txBody>
          <a:bodyPr/>
          <a:lstStyle/>
          <a:p>
            <a:fld id="{C55E9C43-69BD-4F09-9EBD-FAFE847035EB}" type="slidenum">
              <a:rPr lang="hr-HR" altLang="en-US" smtClean="0"/>
              <a:pPr/>
              <a:t>13</a:t>
            </a:fld>
            <a:endParaRPr lang="hr-HR" altLang="en-US"/>
          </a:p>
        </p:txBody>
      </p:sp>
      <p:sp>
        <p:nvSpPr>
          <p:cNvPr id="9" name="Content Placeholder 2">
            <a:extLst>
              <a:ext uri="{FF2B5EF4-FFF2-40B4-BE49-F238E27FC236}">
                <a16:creationId xmlns:a16="http://schemas.microsoft.com/office/drawing/2014/main" id="{69B18EF8-7E9F-D3EC-FFF6-E572FE81BBEC}"/>
              </a:ext>
            </a:extLst>
          </p:cNvPr>
          <p:cNvSpPr>
            <a:spLocks noGrp="1"/>
          </p:cNvSpPr>
          <p:nvPr>
            <p:ph idx="1"/>
          </p:nvPr>
        </p:nvSpPr>
        <p:spPr>
          <a:xfrm>
            <a:off x="390525" y="2279176"/>
            <a:ext cx="11801475" cy="4178777"/>
          </a:xfrm>
        </p:spPr>
        <p:txBody>
          <a:bodyPr/>
          <a:lstStyle/>
          <a:p>
            <a:pPr algn="just">
              <a:spcAft>
                <a:spcPts val="600"/>
              </a:spcAft>
              <a:buFont typeface="Wingdings" panose="05000000000000000000" pitchFamily="2" charset="2"/>
              <a:buChar char="Ø"/>
            </a:pPr>
            <a:r>
              <a:rPr lang="en-GB" sz="2000" dirty="0" smtClean="0">
                <a:solidFill>
                  <a:schemeClr val="accent2"/>
                </a:solidFill>
              </a:rPr>
              <a:t>Will be </a:t>
            </a:r>
            <a:r>
              <a:rPr lang="hr-HR" sz="2000" smtClean="0">
                <a:solidFill>
                  <a:schemeClr val="accent2"/>
                </a:solidFill>
              </a:rPr>
              <a:t>adopted</a:t>
            </a:r>
            <a:r>
              <a:rPr lang="en-GB" sz="2000" smtClean="0">
                <a:solidFill>
                  <a:schemeClr val="accent2"/>
                </a:solidFill>
              </a:rPr>
              <a:t> </a:t>
            </a:r>
            <a:r>
              <a:rPr lang="en-GB" sz="2000" dirty="0" smtClean="0">
                <a:solidFill>
                  <a:schemeClr val="accent2"/>
                </a:solidFill>
              </a:rPr>
              <a:t>by April.</a:t>
            </a:r>
          </a:p>
          <a:p>
            <a:pPr marL="990600" indent="-341313" algn="just">
              <a:lnSpc>
                <a:spcPct val="150000"/>
              </a:lnSpc>
              <a:spcAft>
                <a:spcPts val="600"/>
              </a:spcAft>
            </a:pPr>
            <a:r>
              <a:rPr lang="en-GB" sz="2000" dirty="0" smtClean="0">
                <a:solidFill>
                  <a:schemeClr val="accent2"/>
                </a:solidFill>
              </a:rPr>
              <a:t>Based on the work done by </a:t>
            </a:r>
            <a:r>
              <a:rPr lang="en-GB" sz="2000" dirty="0" smtClean="0">
                <a:solidFill>
                  <a:schemeClr val="accent2"/>
                </a:solidFill>
              </a:rPr>
              <a:t>Croatian Open Science Cloud Initiative (HR-OOZ)</a:t>
            </a:r>
            <a:r>
              <a:rPr lang="hr-HR" sz="2000" dirty="0" smtClean="0">
                <a:solidFill>
                  <a:schemeClr val="accent2"/>
                </a:solidFill>
              </a:rPr>
              <a:t>.</a:t>
            </a:r>
            <a:endParaRPr lang="en-GB" sz="2000" dirty="0" smtClean="0">
              <a:solidFill>
                <a:schemeClr val="accent2"/>
              </a:solidFill>
            </a:endParaRPr>
          </a:p>
          <a:p>
            <a:pPr marL="990600" indent="-341313" algn="just">
              <a:lnSpc>
                <a:spcPct val="150000"/>
              </a:lnSpc>
              <a:spcAft>
                <a:spcPts val="600"/>
              </a:spcAft>
            </a:pPr>
            <a:r>
              <a:rPr lang="en-GB" sz="2000" dirty="0" smtClean="0">
                <a:solidFill>
                  <a:schemeClr val="accent2"/>
                </a:solidFill>
              </a:rPr>
              <a:t>Will give overview of national efforts since 1997</a:t>
            </a:r>
            <a:r>
              <a:rPr lang="hr-HR" sz="2000" dirty="0" smtClean="0">
                <a:solidFill>
                  <a:schemeClr val="accent2"/>
                </a:solidFill>
              </a:rPr>
              <a:t>.</a:t>
            </a:r>
            <a:endParaRPr lang="en-GB" sz="2000" dirty="0" smtClean="0">
              <a:solidFill>
                <a:schemeClr val="accent2"/>
              </a:solidFill>
            </a:endParaRPr>
          </a:p>
          <a:p>
            <a:pPr marL="990600" indent="-341313" algn="just">
              <a:lnSpc>
                <a:spcPct val="150000"/>
              </a:lnSpc>
              <a:spcAft>
                <a:spcPts val="600"/>
              </a:spcAft>
            </a:pPr>
            <a:r>
              <a:rPr lang="en-GB" sz="2000" dirty="0" smtClean="0">
                <a:solidFill>
                  <a:schemeClr val="accent2"/>
                </a:solidFill>
              </a:rPr>
              <a:t>Will give recommendations on activities and open science principles</a:t>
            </a:r>
            <a:r>
              <a:rPr lang="hr-HR" sz="2000" dirty="0" smtClean="0">
                <a:solidFill>
                  <a:schemeClr val="accent2"/>
                </a:solidFill>
              </a:rPr>
              <a:t>.</a:t>
            </a:r>
          </a:p>
          <a:p>
            <a:pPr marL="990600" indent="-341313" algn="just">
              <a:spcAft>
                <a:spcPts val="600"/>
              </a:spcAft>
            </a:pPr>
            <a:r>
              <a:rPr lang="en-GB" sz="2000" dirty="0" smtClean="0">
                <a:solidFill>
                  <a:schemeClr val="accent2"/>
                </a:solidFill>
              </a:rPr>
              <a:t>With vision that science, research and higher education will rely on the principles, values, and practices of open science, thereby effectively contributing to faster progress, sustainable development, and the international relevance of the Republic of Croatia</a:t>
            </a:r>
            <a:endParaRPr lang="en-GB" sz="2000" dirty="0" smtClean="0">
              <a:solidFill>
                <a:schemeClr val="accent2"/>
              </a:solidFill>
            </a:endParaRPr>
          </a:p>
          <a:p>
            <a:pPr marL="0" indent="0" algn="just">
              <a:spcAft>
                <a:spcPts val="600"/>
              </a:spcAft>
              <a:buNone/>
            </a:pPr>
            <a:endParaRPr lang="en-GB" sz="2000" dirty="0">
              <a:solidFill>
                <a:schemeClr val="accent2"/>
              </a:solidFill>
            </a:endParaRPr>
          </a:p>
          <a:p>
            <a:pPr marL="0" indent="0" algn="just">
              <a:spcAft>
                <a:spcPts val="600"/>
              </a:spcAft>
              <a:buNone/>
            </a:pPr>
            <a:endParaRPr lang="en-GB" sz="2000" dirty="0">
              <a:solidFill>
                <a:schemeClr val="accent2"/>
              </a:solidFill>
            </a:endParaRPr>
          </a:p>
          <a:p>
            <a:pPr marL="0" indent="0" algn="just">
              <a:spcAft>
                <a:spcPts val="600"/>
              </a:spcAft>
              <a:buNone/>
            </a:pPr>
            <a:endParaRPr lang="en-GB" sz="2000" dirty="0">
              <a:solidFill>
                <a:schemeClr val="accent2"/>
              </a:solidFill>
            </a:endParaRPr>
          </a:p>
          <a:p>
            <a:pPr algn="just"/>
            <a:endParaRPr lang="hr-HR" sz="2000" i="1" dirty="0">
              <a:solidFill>
                <a:schemeClr val="accent2"/>
              </a:solidFill>
            </a:endParaRPr>
          </a:p>
        </p:txBody>
      </p:sp>
      <p:sp>
        <p:nvSpPr>
          <p:cNvPr id="7" name="Title 1">
            <a:extLst>
              <a:ext uri="{FF2B5EF4-FFF2-40B4-BE49-F238E27FC236}">
                <a16:creationId xmlns:a16="http://schemas.microsoft.com/office/drawing/2014/main" id="{B2538D98-1AFF-2794-75D7-C36FD793D5C2}"/>
              </a:ext>
            </a:extLst>
          </p:cNvPr>
          <p:cNvSpPr txBox="1">
            <a:spLocks/>
          </p:cNvSpPr>
          <p:nvPr/>
        </p:nvSpPr>
        <p:spPr>
          <a:xfrm>
            <a:off x="214973" y="1442870"/>
            <a:ext cx="10972800" cy="667095"/>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hr-HR" sz="2800" dirty="0">
                <a:solidFill>
                  <a:schemeClr val="accent2"/>
                </a:solidFill>
              </a:rPr>
              <a:t>National Plan for Open </a:t>
            </a:r>
            <a:r>
              <a:rPr lang="hr-HR" sz="2800" dirty="0" smtClean="0">
                <a:solidFill>
                  <a:schemeClr val="accent2"/>
                </a:solidFill>
              </a:rPr>
              <a:t>Science</a:t>
            </a:r>
            <a:endParaRPr lang="hr-HR" sz="2800" kern="0" dirty="0">
              <a:solidFill>
                <a:schemeClr val="accent2"/>
              </a:solidFill>
            </a:endParaRPr>
          </a:p>
        </p:txBody>
      </p:sp>
      <p:sp>
        <p:nvSpPr>
          <p:cNvPr id="8" name="Title 1">
            <a:extLst>
              <a:ext uri="{FF2B5EF4-FFF2-40B4-BE49-F238E27FC236}">
                <a16:creationId xmlns:a16="http://schemas.microsoft.com/office/drawing/2014/main" id="{C199EC40-4601-875C-EFD5-09C7A662E297}"/>
              </a:ext>
            </a:extLst>
          </p:cNvPr>
          <p:cNvSpPr txBox="1">
            <a:spLocks/>
          </p:cNvSpPr>
          <p:nvPr/>
        </p:nvSpPr>
        <p:spPr>
          <a:xfrm>
            <a:off x="214973" y="923754"/>
            <a:ext cx="10972800" cy="4801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189" algn="ctr" rtl="0" fontAlgn="base">
              <a:spcBef>
                <a:spcPct val="0"/>
              </a:spcBef>
              <a:spcAft>
                <a:spcPct val="0"/>
              </a:spcAft>
              <a:defRPr sz="4400">
                <a:solidFill>
                  <a:schemeClr val="tx2"/>
                </a:solidFill>
                <a:latin typeface="Arial" charset="0"/>
              </a:defRPr>
            </a:lvl6pPr>
            <a:lvl7pPr marL="914377" algn="ctr" rtl="0" fontAlgn="base">
              <a:spcBef>
                <a:spcPct val="0"/>
              </a:spcBef>
              <a:spcAft>
                <a:spcPct val="0"/>
              </a:spcAft>
              <a:defRPr sz="4400">
                <a:solidFill>
                  <a:schemeClr val="tx2"/>
                </a:solidFill>
                <a:latin typeface="Arial" charset="0"/>
              </a:defRPr>
            </a:lvl7pPr>
            <a:lvl8pPr marL="1371566" algn="ctr" rtl="0" fontAlgn="base">
              <a:spcBef>
                <a:spcPct val="0"/>
              </a:spcBef>
              <a:spcAft>
                <a:spcPct val="0"/>
              </a:spcAft>
              <a:defRPr sz="4400">
                <a:solidFill>
                  <a:schemeClr val="tx2"/>
                </a:solidFill>
                <a:latin typeface="Arial" charset="0"/>
              </a:defRPr>
            </a:lvl8pPr>
            <a:lvl9pPr marL="1828754" algn="ctr" rtl="0" fontAlgn="base">
              <a:spcBef>
                <a:spcPct val="0"/>
              </a:spcBef>
              <a:spcAft>
                <a:spcPct val="0"/>
              </a:spcAft>
              <a:defRPr sz="4400">
                <a:solidFill>
                  <a:schemeClr val="tx2"/>
                </a:solidFill>
                <a:latin typeface="Arial" charset="0"/>
              </a:defRPr>
            </a:lvl9pPr>
          </a:lstStyle>
          <a:p>
            <a:r>
              <a:rPr lang="hr-HR" sz="2800" b="1" kern="1200" dirty="0" smtClean="0">
                <a:solidFill>
                  <a:srgbClr val="333399"/>
                </a:solidFill>
                <a:latin typeface="Arial"/>
                <a:ea typeface="+mn-ea"/>
                <a:cs typeface="+mn-cs"/>
              </a:rPr>
              <a:t>National</a:t>
            </a:r>
            <a:r>
              <a:rPr lang="en-US" sz="2800" b="1" kern="1200" dirty="0" smtClean="0">
                <a:solidFill>
                  <a:srgbClr val="333399"/>
                </a:solidFill>
                <a:latin typeface="Arial"/>
                <a:ea typeface="+mn-ea"/>
                <a:cs typeface="+mn-cs"/>
              </a:rPr>
              <a:t> </a:t>
            </a:r>
            <a:r>
              <a:rPr lang="hr-HR" sz="2800" b="1" kern="1200" dirty="0" smtClean="0">
                <a:solidFill>
                  <a:srgbClr val="333399"/>
                </a:solidFill>
                <a:latin typeface="Arial"/>
                <a:ea typeface="+mn-ea"/>
                <a:cs typeface="+mn-cs"/>
              </a:rPr>
              <a:t>Context</a:t>
            </a:r>
            <a:endParaRPr lang="hr-HR" sz="2800" b="1" kern="0" dirty="0">
              <a:solidFill>
                <a:schemeClr val="accent2"/>
              </a:solidFill>
            </a:endParaRPr>
          </a:p>
        </p:txBody>
      </p:sp>
    </p:spTree>
    <p:extLst>
      <p:ext uri="{BB962C8B-B14F-4D97-AF65-F5344CB8AC3E}">
        <p14:creationId xmlns:p14="http://schemas.microsoft.com/office/powerpoint/2010/main" val="14564338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180A6E8-97CF-E442-5DC5-DCC45EFEF2EF}"/>
              </a:ext>
            </a:extLst>
          </p:cNvPr>
          <p:cNvSpPr>
            <a:spLocks noGrp="1"/>
          </p:cNvSpPr>
          <p:nvPr>
            <p:ph type="sldNum" sz="quarter" idx="10"/>
          </p:nvPr>
        </p:nvSpPr>
        <p:spPr/>
        <p:txBody>
          <a:bodyPr/>
          <a:lstStyle/>
          <a:p>
            <a:fld id="{C55E9C43-69BD-4F09-9EBD-FAFE847035EB}" type="slidenum">
              <a:rPr lang="hr-HR" altLang="en-US" smtClean="0"/>
              <a:pPr/>
              <a:t>14</a:t>
            </a:fld>
            <a:endParaRPr lang="hr-HR" altLang="en-US"/>
          </a:p>
        </p:txBody>
      </p:sp>
      <p:sp>
        <p:nvSpPr>
          <p:cNvPr id="9" name="Content Placeholder 2">
            <a:extLst>
              <a:ext uri="{FF2B5EF4-FFF2-40B4-BE49-F238E27FC236}">
                <a16:creationId xmlns:a16="http://schemas.microsoft.com/office/drawing/2014/main" id="{69B18EF8-7E9F-D3EC-FFF6-E572FE81BBEC}"/>
              </a:ext>
            </a:extLst>
          </p:cNvPr>
          <p:cNvSpPr>
            <a:spLocks noGrp="1"/>
          </p:cNvSpPr>
          <p:nvPr>
            <p:ph idx="1"/>
          </p:nvPr>
        </p:nvSpPr>
        <p:spPr>
          <a:xfrm>
            <a:off x="357275" y="2274354"/>
            <a:ext cx="9972675" cy="3057525"/>
          </a:xfrm>
        </p:spPr>
        <p:txBody>
          <a:bodyPr/>
          <a:lstStyle/>
          <a:p>
            <a:pPr algn="just">
              <a:spcAft>
                <a:spcPts val="600"/>
              </a:spcAft>
              <a:buFont typeface="Wingdings" panose="05000000000000000000" pitchFamily="2" charset="2"/>
              <a:buChar char="Ø"/>
            </a:pPr>
            <a:r>
              <a:rPr lang="en-GB" sz="2000" dirty="0" smtClean="0">
                <a:solidFill>
                  <a:schemeClr val="accent2"/>
                </a:solidFill>
              </a:rPr>
              <a:t>This year we in cooperation with the Agency for Mobility and EU Programmes we are planning a Yearly Conference that will focus on the topic of open science.</a:t>
            </a:r>
          </a:p>
          <a:p>
            <a:pPr marL="990600" indent="-341313" algn="just">
              <a:lnSpc>
                <a:spcPct val="150000"/>
              </a:lnSpc>
              <a:spcAft>
                <a:spcPts val="600"/>
              </a:spcAft>
            </a:pPr>
            <a:r>
              <a:rPr lang="en-GB" sz="2000" dirty="0" smtClean="0">
                <a:solidFill>
                  <a:schemeClr val="accent2"/>
                </a:solidFill>
              </a:rPr>
              <a:t>Planned </a:t>
            </a:r>
            <a:r>
              <a:rPr lang="en-GB" sz="2000" dirty="0" err="1" smtClean="0">
                <a:solidFill>
                  <a:schemeClr val="accent2"/>
                </a:solidFill>
              </a:rPr>
              <a:t>fo</a:t>
            </a:r>
            <a:r>
              <a:rPr lang="hr-HR" sz="2000" dirty="0" smtClean="0">
                <a:solidFill>
                  <a:schemeClr val="accent2"/>
                </a:solidFill>
              </a:rPr>
              <a:t>r</a:t>
            </a:r>
            <a:r>
              <a:rPr lang="en-GB" sz="2000" dirty="0" smtClean="0">
                <a:solidFill>
                  <a:schemeClr val="accent2"/>
                </a:solidFill>
              </a:rPr>
              <a:t> the beginning of May.</a:t>
            </a:r>
          </a:p>
          <a:p>
            <a:pPr marL="990600" indent="-341313" algn="just">
              <a:lnSpc>
                <a:spcPct val="150000"/>
              </a:lnSpc>
              <a:spcAft>
                <a:spcPts val="600"/>
              </a:spcAft>
            </a:pPr>
            <a:r>
              <a:rPr lang="en-GB" sz="2000" dirty="0" smtClean="0">
                <a:solidFill>
                  <a:schemeClr val="accent2"/>
                </a:solidFill>
              </a:rPr>
              <a:t>Follow national portal for Horizon Europe </a:t>
            </a:r>
            <a:r>
              <a:rPr lang="en-GB" sz="2000" dirty="0" smtClean="0">
                <a:solidFill>
                  <a:schemeClr val="accent2"/>
                </a:solidFill>
                <a:hlinkClick r:id="rId2"/>
              </a:rPr>
              <a:t>https://www.obzoreuropa.hr/</a:t>
            </a:r>
            <a:r>
              <a:rPr lang="en-GB" sz="2000" dirty="0" smtClean="0">
                <a:solidFill>
                  <a:schemeClr val="accent2"/>
                </a:solidFill>
              </a:rPr>
              <a:t> to be notified on time.</a:t>
            </a:r>
          </a:p>
          <a:p>
            <a:pPr marL="990600" indent="-341313" algn="just">
              <a:lnSpc>
                <a:spcPct val="150000"/>
              </a:lnSpc>
              <a:spcAft>
                <a:spcPts val="600"/>
              </a:spcAft>
            </a:pPr>
            <a:r>
              <a:rPr lang="en-GB" sz="2000" dirty="0" smtClean="0">
                <a:solidFill>
                  <a:schemeClr val="accent2"/>
                </a:solidFill>
              </a:rPr>
              <a:t>We would love if you could join!</a:t>
            </a:r>
          </a:p>
          <a:p>
            <a:pPr algn="just">
              <a:spcAft>
                <a:spcPts val="600"/>
              </a:spcAft>
            </a:pPr>
            <a:endParaRPr lang="en-GB" sz="2000" dirty="0" smtClean="0">
              <a:solidFill>
                <a:schemeClr val="accent2"/>
              </a:solidFill>
            </a:endParaRPr>
          </a:p>
          <a:p>
            <a:pPr marL="0" indent="0" algn="just">
              <a:spcAft>
                <a:spcPts val="600"/>
              </a:spcAft>
              <a:buNone/>
            </a:pPr>
            <a:endParaRPr lang="en-GB" sz="2000" dirty="0">
              <a:solidFill>
                <a:schemeClr val="accent2"/>
              </a:solidFill>
            </a:endParaRPr>
          </a:p>
          <a:p>
            <a:pPr marL="0" indent="0" algn="just">
              <a:spcAft>
                <a:spcPts val="600"/>
              </a:spcAft>
              <a:buNone/>
            </a:pPr>
            <a:endParaRPr lang="en-GB" sz="2000" dirty="0">
              <a:solidFill>
                <a:schemeClr val="accent2"/>
              </a:solidFill>
            </a:endParaRPr>
          </a:p>
          <a:p>
            <a:pPr marL="0" indent="0" algn="just">
              <a:spcAft>
                <a:spcPts val="600"/>
              </a:spcAft>
              <a:buNone/>
            </a:pPr>
            <a:endParaRPr lang="en-GB" sz="2000" dirty="0">
              <a:solidFill>
                <a:schemeClr val="accent2"/>
              </a:solidFill>
            </a:endParaRPr>
          </a:p>
          <a:p>
            <a:pPr algn="just"/>
            <a:endParaRPr lang="hr-HR" sz="2000" i="1" dirty="0">
              <a:solidFill>
                <a:schemeClr val="accent2"/>
              </a:solidFill>
            </a:endParaRPr>
          </a:p>
        </p:txBody>
      </p:sp>
      <p:pic>
        <p:nvPicPr>
          <p:cNvPr id="10" name="Picture 9">
            <a:extLst>
              <a:ext uri="{FF2B5EF4-FFF2-40B4-BE49-F238E27FC236}">
                <a16:creationId xmlns:a16="http://schemas.microsoft.com/office/drawing/2014/main" id="{77BF5B61-63DD-17CA-B00A-F2A45184F09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70781" y="1098346"/>
            <a:ext cx="1011619" cy="1011619"/>
          </a:xfrm>
          <a:prstGeom prst="rect">
            <a:avLst/>
          </a:prstGeom>
        </p:spPr>
      </p:pic>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67400" y="5019587"/>
            <a:ext cx="2913838" cy="1282958"/>
          </a:xfrm>
          <a:prstGeom prst="rect">
            <a:avLst/>
          </a:prstGeom>
        </p:spPr>
      </p:pic>
      <p:pic>
        <p:nvPicPr>
          <p:cNvPr id="12" name="Picture 11"/>
          <p:cNvPicPr>
            <a:picLocks noChangeAspect="1"/>
          </p:cNvPicPr>
          <p:nvPr/>
        </p:nvPicPr>
        <p:blipFill rotWithShape="1">
          <a:blip r:embed="rId5">
            <a:extLst>
              <a:ext uri="{28A0092B-C50C-407E-A947-70E740481C1C}">
                <a14:useLocalDpi xmlns:a14="http://schemas.microsoft.com/office/drawing/2010/main" val="0"/>
              </a:ext>
            </a:extLst>
          </a:blip>
          <a:srcRect l="4407" t="23981" r="8186" b="20602"/>
          <a:stretch/>
        </p:blipFill>
        <p:spPr>
          <a:xfrm>
            <a:off x="1352550" y="5331879"/>
            <a:ext cx="3157538" cy="1126074"/>
          </a:xfrm>
          <a:prstGeom prst="rect">
            <a:avLst/>
          </a:prstGeom>
        </p:spPr>
      </p:pic>
      <p:sp>
        <p:nvSpPr>
          <p:cNvPr id="7" name="Title 1">
            <a:extLst>
              <a:ext uri="{FF2B5EF4-FFF2-40B4-BE49-F238E27FC236}">
                <a16:creationId xmlns:a16="http://schemas.microsoft.com/office/drawing/2014/main" id="{C199EC40-4601-875C-EFD5-09C7A662E297}"/>
              </a:ext>
            </a:extLst>
          </p:cNvPr>
          <p:cNvSpPr txBox="1">
            <a:spLocks/>
          </p:cNvSpPr>
          <p:nvPr/>
        </p:nvSpPr>
        <p:spPr>
          <a:xfrm>
            <a:off x="214973" y="923754"/>
            <a:ext cx="10972800" cy="4801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189" algn="ctr" rtl="0" fontAlgn="base">
              <a:spcBef>
                <a:spcPct val="0"/>
              </a:spcBef>
              <a:spcAft>
                <a:spcPct val="0"/>
              </a:spcAft>
              <a:defRPr sz="4400">
                <a:solidFill>
                  <a:schemeClr val="tx2"/>
                </a:solidFill>
                <a:latin typeface="Arial" charset="0"/>
              </a:defRPr>
            </a:lvl6pPr>
            <a:lvl7pPr marL="914377" algn="ctr" rtl="0" fontAlgn="base">
              <a:spcBef>
                <a:spcPct val="0"/>
              </a:spcBef>
              <a:spcAft>
                <a:spcPct val="0"/>
              </a:spcAft>
              <a:defRPr sz="4400">
                <a:solidFill>
                  <a:schemeClr val="tx2"/>
                </a:solidFill>
                <a:latin typeface="Arial" charset="0"/>
              </a:defRPr>
            </a:lvl7pPr>
            <a:lvl8pPr marL="1371566" algn="ctr" rtl="0" fontAlgn="base">
              <a:spcBef>
                <a:spcPct val="0"/>
              </a:spcBef>
              <a:spcAft>
                <a:spcPct val="0"/>
              </a:spcAft>
              <a:defRPr sz="4400">
                <a:solidFill>
                  <a:schemeClr val="tx2"/>
                </a:solidFill>
                <a:latin typeface="Arial" charset="0"/>
              </a:defRPr>
            </a:lvl8pPr>
            <a:lvl9pPr marL="1828754" algn="ctr" rtl="0" fontAlgn="base">
              <a:spcBef>
                <a:spcPct val="0"/>
              </a:spcBef>
              <a:spcAft>
                <a:spcPct val="0"/>
              </a:spcAft>
              <a:defRPr sz="4400">
                <a:solidFill>
                  <a:schemeClr val="tx2"/>
                </a:solidFill>
                <a:latin typeface="Arial" charset="0"/>
              </a:defRPr>
            </a:lvl9pPr>
          </a:lstStyle>
          <a:p>
            <a:r>
              <a:rPr lang="hr-HR" sz="2800" b="1" kern="1200" dirty="0" smtClean="0">
                <a:solidFill>
                  <a:srgbClr val="333399"/>
                </a:solidFill>
                <a:latin typeface="Arial"/>
                <a:ea typeface="+mn-ea"/>
                <a:cs typeface="+mn-cs"/>
              </a:rPr>
              <a:t>National</a:t>
            </a:r>
            <a:r>
              <a:rPr lang="en-US" sz="2800" b="1" kern="1200" dirty="0" smtClean="0">
                <a:solidFill>
                  <a:srgbClr val="333399"/>
                </a:solidFill>
                <a:latin typeface="Arial"/>
                <a:ea typeface="+mn-ea"/>
                <a:cs typeface="+mn-cs"/>
              </a:rPr>
              <a:t> </a:t>
            </a:r>
            <a:r>
              <a:rPr lang="hr-HR" sz="2800" b="1" kern="1200" dirty="0" smtClean="0">
                <a:solidFill>
                  <a:srgbClr val="333399"/>
                </a:solidFill>
                <a:latin typeface="Arial"/>
                <a:ea typeface="+mn-ea"/>
                <a:cs typeface="+mn-cs"/>
              </a:rPr>
              <a:t>Context</a:t>
            </a:r>
            <a:endParaRPr lang="hr-HR" sz="2800" b="1" kern="0" dirty="0">
              <a:solidFill>
                <a:schemeClr val="accent2"/>
              </a:solidFill>
            </a:endParaRPr>
          </a:p>
        </p:txBody>
      </p:sp>
      <p:sp>
        <p:nvSpPr>
          <p:cNvPr id="8" name="Title 1">
            <a:extLst>
              <a:ext uri="{FF2B5EF4-FFF2-40B4-BE49-F238E27FC236}">
                <a16:creationId xmlns:a16="http://schemas.microsoft.com/office/drawing/2014/main" id="{B2538D98-1AFF-2794-75D7-C36FD793D5C2}"/>
              </a:ext>
            </a:extLst>
          </p:cNvPr>
          <p:cNvSpPr txBox="1">
            <a:spLocks/>
          </p:cNvSpPr>
          <p:nvPr/>
        </p:nvSpPr>
        <p:spPr>
          <a:xfrm>
            <a:off x="214973" y="1442870"/>
            <a:ext cx="10972800" cy="667095"/>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en-GB" sz="2800" dirty="0" smtClean="0">
                <a:solidFill>
                  <a:schemeClr val="accent2"/>
                </a:solidFill>
              </a:rPr>
              <a:t>Yearly Conference</a:t>
            </a:r>
            <a:endParaRPr lang="en-GB" sz="2800" kern="0" dirty="0">
              <a:solidFill>
                <a:schemeClr val="accent2"/>
              </a:solidFill>
            </a:endParaRPr>
          </a:p>
        </p:txBody>
      </p:sp>
    </p:spTree>
    <p:extLst>
      <p:ext uri="{BB962C8B-B14F-4D97-AF65-F5344CB8AC3E}">
        <p14:creationId xmlns:p14="http://schemas.microsoft.com/office/powerpoint/2010/main" val="29803437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C55E9C43-69BD-4F09-9EBD-FAFE847035EB}" type="slidenum">
              <a:rPr lang="hr-HR" altLang="en-US" smtClean="0"/>
              <a:pPr/>
              <a:t>15</a:t>
            </a:fld>
            <a:endParaRPr lang="hr-HR" altLang="en-US"/>
          </a:p>
        </p:txBody>
      </p:sp>
      <p:sp>
        <p:nvSpPr>
          <p:cNvPr id="3" name="Rectangle 2"/>
          <p:cNvSpPr/>
          <p:nvPr/>
        </p:nvSpPr>
        <p:spPr>
          <a:xfrm>
            <a:off x="3677827" y="2528619"/>
            <a:ext cx="4651786" cy="1200329"/>
          </a:xfrm>
          <a:prstGeom prst="rect">
            <a:avLst/>
          </a:prstGeom>
        </p:spPr>
        <p:txBody>
          <a:bodyPr wrap="none">
            <a:spAutoFit/>
          </a:bodyPr>
          <a:lstStyle/>
          <a:p>
            <a:pPr lvl="0" algn="ctr"/>
            <a:r>
              <a:rPr lang="en-GB" sz="7200" b="1" dirty="0">
                <a:solidFill>
                  <a:srgbClr val="333399"/>
                </a:solidFill>
                <a:latin typeface="Garamond" panose="02020404030301010803" pitchFamily="18" charset="0"/>
                <a:ea typeface="Tahoma" panose="020B0604030504040204" pitchFamily="34" charset="0"/>
                <a:cs typeface="Tahoma" panose="020B0604030504040204" pitchFamily="34" charset="0"/>
              </a:rPr>
              <a:t>Thank you!</a:t>
            </a:r>
          </a:p>
        </p:txBody>
      </p:sp>
    </p:spTree>
    <p:extLst>
      <p:ext uri="{BB962C8B-B14F-4D97-AF65-F5344CB8AC3E}">
        <p14:creationId xmlns:p14="http://schemas.microsoft.com/office/powerpoint/2010/main" val="4078801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3"/>
          <p:cNvSpPr>
            <a:spLocks noGrp="1"/>
          </p:cNvSpPr>
          <p:nvPr>
            <p:ph type="sldNum" sz="quarter" idx="10"/>
          </p:nvPr>
        </p:nvSpPr>
        <p:spPr>
          <a:noFill/>
        </p:spPr>
        <p:txBody>
          <a:bodyPr/>
          <a:lstStyle>
            <a:lvl1pPr eaLnBrk="0" hangingPunct="0">
              <a:defRPr>
                <a:solidFill>
                  <a:schemeClr val="tx1"/>
                </a:solidFill>
                <a:latin typeface="Tahoma" panose="020B0604030504040204" pitchFamily="34" charset="0"/>
              </a:defRPr>
            </a:lvl1pPr>
            <a:lvl2pPr marL="742932" indent="-285744" eaLnBrk="0" hangingPunct="0">
              <a:defRPr>
                <a:solidFill>
                  <a:schemeClr val="tx1"/>
                </a:solidFill>
                <a:latin typeface="Tahoma" panose="020B0604030504040204" pitchFamily="34" charset="0"/>
              </a:defRPr>
            </a:lvl2pPr>
            <a:lvl3pPr marL="1142971" indent="-228594" eaLnBrk="0" hangingPunct="0">
              <a:defRPr>
                <a:solidFill>
                  <a:schemeClr val="tx1"/>
                </a:solidFill>
                <a:latin typeface="Tahoma" panose="020B0604030504040204" pitchFamily="34" charset="0"/>
              </a:defRPr>
            </a:lvl3pPr>
            <a:lvl4pPr marL="1600160" indent="-228594" eaLnBrk="0" hangingPunct="0">
              <a:defRPr>
                <a:solidFill>
                  <a:schemeClr val="tx1"/>
                </a:solidFill>
                <a:latin typeface="Tahoma" panose="020B0604030504040204" pitchFamily="34" charset="0"/>
              </a:defRPr>
            </a:lvl4pPr>
            <a:lvl5pPr marL="2057349" indent="-228594" eaLnBrk="0" hangingPunct="0">
              <a:defRPr>
                <a:solidFill>
                  <a:schemeClr val="tx1"/>
                </a:solidFill>
                <a:latin typeface="Tahoma" panose="020B0604030504040204" pitchFamily="34" charset="0"/>
              </a:defRPr>
            </a:lvl5pPr>
            <a:lvl6pPr marL="2514537" indent="-228594" eaLnBrk="0" fontAlgn="base" hangingPunct="0">
              <a:spcBef>
                <a:spcPct val="0"/>
              </a:spcBef>
              <a:spcAft>
                <a:spcPct val="0"/>
              </a:spcAft>
              <a:defRPr>
                <a:solidFill>
                  <a:schemeClr val="tx1"/>
                </a:solidFill>
                <a:latin typeface="Tahoma" panose="020B0604030504040204" pitchFamily="34" charset="0"/>
              </a:defRPr>
            </a:lvl6pPr>
            <a:lvl7pPr marL="2971726" indent="-228594" eaLnBrk="0" fontAlgn="base" hangingPunct="0">
              <a:spcBef>
                <a:spcPct val="0"/>
              </a:spcBef>
              <a:spcAft>
                <a:spcPct val="0"/>
              </a:spcAft>
              <a:defRPr>
                <a:solidFill>
                  <a:schemeClr val="tx1"/>
                </a:solidFill>
                <a:latin typeface="Tahoma" panose="020B0604030504040204" pitchFamily="34" charset="0"/>
              </a:defRPr>
            </a:lvl7pPr>
            <a:lvl8pPr marL="3428914" indent="-228594" eaLnBrk="0" fontAlgn="base" hangingPunct="0">
              <a:spcBef>
                <a:spcPct val="0"/>
              </a:spcBef>
              <a:spcAft>
                <a:spcPct val="0"/>
              </a:spcAft>
              <a:defRPr>
                <a:solidFill>
                  <a:schemeClr val="tx1"/>
                </a:solidFill>
                <a:latin typeface="Tahoma" panose="020B0604030504040204" pitchFamily="34" charset="0"/>
              </a:defRPr>
            </a:lvl8pPr>
            <a:lvl9pPr marL="3886103" indent="-228594"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4C1DE3C0-3A11-41D5-8D54-DA5726F58D85}" type="slidenum">
              <a:rPr lang="hr-HR" altLang="en-US">
                <a:solidFill>
                  <a:schemeClr val="accent2"/>
                </a:solidFill>
                <a:latin typeface="Book Antiqua" panose="02040602050305030304" pitchFamily="18" charset="0"/>
              </a:rPr>
              <a:pPr eaLnBrk="1" hangingPunct="1"/>
              <a:t>2</a:t>
            </a:fld>
            <a:endParaRPr lang="hr-HR" altLang="en-US">
              <a:solidFill>
                <a:schemeClr val="accent2"/>
              </a:solidFill>
              <a:latin typeface="Book Antiqua" panose="02040602050305030304" pitchFamily="18" charset="0"/>
            </a:endParaRPr>
          </a:p>
        </p:txBody>
      </p:sp>
      <p:sp>
        <p:nvSpPr>
          <p:cNvPr id="3076" name="Text Box 8"/>
          <p:cNvSpPr txBox="1">
            <a:spLocks noChangeArrowheads="1"/>
          </p:cNvSpPr>
          <p:nvPr/>
        </p:nvSpPr>
        <p:spPr bwMode="auto">
          <a:xfrm>
            <a:off x="9569451" y="379415"/>
            <a:ext cx="1847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en-US" sz="2000">
              <a:solidFill>
                <a:srgbClr val="EAEAEA"/>
              </a:solidFill>
            </a:endParaRPr>
          </a:p>
        </p:txBody>
      </p:sp>
      <p:sp>
        <p:nvSpPr>
          <p:cNvPr id="5" name="Title 1">
            <a:extLst>
              <a:ext uri="{FF2B5EF4-FFF2-40B4-BE49-F238E27FC236}">
                <a16:creationId xmlns:a16="http://schemas.microsoft.com/office/drawing/2014/main" id="{9B455CF2-C59D-C3AA-6621-0897311D34F9}"/>
              </a:ext>
            </a:extLst>
          </p:cNvPr>
          <p:cNvSpPr>
            <a:spLocks noGrp="1"/>
          </p:cNvSpPr>
          <p:nvPr>
            <p:ph type="title"/>
          </p:nvPr>
        </p:nvSpPr>
        <p:spPr>
          <a:xfrm>
            <a:off x="0" y="947919"/>
            <a:ext cx="12191999" cy="583045"/>
          </a:xfrm>
        </p:spPr>
        <p:txBody>
          <a:bodyPr/>
          <a:lstStyle/>
          <a:p>
            <a:r>
              <a:rPr lang="hr-HR" sz="3200" b="1" dirty="0" err="1">
                <a:solidFill>
                  <a:schemeClr val="accent6"/>
                </a:solidFill>
                <a:latin typeface="+mn-lt"/>
              </a:rPr>
              <a:t>Content</a:t>
            </a:r>
            <a:endParaRPr lang="en-GB" sz="3200" b="1" dirty="0">
              <a:solidFill>
                <a:schemeClr val="accent2"/>
              </a:solidFill>
              <a:latin typeface="+mn-lt"/>
              <a:ea typeface="Tahoma" panose="020B0604030504040204" pitchFamily="34" charset="0"/>
              <a:cs typeface="Tahoma" panose="020B0604030504040204" pitchFamily="34" charset="0"/>
            </a:endParaRPr>
          </a:p>
        </p:txBody>
      </p:sp>
      <p:graphicFrame>
        <p:nvGraphicFramePr>
          <p:cNvPr id="7" name="Content Placeholder 4"/>
          <p:cNvGraphicFramePr>
            <a:graphicFrameLocks/>
          </p:cNvGraphicFramePr>
          <p:nvPr>
            <p:extLst>
              <p:ext uri="{D42A27DB-BD31-4B8C-83A1-F6EECF244321}">
                <p14:modId xmlns:p14="http://schemas.microsoft.com/office/powerpoint/2010/main" val="3902201494"/>
              </p:ext>
            </p:extLst>
          </p:nvPr>
        </p:nvGraphicFramePr>
        <p:xfrm>
          <a:off x="1981199" y="1585948"/>
          <a:ext cx="8229600" cy="48720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935DBA33-A698-4E87-8C9C-3A8857CC6C0F}"/>
                                            </p:graphicEl>
                                          </p:spTgt>
                                        </p:tgtEl>
                                        <p:attrNameLst>
                                          <p:attrName>style.visibility</p:attrName>
                                        </p:attrNameLst>
                                      </p:cBhvr>
                                      <p:to>
                                        <p:strVal val="visible"/>
                                      </p:to>
                                    </p:set>
                                    <p:animEffect transition="in" filter="fade">
                                      <p:cBhvr>
                                        <p:cTn id="7" dur="500"/>
                                        <p:tgtEl>
                                          <p:spTgt spid="7">
                                            <p:graphicEl>
                                              <a:dgm id="{935DBA33-A698-4E87-8C9C-3A8857CC6C0F}"/>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graphicEl>
                                              <a:dgm id="{970CF07B-F6C0-4BAE-8F4F-7D7FD5273F1C}"/>
                                            </p:graphicEl>
                                          </p:spTgt>
                                        </p:tgtEl>
                                        <p:attrNameLst>
                                          <p:attrName>style.visibility</p:attrName>
                                        </p:attrNameLst>
                                      </p:cBhvr>
                                      <p:to>
                                        <p:strVal val="visible"/>
                                      </p:to>
                                    </p:set>
                                    <p:animEffect transition="in" filter="fade">
                                      <p:cBhvr>
                                        <p:cTn id="10" dur="500"/>
                                        <p:tgtEl>
                                          <p:spTgt spid="7">
                                            <p:graphicEl>
                                              <a:dgm id="{970CF07B-F6C0-4BAE-8F4F-7D7FD5273F1C}"/>
                                            </p:graphic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graphicEl>
                                              <a:dgm id="{FAF33D78-CD61-4D34-8E21-B57DA10C38C6}"/>
                                            </p:graphicEl>
                                          </p:spTgt>
                                        </p:tgtEl>
                                        <p:attrNameLst>
                                          <p:attrName>style.visibility</p:attrName>
                                        </p:attrNameLst>
                                      </p:cBhvr>
                                      <p:to>
                                        <p:strVal val="visible"/>
                                      </p:to>
                                    </p:set>
                                    <p:animEffect transition="in" filter="fade">
                                      <p:cBhvr>
                                        <p:cTn id="13" dur="500"/>
                                        <p:tgtEl>
                                          <p:spTgt spid="7">
                                            <p:graphicEl>
                                              <a:dgm id="{FAF33D78-CD61-4D34-8E21-B57DA10C38C6}"/>
                                            </p:graphic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7">
                                            <p:graphicEl>
                                              <a:dgm id="{B65B1C89-392E-4CBB-8E38-67A4782B8684}"/>
                                            </p:graphicEl>
                                          </p:spTgt>
                                        </p:tgtEl>
                                        <p:attrNameLst>
                                          <p:attrName>style.visibility</p:attrName>
                                        </p:attrNameLst>
                                      </p:cBhvr>
                                      <p:to>
                                        <p:strVal val="visible"/>
                                      </p:to>
                                    </p:set>
                                    <p:animEffect transition="in" filter="fade">
                                      <p:cBhvr>
                                        <p:cTn id="18" dur="500"/>
                                        <p:tgtEl>
                                          <p:spTgt spid="7">
                                            <p:graphicEl>
                                              <a:dgm id="{B65B1C89-392E-4CBB-8E38-67A4782B8684}"/>
                                            </p:graphic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7">
                                            <p:graphicEl>
                                              <a:dgm id="{0DF66F12-822C-49CF-9C43-FA06C1CBD311}"/>
                                            </p:graphicEl>
                                          </p:spTgt>
                                        </p:tgtEl>
                                        <p:attrNameLst>
                                          <p:attrName>style.visibility</p:attrName>
                                        </p:attrNameLst>
                                      </p:cBhvr>
                                      <p:to>
                                        <p:strVal val="visible"/>
                                      </p:to>
                                    </p:set>
                                    <p:animEffect transition="in" filter="fade">
                                      <p:cBhvr>
                                        <p:cTn id="21" dur="500"/>
                                        <p:tgtEl>
                                          <p:spTgt spid="7">
                                            <p:graphicEl>
                                              <a:dgm id="{0DF66F12-822C-49CF-9C43-FA06C1CBD311}"/>
                                            </p:graphic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7">
                                            <p:graphicEl>
                                              <a:dgm id="{F6AAB3B5-BDF9-4FD6-8D56-3D76BEC97EA9}"/>
                                            </p:graphicEl>
                                          </p:spTgt>
                                        </p:tgtEl>
                                        <p:attrNameLst>
                                          <p:attrName>style.visibility</p:attrName>
                                        </p:attrNameLst>
                                      </p:cBhvr>
                                      <p:to>
                                        <p:strVal val="visible"/>
                                      </p:to>
                                    </p:set>
                                    <p:animEffect transition="in" filter="fade">
                                      <p:cBhvr>
                                        <p:cTn id="26" dur="500"/>
                                        <p:tgtEl>
                                          <p:spTgt spid="7">
                                            <p:graphicEl>
                                              <a:dgm id="{F6AAB3B5-BDF9-4FD6-8D56-3D76BEC97EA9}"/>
                                            </p:graphic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7">
                                            <p:graphicEl>
                                              <a:dgm id="{5CA061AD-B08E-4738-B754-68A5355260EC}"/>
                                            </p:graphicEl>
                                          </p:spTgt>
                                        </p:tgtEl>
                                        <p:attrNameLst>
                                          <p:attrName>style.visibility</p:attrName>
                                        </p:attrNameLst>
                                      </p:cBhvr>
                                      <p:to>
                                        <p:strVal val="visible"/>
                                      </p:to>
                                    </p:set>
                                    <p:animEffect transition="in" filter="fade">
                                      <p:cBhvr>
                                        <p:cTn id="29" dur="500"/>
                                        <p:tgtEl>
                                          <p:spTgt spid="7">
                                            <p:graphicEl>
                                              <a:dgm id="{5CA061AD-B08E-4738-B754-68A5355260EC}"/>
                                            </p:graphic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7">
                                            <p:graphicEl>
                                              <a:dgm id="{BB52CFEF-E135-4B3E-8673-FB54567B3286}"/>
                                            </p:graphicEl>
                                          </p:spTgt>
                                        </p:tgtEl>
                                        <p:attrNameLst>
                                          <p:attrName>style.visibility</p:attrName>
                                        </p:attrNameLst>
                                      </p:cBhvr>
                                      <p:to>
                                        <p:strVal val="visible"/>
                                      </p:to>
                                    </p:set>
                                    <p:animEffect transition="in" filter="fade">
                                      <p:cBhvr>
                                        <p:cTn id="34" dur="500"/>
                                        <p:tgtEl>
                                          <p:spTgt spid="7">
                                            <p:graphicEl>
                                              <a:dgm id="{BB52CFEF-E135-4B3E-8673-FB54567B3286}"/>
                                            </p:graphic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7">
                                            <p:graphicEl>
                                              <a:dgm id="{B081CDC6-C602-4DBE-95D3-F611F96AF0E3}"/>
                                            </p:graphicEl>
                                          </p:spTgt>
                                        </p:tgtEl>
                                        <p:attrNameLst>
                                          <p:attrName>style.visibility</p:attrName>
                                        </p:attrNameLst>
                                      </p:cBhvr>
                                      <p:to>
                                        <p:strVal val="visible"/>
                                      </p:to>
                                    </p:set>
                                    <p:animEffect transition="in" filter="fade">
                                      <p:cBhvr>
                                        <p:cTn id="37" dur="500"/>
                                        <p:tgtEl>
                                          <p:spTgt spid="7">
                                            <p:graphicEl>
                                              <a:dgm id="{B081CDC6-C602-4DBE-95D3-F611F96AF0E3}"/>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180A6E8-97CF-E442-5DC5-DCC45EFEF2EF}"/>
              </a:ext>
            </a:extLst>
          </p:cNvPr>
          <p:cNvSpPr>
            <a:spLocks noGrp="1"/>
          </p:cNvSpPr>
          <p:nvPr>
            <p:ph type="sldNum" sz="quarter" idx="10"/>
          </p:nvPr>
        </p:nvSpPr>
        <p:spPr/>
        <p:txBody>
          <a:bodyPr/>
          <a:lstStyle/>
          <a:p>
            <a:fld id="{C55E9C43-69BD-4F09-9EBD-FAFE847035EB}" type="slidenum">
              <a:rPr lang="hr-HR" altLang="en-US" smtClean="0"/>
              <a:pPr/>
              <a:t>3</a:t>
            </a:fld>
            <a:endParaRPr lang="hr-HR" altLang="en-US"/>
          </a:p>
        </p:txBody>
      </p:sp>
      <p:sp>
        <p:nvSpPr>
          <p:cNvPr id="8" name="Title 1">
            <a:extLst>
              <a:ext uri="{FF2B5EF4-FFF2-40B4-BE49-F238E27FC236}">
                <a16:creationId xmlns:a16="http://schemas.microsoft.com/office/drawing/2014/main" id="{9B455CF2-C59D-C3AA-6621-0897311D34F9}"/>
              </a:ext>
            </a:extLst>
          </p:cNvPr>
          <p:cNvSpPr>
            <a:spLocks noGrp="1"/>
          </p:cNvSpPr>
          <p:nvPr>
            <p:ph type="title"/>
          </p:nvPr>
        </p:nvSpPr>
        <p:spPr>
          <a:xfrm>
            <a:off x="508000" y="1080655"/>
            <a:ext cx="10972800" cy="583045"/>
          </a:xfrm>
        </p:spPr>
        <p:txBody>
          <a:bodyPr/>
          <a:lstStyle/>
          <a:p>
            <a:r>
              <a:rPr lang="en-GB" sz="2800" b="1" dirty="0" smtClean="0">
                <a:solidFill>
                  <a:schemeClr val="accent2"/>
                </a:solidFill>
              </a:rPr>
              <a:t>Croatia’s open science overview</a:t>
            </a:r>
            <a:endParaRPr lang="en-GB" sz="2800" b="1" dirty="0">
              <a:solidFill>
                <a:schemeClr val="accent2"/>
              </a:solidFill>
            </a:endParaRPr>
          </a:p>
        </p:txBody>
      </p:sp>
      <p:sp>
        <p:nvSpPr>
          <p:cNvPr id="9" name="Content Placeholder 2">
            <a:extLst>
              <a:ext uri="{FF2B5EF4-FFF2-40B4-BE49-F238E27FC236}">
                <a16:creationId xmlns:a16="http://schemas.microsoft.com/office/drawing/2014/main" id="{7C37DA39-BC5A-6E7B-CFB4-F89E57E5785E}"/>
              </a:ext>
            </a:extLst>
          </p:cNvPr>
          <p:cNvSpPr>
            <a:spLocks noGrp="1"/>
          </p:cNvSpPr>
          <p:nvPr>
            <p:ph idx="1"/>
          </p:nvPr>
        </p:nvSpPr>
        <p:spPr>
          <a:xfrm>
            <a:off x="609600" y="2266949"/>
            <a:ext cx="10972800" cy="4191001"/>
          </a:xfrm>
        </p:spPr>
        <p:txBody>
          <a:bodyPr/>
          <a:lstStyle/>
          <a:p>
            <a:pPr>
              <a:spcAft>
                <a:spcPts val="1200"/>
              </a:spcAft>
            </a:pPr>
            <a:r>
              <a:rPr lang="en-GB" sz="2000" dirty="0" smtClean="0">
                <a:solidFill>
                  <a:schemeClr val="accent2"/>
                </a:solidFill>
              </a:rPr>
              <a:t>Croatia has a long history of supporting open science.</a:t>
            </a:r>
          </a:p>
          <a:p>
            <a:pPr>
              <a:spcAft>
                <a:spcPts val="1200"/>
              </a:spcAft>
            </a:pPr>
            <a:r>
              <a:rPr lang="en-GB" sz="2000" dirty="0" smtClean="0">
                <a:solidFill>
                  <a:schemeClr val="accent2"/>
                </a:solidFill>
              </a:rPr>
              <a:t>We are part of international bodies and research infrastructures that support open science.</a:t>
            </a:r>
          </a:p>
          <a:p>
            <a:pPr>
              <a:spcAft>
                <a:spcPts val="1200"/>
              </a:spcAft>
            </a:pPr>
            <a:r>
              <a:rPr lang="en-GB" sz="2000" dirty="0" smtClean="0">
                <a:solidFill>
                  <a:schemeClr val="accent2"/>
                </a:solidFill>
              </a:rPr>
              <a:t>OECD has also confirmed our dedication to open science.</a:t>
            </a:r>
            <a:endParaRPr lang="hr-HR" sz="2000" dirty="0" smtClean="0">
              <a:solidFill>
                <a:schemeClr val="accent2"/>
              </a:solidFill>
            </a:endParaRPr>
          </a:p>
          <a:p>
            <a:pPr>
              <a:spcAft>
                <a:spcPts val="1200"/>
              </a:spcAft>
            </a:pPr>
            <a:r>
              <a:rPr lang="en-GB" sz="2000" dirty="0" smtClean="0">
                <a:solidFill>
                  <a:schemeClr val="accent2"/>
                </a:solidFill>
              </a:rPr>
              <a:t>We are in line withe ERA priorities in open science.</a:t>
            </a:r>
          </a:p>
          <a:p>
            <a:pPr>
              <a:spcAft>
                <a:spcPts val="1200"/>
              </a:spcAft>
            </a:pPr>
            <a:r>
              <a:rPr lang="en-GB" sz="2000" dirty="0" smtClean="0">
                <a:solidFill>
                  <a:schemeClr val="accent2"/>
                </a:solidFill>
              </a:rPr>
              <a:t>We used Programme Based Agreements to encourage Public Research Institutes and Higher Education Institutions to start implementing open science</a:t>
            </a:r>
            <a:r>
              <a:rPr lang="en-GB" sz="2000" dirty="0" smtClean="0">
                <a:solidFill>
                  <a:schemeClr val="accent2"/>
                </a:solidFill>
              </a:rPr>
              <a:t>.</a:t>
            </a:r>
            <a:endParaRPr lang="hr-HR" sz="2000" dirty="0" smtClean="0">
              <a:solidFill>
                <a:schemeClr val="accent2"/>
              </a:solidFill>
            </a:endParaRPr>
          </a:p>
          <a:p>
            <a:pPr>
              <a:spcAft>
                <a:spcPts val="1200"/>
              </a:spcAft>
            </a:pPr>
            <a:r>
              <a:rPr lang="hr-HR" sz="2000" dirty="0" smtClean="0">
                <a:solidFill>
                  <a:schemeClr val="accent2"/>
                </a:solidFill>
              </a:rPr>
              <a:t>National Plan for Open </a:t>
            </a:r>
            <a:r>
              <a:rPr lang="hr-HR" sz="2000" dirty="0" err="1" smtClean="0">
                <a:solidFill>
                  <a:schemeClr val="accent2"/>
                </a:solidFill>
              </a:rPr>
              <a:t>Scienc</a:t>
            </a:r>
            <a:r>
              <a:rPr lang="en-GB" sz="2000" dirty="0" smtClean="0">
                <a:solidFill>
                  <a:schemeClr val="accent2"/>
                </a:solidFill>
              </a:rPr>
              <a:t>e will be </a:t>
            </a:r>
            <a:r>
              <a:rPr lang="hr-HR" sz="2000" dirty="0" err="1" smtClean="0">
                <a:solidFill>
                  <a:schemeClr val="accent2"/>
                </a:solidFill>
              </a:rPr>
              <a:t>adopted</a:t>
            </a:r>
            <a:r>
              <a:rPr lang="en-GB" sz="2000" dirty="0" smtClean="0">
                <a:solidFill>
                  <a:schemeClr val="accent2"/>
                </a:solidFill>
              </a:rPr>
              <a:t> by April.</a:t>
            </a:r>
            <a:endParaRPr lang="en-GB" sz="2000" dirty="0" smtClean="0">
              <a:solidFill>
                <a:schemeClr val="accent2"/>
              </a:solidFill>
            </a:endParaRPr>
          </a:p>
          <a:p>
            <a:pPr>
              <a:spcAft>
                <a:spcPts val="1200"/>
              </a:spcAft>
            </a:pPr>
            <a:r>
              <a:rPr lang="en-GB" sz="2000" dirty="0" smtClean="0">
                <a:solidFill>
                  <a:schemeClr val="accent2"/>
                </a:solidFill>
              </a:rPr>
              <a:t>National </a:t>
            </a:r>
            <a:r>
              <a:rPr lang="en-GB" sz="2000" dirty="0" smtClean="0">
                <a:solidFill>
                  <a:schemeClr val="accent2"/>
                </a:solidFill>
              </a:rPr>
              <a:t>Council for Higher Education, Science and Technological Development is developing new criteria that will take into account use of open science.</a:t>
            </a:r>
            <a:endParaRPr lang="en-GB" dirty="0"/>
          </a:p>
        </p:txBody>
      </p:sp>
    </p:spTree>
    <p:extLst>
      <p:ext uri="{BB962C8B-B14F-4D97-AF65-F5344CB8AC3E}">
        <p14:creationId xmlns:p14="http://schemas.microsoft.com/office/powerpoint/2010/main" val="34409067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180A6E8-97CF-E442-5DC5-DCC45EFEF2EF}"/>
              </a:ext>
            </a:extLst>
          </p:cNvPr>
          <p:cNvSpPr>
            <a:spLocks noGrp="1"/>
          </p:cNvSpPr>
          <p:nvPr>
            <p:ph type="sldNum" sz="quarter" idx="10"/>
          </p:nvPr>
        </p:nvSpPr>
        <p:spPr/>
        <p:txBody>
          <a:bodyPr/>
          <a:lstStyle/>
          <a:p>
            <a:fld id="{C55E9C43-69BD-4F09-9EBD-FAFE847035EB}" type="slidenum">
              <a:rPr lang="hr-HR" altLang="en-US" smtClean="0"/>
              <a:pPr/>
              <a:t>4</a:t>
            </a:fld>
            <a:endParaRPr lang="hr-HR" altLang="en-US"/>
          </a:p>
        </p:txBody>
      </p:sp>
      <p:sp>
        <p:nvSpPr>
          <p:cNvPr id="3" name="Content Placeholder 2"/>
          <p:cNvSpPr>
            <a:spLocks noGrp="1"/>
          </p:cNvSpPr>
          <p:nvPr>
            <p:ph idx="1"/>
          </p:nvPr>
        </p:nvSpPr>
        <p:spPr>
          <a:xfrm>
            <a:off x="393192" y="1477108"/>
            <a:ext cx="11375136" cy="4877655"/>
          </a:xfrm>
        </p:spPr>
        <p:txBody>
          <a:bodyPr/>
          <a:lstStyle/>
          <a:p>
            <a:pPr marL="0" indent="0">
              <a:buNone/>
            </a:pPr>
            <a:endParaRPr lang="hr-HR" dirty="0" smtClean="0">
              <a:latin typeface="Garamond" panose="02020404030301010803" pitchFamily="18" charset="0"/>
            </a:endParaRPr>
          </a:p>
          <a:p>
            <a:pPr marL="0" indent="0">
              <a:buNone/>
            </a:pPr>
            <a:endParaRPr lang="hr-HR" dirty="0" smtClean="0">
              <a:latin typeface="Garamond" panose="02020404030301010803" pitchFamily="18" charset="0"/>
            </a:endParaRPr>
          </a:p>
          <a:p>
            <a:pPr marL="0" indent="0">
              <a:buNone/>
            </a:pPr>
            <a:endParaRPr lang="hr-HR" dirty="0" smtClean="0">
              <a:latin typeface="Garamond" panose="02020404030301010803" pitchFamily="18" charset="0"/>
            </a:endParaRPr>
          </a:p>
          <a:p>
            <a:pPr marL="0" indent="0" algn="ctr">
              <a:buNone/>
            </a:pPr>
            <a:endParaRPr lang="hr-HR" sz="4400" b="1" dirty="0">
              <a:solidFill>
                <a:schemeClr val="accent6"/>
              </a:solidFill>
              <a:latin typeface="Garamond" panose="02020404030301010803" pitchFamily="18" charset="0"/>
            </a:endParaRPr>
          </a:p>
        </p:txBody>
      </p:sp>
      <p:sp>
        <p:nvSpPr>
          <p:cNvPr id="5" name="Slide Number Placeholder 3"/>
          <p:cNvSpPr txBox="1">
            <a:spLocks/>
          </p:cNvSpPr>
          <p:nvPr/>
        </p:nvSpPr>
        <p:spPr bwMode="auto">
          <a:xfrm>
            <a:off x="10735733" y="6457951"/>
            <a:ext cx="846667" cy="26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hr-HR"/>
            </a:defPPr>
            <a:lvl1pPr algn="r" rtl="0" fontAlgn="base">
              <a:spcBef>
                <a:spcPct val="0"/>
              </a:spcBef>
              <a:spcAft>
                <a:spcPct val="0"/>
              </a:spcAft>
              <a:defRPr sz="1000" b="1" kern="1200">
                <a:solidFill>
                  <a:schemeClr val="accent2"/>
                </a:solidFill>
                <a:latin typeface="Book Antiqua" panose="02040602050305030304" pitchFamily="18" charset="0"/>
                <a:ea typeface="+mn-ea"/>
                <a:cs typeface="+mn-cs"/>
              </a:defRPr>
            </a:lvl1pPr>
            <a:lvl2pPr marL="457200" algn="l" rtl="0" fontAlgn="base">
              <a:spcBef>
                <a:spcPct val="0"/>
              </a:spcBef>
              <a:spcAft>
                <a:spcPct val="0"/>
              </a:spcAft>
              <a:defRPr kern="1200">
                <a:solidFill>
                  <a:schemeClr val="tx1"/>
                </a:solidFill>
                <a:latin typeface="Tahoma" panose="020B0604030504040204" pitchFamily="34" charset="0"/>
                <a:ea typeface="+mn-ea"/>
                <a:cs typeface="+mn-cs"/>
              </a:defRPr>
            </a:lvl2pPr>
            <a:lvl3pPr marL="914400" algn="l" rtl="0" fontAlgn="base">
              <a:spcBef>
                <a:spcPct val="0"/>
              </a:spcBef>
              <a:spcAft>
                <a:spcPct val="0"/>
              </a:spcAft>
              <a:defRPr kern="1200">
                <a:solidFill>
                  <a:schemeClr val="tx1"/>
                </a:solidFill>
                <a:latin typeface="Tahoma" panose="020B0604030504040204" pitchFamily="34" charset="0"/>
                <a:ea typeface="+mn-ea"/>
                <a:cs typeface="+mn-cs"/>
              </a:defRPr>
            </a:lvl3pPr>
            <a:lvl4pPr marL="1371600" algn="l" rtl="0" fontAlgn="base">
              <a:spcBef>
                <a:spcPct val="0"/>
              </a:spcBef>
              <a:spcAft>
                <a:spcPct val="0"/>
              </a:spcAft>
              <a:defRPr kern="1200">
                <a:solidFill>
                  <a:schemeClr val="tx1"/>
                </a:solidFill>
                <a:latin typeface="Tahoma" panose="020B0604030504040204" pitchFamily="34" charset="0"/>
                <a:ea typeface="+mn-ea"/>
                <a:cs typeface="+mn-cs"/>
              </a:defRPr>
            </a:lvl4pPr>
            <a:lvl5pPr marL="1828800" algn="l" rtl="0" fontAlgn="base">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a:lstStyle>
          <a:p>
            <a:fld id="{C55E9C43-69BD-4F09-9EBD-FAFE847035EB}" type="slidenum">
              <a:rPr lang="hr-HR" altLang="en-US" smtClean="0"/>
              <a:pPr/>
              <a:t>4</a:t>
            </a:fld>
            <a:endParaRPr lang="hr-HR" altLang="en-US" dirty="0"/>
          </a:p>
        </p:txBody>
      </p:sp>
      <p:sp>
        <p:nvSpPr>
          <p:cNvPr id="6" name="TextBox 5">
            <a:extLst>
              <a:ext uri="{FF2B5EF4-FFF2-40B4-BE49-F238E27FC236}">
                <a16:creationId xmlns:a16="http://schemas.microsoft.com/office/drawing/2014/main" id="{80BE2EE6-2BC7-BADD-BEDB-4277B262A26D}"/>
              </a:ext>
            </a:extLst>
          </p:cNvPr>
          <p:cNvSpPr txBox="1"/>
          <p:nvPr/>
        </p:nvSpPr>
        <p:spPr>
          <a:xfrm>
            <a:off x="842746" y="2667152"/>
            <a:ext cx="1574276" cy="461665"/>
          </a:xfrm>
          <a:prstGeom prst="rect">
            <a:avLst/>
          </a:prstGeom>
          <a:noFill/>
        </p:spPr>
        <p:txBody>
          <a:bodyPr wrap="square" rtlCol="0">
            <a:spAutoFit/>
          </a:bodyPr>
          <a:lstStyle/>
          <a:p>
            <a:pPr algn="ctr"/>
            <a:r>
              <a:rPr lang="en-US" sz="1200" dirty="0">
                <a:solidFill>
                  <a:schemeClr val="bg1"/>
                </a:solidFill>
                <a:latin typeface="+mn-lt"/>
              </a:rPr>
              <a:t>National Recovery and Resilience Plan</a:t>
            </a:r>
            <a:endParaRPr lang="hr-HR" sz="1200" dirty="0">
              <a:solidFill>
                <a:schemeClr val="bg1"/>
              </a:solidFill>
              <a:latin typeface="+mn-lt"/>
            </a:endParaRPr>
          </a:p>
        </p:txBody>
      </p:sp>
      <p:sp>
        <p:nvSpPr>
          <p:cNvPr id="7" name="TextBox 6">
            <a:extLst>
              <a:ext uri="{FF2B5EF4-FFF2-40B4-BE49-F238E27FC236}">
                <a16:creationId xmlns:a16="http://schemas.microsoft.com/office/drawing/2014/main" id="{153AC963-A8F1-23C4-C06E-399A28D1D10F}"/>
              </a:ext>
            </a:extLst>
          </p:cNvPr>
          <p:cNvSpPr txBox="1"/>
          <p:nvPr/>
        </p:nvSpPr>
        <p:spPr>
          <a:xfrm>
            <a:off x="335960" y="2188136"/>
            <a:ext cx="11144840" cy="3477875"/>
          </a:xfrm>
          <a:prstGeom prst="rect">
            <a:avLst/>
          </a:prstGeom>
          <a:noFill/>
        </p:spPr>
        <p:txBody>
          <a:bodyPr wrap="square">
            <a:spAutoFit/>
          </a:bodyPr>
          <a:lstStyle/>
          <a:p>
            <a:pPr marL="342900" lvl="0" indent="-342900">
              <a:buFont typeface="Wingdings" panose="05000000000000000000" pitchFamily="2" charset="2"/>
              <a:buChar char="Ø"/>
              <a:defRPr/>
            </a:pPr>
            <a:r>
              <a:rPr lang="en-GB" sz="2000" dirty="0" smtClean="0">
                <a:solidFill>
                  <a:srgbClr val="333399"/>
                </a:solidFill>
                <a:latin typeface="Arial"/>
              </a:rPr>
              <a:t>Croatia successfully completed accession process at the </a:t>
            </a:r>
            <a:r>
              <a:rPr lang="en-GB" sz="2000" b="1" dirty="0" smtClean="0">
                <a:solidFill>
                  <a:srgbClr val="333399"/>
                </a:solidFill>
                <a:latin typeface="Arial"/>
              </a:rPr>
              <a:t>Committee for Scientific and Technological Policy (CSTP)</a:t>
            </a:r>
          </a:p>
          <a:p>
            <a:pPr marL="342900" lvl="0" indent="-342900">
              <a:buFont typeface="Arial" panose="020B0604020202020204" pitchFamily="34" charset="0"/>
              <a:buChar char="•"/>
              <a:defRPr/>
            </a:pPr>
            <a:endParaRPr lang="en-GB" sz="2000" dirty="0" smtClean="0">
              <a:solidFill>
                <a:srgbClr val="333399"/>
              </a:solidFill>
              <a:latin typeface="Arial"/>
            </a:endParaRPr>
          </a:p>
          <a:p>
            <a:pPr marL="542925" marR="0" lvl="0" indent="-34290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lang="en-GB" sz="2000" dirty="0" smtClean="0">
                <a:solidFill>
                  <a:srgbClr val="333399"/>
                </a:solidFill>
                <a:latin typeface="Arial"/>
              </a:rPr>
              <a:t>It was concluded that Croatia complies with OECD recommendations in the field of scientific and technological policies</a:t>
            </a:r>
            <a:r>
              <a:rPr lang="hr-HR" sz="2000" dirty="0" smtClean="0">
                <a:solidFill>
                  <a:srgbClr val="333399"/>
                </a:solidFill>
                <a:latin typeface="Arial"/>
              </a:rPr>
              <a:t>.</a:t>
            </a:r>
          </a:p>
          <a:p>
            <a:pPr marL="542925" marR="0" lvl="0" indent="-342900" algn="l" defTabSz="914400" rtl="0" eaLnBrk="1" fontAlgn="base" latinLnBrk="0" hangingPunct="1">
              <a:lnSpc>
                <a:spcPct val="100000"/>
              </a:lnSpc>
              <a:spcBef>
                <a:spcPct val="0"/>
              </a:spcBef>
              <a:spcAft>
                <a:spcPct val="0"/>
              </a:spcAft>
              <a:buClrTx/>
              <a:buSzTx/>
              <a:tabLst/>
              <a:defRPr/>
            </a:pPr>
            <a:endParaRPr lang="hr-HR" sz="2000" dirty="0" smtClean="0">
              <a:solidFill>
                <a:srgbClr val="333399"/>
              </a:solidFill>
              <a:latin typeface="Arial"/>
            </a:endParaRPr>
          </a:p>
          <a:p>
            <a:pPr marL="542925" marR="0" lvl="0" indent="-34290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lang="hr-HR" sz="2000" dirty="0" smtClean="0">
                <a:solidFill>
                  <a:srgbClr val="333399"/>
                </a:solidFill>
                <a:latin typeface="Arial"/>
              </a:rPr>
              <a:t>C</a:t>
            </a:r>
            <a:r>
              <a:rPr lang="en-GB" sz="2000" dirty="0" smtClean="0">
                <a:solidFill>
                  <a:srgbClr val="333399"/>
                </a:solidFill>
                <a:latin typeface="Arial"/>
              </a:rPr>
              <a:t>roatia is in line with long-term recommendations on open science, international cooperation and policies on digital and green transitions.</a:t>
            </a:r>
            <a:endParaRPr lang="hr-HR" sz="2000" dirty="0" smtClean="0">
              <a:solidFill>
                <a:srgbClr val="333399"/>
              </a:solidFill>
              <a:latin typeface="Arial"/>
            </a:endParaRPr>
          </a:p>
          <a:p>
            <a:pPr marL="542925" marR="0" lvl="0" indent="-342900" algn="l" defTabSz="914400" rtl="0" eaLnBrk="1" fontAlgn="base" latinLnBrk="0" hangingPunct="1">
              <a:lnSpc>
                <a:spcPct val="100000"/>
              </a:lnSpc>
              <a:spcBef>
                <a:spcPct val="0"/>
              </a:spcBef>
              <a:spcAft>
                <a:spcPct val="0"/>
              </a:spcAft>
              <a:buClrTx/>
              <a:buSzTx/>
              <a:tabLst/>
              <a:defRPr/>
            </a:pPr>
            <a:endParaRPr lang="hr-HR" sz="2000" dirty="0" smtClean="0">
              <a:solidFill>
                <a:srgbClr val="333399"/>
              </a:solidFill>
              <a:latin typeface="Arial"/>
            </a:endParaRPr>
          </a:p>
          <a:p>
            <a:pPr marL="542925" lvl="0" indent="-342900">
              <a:buFont typeface="Arial" panose="020B0604020202020204" pitchFamily="34" charset="0"/>
              <a:buChar char="•"/>
              <a:defRPr/>
            </a:pPr>
            <a:r>
              <a:rPr lang="en-US" sz="2000" dirty="0">
                <a:solidFill>
                  <a:srgbClr val="333399"/>
                </a:solidFill>
                <a:latin typeface="Arial"/>
              </a:rPr>
              <a:t>Croatia's efforts to strengthen science and technology policies and keep pace with European and global good practices were recognized</a:t>
            </a:r>
            <a:endParaRPr lang="en-GB" sz="2000" dirty="0" smtClean="0">
              <a:solidFill>
                <a:srgbClr val="333399"/>
              </a:solidFill>
              <a:latin typeface="Arial"/>
            </a:endParaRPr>
          </a:p>
        </p:txBody>
      </p:sp>
      <p:sp>
        <p:nvSpPr>
          <p:cNvPr id="8" name="Title 1">
            <a:extLst>
              <a:ext uri="{FF2B5EF4-FFF2-40B4-BE49-F238E27FC236}">
                <a16:creationId xmlns:a16="http://schemas.microsoft.com/office/drawing/2014/main" id="{FF7915BB-CEBE-0A0E-D76E-29092906FCA2}"/>
              </a:ext>
            </a:extLst>
          </p:cNvPr>
          <p:cNvSpPr>
            <a:spLocks noGrp="1"/>
          </p:cNvSpPr>
          <p:nvPr>
            <p:ph type="title"/>
          </p:nvPr>
        </p:nvSpPr>
        <p:spPr>
          <a:xfrm>
            <a:off x="508000" y="1080654"/>
            <a:ext cx="10972800" cy="898933"/>
          </a:xfrm>
        </p:spPr>
        <p:txBody>
          <a:bodyPr/>
          <a:lstStyle/>
          <a:p>
            <a:r>
              <a:rPr lang="en-US" sz="2800" b="1" kern="1200" dirty="0">
                <a:solidFill>
                  <a:srgbClr val="333399"/>
                </a:solidFill>
                <a:latin typeface="Arial"/>
                <a:ea typeface="+mn-ea"/>
                <a:cs typeface="+mn-cs"/>
              </a:rPr>
              <a:t>The Organization for Economic Cooperation and Development (</a:t>
            </a:r>
            <a:r>
              <a:rPr lang="en-GB" sz="2800" b="1" kern="1200" dirty="0">
                <a:solidFill>
                  <a:srgbClr val="333399"/>
                </a:solidFill>
                <a:latin typeface="Arial"/>
                <a:ea typeface="+mn-ea"/>
                <a:cs typeface="+mn-cs"/>
              </a:rPr>
              <a:t>OECD</a:t>
            </a:r>
            <a:r>
              <a:rPr lang="en-GB" sz="2800" b="1" kern="1200" dirty="0" smtClean="0">
                <a:solidFill>
                  <a:srgbClr val="333399"/>
                </a:solidFill>
                <a:latin typeface="Arial"/>
                <a:ea typeface="+mn-ea"/>
                <a:cs typeface="+mn-cs"/>
              </a:rPr>
              <a:t>)</a:t>
            </a:r>
            <a:endParaRPr lang="hr-HR" sz="2800" b="1" dirty="0">
              <a:solidFill>
                <a:schemeClr val="accent2"/>
              </a:solidFill>
            </a:endParaRPr>
          </a:p>
        </p:txBody>
      </p:sp>
      <p:pic>
        <p:nvPicPr>
          <p:cNvPr id="9" name="Picture 8">
            <a:extLst>
              <a:ext uri="{FF2B5EF4-FFF2-40B4-BE49-F238E27FC236}">
                <a16:creationId xmlns:a16="http://schemas.microsoft.com/office/drawing/2014/main" id="{7C80629A-C60B-D513-54B0-45A32DB8D5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50607" y="5447581"/>
            <a:ext cx="3017721" cy="929458"/>
          </a:xfrm>
          <a:prstGeom prst="rect">
            <a:avLst/>
          </a:prstGeom>
        </p:spPr>
      </p:pic>
    </p:spTree>
    <p:extLst>
      <p:ext uri="{BB962C8B-B14F-4D97-AF65-F5344CB8AC3E}">
        <p14:creationId xmlns:p14="http://schemas.microsoft.com/office/powerpoint/2010/main" val="285385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180A6E8-97CF-E442-5DC5-DCC45EFEF2EF}"/>
              </a:ext>
            </a:extLst>
          </p:cNvPr>
          <p:cNvSpPr>
            <a:spLocks noGrp="1"/>
          </p:cNvSpPr>
          <p:nvPr>
            <p:ph type="sldNum" sz="quarter" idx="10"/>
          </p:nvPr>
        </p:nvSpPr>
        <p:spPr/>
        <p:txBody>
          <a:bodyPr/>
          <a:lstStyle/>
          <a:p>
            <a:fld id="{C55E9C43-69BD-4F09-9EBD-FAFE847035EB}" type="slidenum">
              <a:rPr lang="hr-HR" altLang="en-US" smtClean="0"/>
              <a:pPr/>
              <a:t>5</a:t>
            </a:fld>
            <a:endParaRPr lang="hr-HR" altLang="en-US"/>
          </a:p>
        </p:txBody>
      </p:sp>
      <p:sp>
        <p:nvSpPr>
          <p:cNvPr id="7" name="Slide Number Placeholder 3"/>
          <p:cNvSpPr txBox="1">
            <a:spLocks/>
          </p:cNvSpPr>
          <p:nvPr/>
        </p:nvSpPr>
        <p:spPr bwMode="auto">
          <a:xfrm>
            <a:off x="10735733" y="6457951"/>
            <a:ext cx="846667" cy="26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hr-HR"/>
            </a:defPPr>
            <a:lvl1pPr algn="r" rtl="0" fontAlgn="base">
              <a:spcBef>
                <a:spcPct val="0"/>
              </a:spcBef>
              <a:spcAft>
                <a:spcPct val="0"/>
              </a:spcAft>
              <a:defRPr sz="1000" b="1" kern="1200">
                <a:solidFill>
                  <a:schemeClr val="accent2"/>
                </a:solidFill>
                <a:latin typeface="Book Antiqua" panose="02040602050305030304" pitchFamily="18" charset="0"/>
                <a:ea typeface="+mn-ea"/>
                <a:cs typeface="+mn-cs"/>
              </a:defRPr>
            </a:lvl1pPr>
            <a:lvl2pPr marL="457200" algn="l" rtl="0" fontAlgn="base">
              <a:spcBef>
                <a:spcPct val="0"/>
              </a:spcBef>
              <a:spcAft>
                <a:spcPct val="0"/>
              </a:spcAft>
              <a:defRPr kern="1200">
                <a:solidFill>
                  <a:schemeClr val="tx1"/>
                </a:solidFill>
                <a:latin typeface="Tahoma" panose="020B0604030504040204" pitchFamily="34" charset="0"/>
                <a:ea typeface="+mn-ea"/>
                <a:cs typeface="+mn-cs"/>
              </a:defRPr>
            </a:lvl2pPr>
            <a:lvl3pPr marL="914400" algn="l" rtl="0" fontAlgn="base">
              <a:spcBef>
                <a:spcPct val="0"/>
              </a:spcBef>
              <a:spcAft>
                <a:spcPct val="0"/>
              </a:spcAft>
              <a:defRPr kern="1200">
                <a:solidFill>
                  <a:schemeClr val="tx1"/>
                </a:solidFill>
                <a:latin typeface="Tahoma" panose="020B0604030504040204" pitchFamily="34" charset="0"/>
                <a:ea typeface="+mn-ea"/>
                <a:cs typeface="+mn-cs"/>
              </a:defRPr>
            </a:lvl3pPr>
            <a:lvl4pPr marL="1371600" algn="l" rtl="0" fontAlgn="base">
              <a:spcBef>
                <a:spcPct val="0"/>
              </a:spcBef>
              <a:spcAft>
                <a:spcPct val="0"/>
              </a:spcAft>
              <a:defRPr kern="1200">
                <a:solidFill>
                  <a:schemeClr val="tx1"/>
                </a:solidFill>
                <a:latin typeface="Tahoma" panose="020B0604030504040204" pitchFamily="34" charset="0"/>
                <a:ea typeface="+mn-ea"/>
                <a:cs typeface="+mn-cs"/>
              </a:defRPr>
            </a:lvl4pPr>
            <a:lvl5pPr marL="1828800" algn="l" rtl="0" fontAlgn="base">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a:lstStyle>
          <a:p>
            <a:fld id="{C55E9C43-69BD-4F09-9EBD-FAFE847035EB}" type="slidenum">
              <a:rPr lang="hr-HR" altLang="en-US" smtClean="0"/>
              <a:pPr/>
              <a:t>5</a:t>
            </a:fld>
            <a:endParaRPr lang="hr-HR" altLang="en-US" dirty="0"/>
          </a:p>
        </p:txBody>
      </p:sp>
      <p:sp>
        <p:nvSpPr>
          <p:cNvPr id="8" name="TextBox 7">
            <a:extLst>
              <a:ext uri="{FF2B5EF4-FFF2-40B4-BE49-F238E27FC236}">
                <a16:creationId xmlns:a16="http://schemas.microsoft.com/office/drawing/2014/main" id="{80BE2EE6-2BC7-BADD-BEDB-4277B262A26D}"/>
              </a:ext>
            </a:extLst>
          </p:cNvPr>
          <p:cNvSpPr txBox="1"/>
          <p:nvPr/>
        </p:nvSpPr>
        <p:spPr>
          <a:xfrm>
            <a:off x="842746" y="2667152"/>
            <a:ext cx="1574276" cy="461665"/>
          </a:xfrm>
          <a:prstGeom prst="rect">
            <a:avLst/>
          </a:prstGeom>
          <a:noFill/>
        </p:spPr>
        <p:txBody>
          <a:bodyPr wrap="square" rtlCol="0">
            <a:spAutoFit/>
          </a:bodyPr>
          <a:lstStyle/>
          <a:p>
            <a:pPr algn="ctr"/>
            <a:r>
              <a:rPr lang="en-US" sz="1200" dirty="0">
                <a:solidFill>
                  <a:schemeClr val="bg1"/>
                </a:solidFill>
                <a:latin typeface="+mn-lt"/>
              </a:rPr>
              <a:t>National Recovery and Resilience Plan</a:t>
            </a:r>
            <a:endParaRPr lang="hr-HR" sz="1200" dirty="0">
              <a:solidFill>
                <a:schemeClr val="bg1"/>
              </a:solidFill>
              <a:latin typeface="+mn-lt"/>
            </a:endParaRPr>
          </a:p>
        </p:txBody>
      </p:sp>
      <p:sp>
        <p:nvSpPr>
          <p:cNvPr id="10" name="Title 1">
            <a:extLst>
              <a:ext uri="{FF2B5EF4-FFF2-40B4-BE49-F238E27FC236}">
                <a16:creationId xmlns:a16="http://schemas.microsoft.com/office/drawing/2014/main" id="{C199EC40-4601-875C-EFD5-09C7A662E297}"/>
              </a:ext>
            </a:extLst>
          </p:cNvPr>
          <p:cNvSpPr>
            <a:spLocks noGrp="1"/>
          </p:cNvSpPr>
          <p:nvPr>
            <p:ph type="title"/>
          </p:nvPr>
        </p:nvSpPr>
        <p:spPr>
          <a:xfrm>
            <a:off x="508000" y="1080655"/>
            <a:ext cx="10972800" cy="480100"/>
          </a:xfrm>
        </p:spPr>
        <p:txBody>
          <a:bodyPr/>
          <a:lstStyle/>
          <a:p>
            <a:r>
              <a:rPr kumimoji="0" lang="en-US" sz="2800" b="1" i="0" u="none" strike="noStrike" kern="1200" cap="none" spc="0" normalizeH="0" baseline="0" noProof="0" dirty="0">
                <a:ln>
                  <a:noFill/>
                </a:ln>
                <a:solidFill>
                  <a:srgbClr val="333399"/>
                </a:solidFill>
                <a:effectLst/>
                <a:uLnTx/>
                <a:uFillTx/>
                <a:latin typeface="Arial"/>
                <a:ea typeface="+mn-ea"/>
                <a:cs typeface="+mn-cs"/>
              </a:rPr>
              <a:t>European </a:t>
            </a:r>
            <a:r>
              <a:rPr kumimoji="0" lang="hr-HR" sz="2800" b="1" i="0" u="none" strike="noStrike" kern="1200" cap="none" spc="0" normalizeH="0" baseline="0" noProof="0" dirty="0" smtClean="0">
                <a:ln>
                  <a:noFill/>
                </a:ln>
                <a:solidFill>
                  <a:srgbClr val="333399"/>
                </a:solidFill>
                <a:effectLst/>
                <a:uLnTx/>
                <a:uFillTx/>
                <a:latin typeface="Arial"/>
                <a:ea typeface="+mn-ea"/>
                <a:cs typeface="+mn-cs"/>
              </a:rPr>
              <a:t>Context</a:t>
            </a:r>
            <a:endParaRPr lang="hr-HR" sz="2800" b="1" dirty="0">
              <a:solidFill>
                <a:schemeClr val="accent2"/>
              </a:solidFill>
            </a:endParaRPr>
          </a:p>
        </p:txBody>
      </p:sp>
      <p:sp>
        <p:nvSpPr>
          <p:cNvPr id="11" name="TextBox 10">
            <a:extLst>
              <a:ext uri="{FF2B5EF4-FFF2-40B4-BE49-F238E27FC236}">
                <a16:creationId xmlns:a16="http://schemas.microsoft.com/office/drawing/2014/main" id="{D5FABA69-532A-3455-3284-A0023A9FC30B}"/>
              </a:ext>
            </a:extLst>
          </p:cNvPr>
          <p:cNvSpPr txBox="1"/>
          <p:nvPr/>
        </p:nvSpPr>
        <p:spPr>
          <a:xfrm>
            <a:off x="384316" y="2554582"/>
            <a:ext cx="8383181" cy="3477875"/>
          </a:xfrm>
          <a:prstGeom prst="rect">
            <a:avLst/>
          </a:prstGeom>
          <a:noFill/>
        </p:spPr>
        <p:txBody>
          <a:bodyPr wrap="square">
            <a:spAutoFit/>
          </a:bodyPr>
          <a:lstStyle/>
          <a:p>
            <a:pPr marR="0" lvl="0" algn="l" defTabSz="914400" rtl="0" eaLnBrk="1" fontAlgn="base" latinLnBrk="0" hangingPunct="1">
              <a:lnSpc>
                <a:spcPct val="100000"/>
              </a:lnSpc>
              <a:spcBef>
                <a:spcPct val="0"/>
              </a:spcBef>
              <a:spcAft>
                <a:spcPct val="0"/>
              </a:spcAft>
              <a:buClrTx/>
              <a:buSzTx/>
              <a:tabLst/>
              <a:defRPr/>
            </a:pPr>
            <a:r>
              <a:rPr lang="en-GB" sz="2000" dirty="0" smtClean="0">
                <a:solidFill>
                  <a:srgbClr val="333399"/>
                </a:solidFill>
                <a:latin typeface="Arial"/>
              </a:rPr>
              <a:t>Proposal for a </a:t>
            </a:r>
            <a:r>
              <a:rPr lang="en-GB" sz="2000" b="1" i="1" dirty="0" smtClean="0">
                <a:solidFill>
                  <a:srgbClr val="333399"/>
                </a:solidFill>
                <a:latin typeface="Arial"/>
              </a:rPr>
              <a:t>Council Recommendation on the European Research Policy Agenda 2025-2027</a:t>
            </a:r>
            <a:r>
              <a:rPr lang="en-GB" sz="2000" dirty="0" smtClean="0">
                <a:solidFill>
                  <a:srgbClr val="333399"/>
                </a:solidFill>
                <a:latin typeface="Arial"/>
              </a:rPr>
              <a:t> is currently being discussed.</a:t>
            </a:r>
          </a:p>
          <a:p>
            <a:pPr marR="0" lvl="0" algn="l" defTabSz="914400" rtl="0" eaLnBrk="1" fontAlgn="base" latinLnBrk="0" hangingPunct="1">
              <a:lnSpc>
                <a:spcPct val="100000"/>
              </a:lnSpc>
              <a:spcBef>
                <a:spcPct val="0"/>
              </a:spcBef>
              <a:spcAft>
                <a:spcPct val="0"/>
              </a:spcAft>
              <a:buClrTx/>
              <a:buSzTx/>
              <a:tabLst/>
              <a:defRPr/>
            </a:pPr>
            <a:endParaRPr lang="en-GB" sz="2000" dirty="0" smtClean="0">
              <a:solidFill>
                <a:srgbClr val="333399"/>
              </a:solidFill>
              <a:latin typeface="Arial"/>
            </a:endParaRPr>
          </a:p>
          <a:p>
            <a:pPr lvl="0">
              <a:defRPr/>
            </a:pPr>
            <a:r>
              <a:rPr lang="en-GB" sz="2000" dirty="0" smtClean="0">
                <a:solidFill>
                  <a:srgbClr val="333399"/>
                </a:solidFill>
                <a:latin typeface="Arial"/>
              </a:rPr>
              <a:t>ERA Policy Agenda 2025-2027 outlines:</a:t>
            </a:r>
          </a:p>
          <a:p>
            <a:pPr marL="447675" lvl="0" indent="-342900">
              <a:buFont typeface="Arial" panose="020B0604020202020204" pitchFamily="34" charset="0"/>
              <a:buChar char="•"/>
              <a:defRPr/>
            </a:pPr>
            <a:r>
              <a:rPr lang="en-GB" sz="2000" b="1" dirty="0" smtClean="0">
                <a:solidFill>
                  <a:srgbClr val="333399"/>
                </a:solidFill>
                <a:latin typeface="Arial"/>
              </a:rPr>
              <a:t>8 ERA actions</a:t>
            </a:r>
            <a:r>
              <a:rPr lang="en-GB" sz="2000" dirty="0" smtClean="0">
                <a:solidFill>
                  <a:srgbClr val="333399"/>
                </a:solidFill>
                <a:latin typeface="Arial"/>
              </a:rPr>
              <a:t> that are concise, policy-driven and goal-oriented  </a:t>
            </a:r>
          </a:p>
          <a:p>
            <a:pPr marL="447675" lvl="0" indent="-342900">
              <a:buFont typeface="Arial" panose="020B0604020202020204" pitchFamily="34" charset="0"/>
              <a:buChar char="•"/>
              <a:defRPr/>
            </a:pPr>
            <a:r>
              <a:rPr lang="en-GB" sz="2000" b="1" dirty="0" smtClean="0">
                <a:solidFill>
                  <a:srgbClr val="333399"/>
                </a:solidFill>
                <a:latin typeface="Arial"/>
              </a:rPr>
              <a:t>11 structural policies </a:t>
            </a:r>
            <a:r>
              <a:rPr lang="en-GB" sz="2000" dirty="0" smtClean="0">
                <a:solidFill>
                  <a:srgbClr val="333399"/>
                </a:solidFill>
                <a:latin typeface="Arial"/>
              </a:rPr>
              <a:t>that are long-term ERA policies </a:t>
            </a:r>
          </a:p>
          <a:p>
            <a:pPr lvl="0">
              <a:defRPr/>
            </a:pPr>
            <a:endParaRPr lang="en-GB" sz="2000" dirty="0" smtClean="0">
              <a:solidFill>
                <a:srgbClr val="333399"/>
              </a:solidFill>
              <a:latin typeface="Arial"/>
            </a:endParaRPr>
          </a:p>
          <a:p>
            <a:pPr lvl="0">
              <a:defRPr/>
            </a:pPr>
            <a:endParaRPr lang="en-GB" sz="2000" dirty="0" smtClean="0">
              <a:solidFill>
                <a:srgbClr val="333399"/>
              </a:solidFill>
              <a:latin typeface="Arial"/>
            </a:endParaRPr>
          </a:p>
          <a:p>
            <a:pPr lvl="0">
              <a:defRPr/>
            </a:pPr>
            <a:r>
              <a:rPr lang="en-GB" sz="2000" dirty="0" smtClean="0">
                <a:solidFill>
                  <a:srgbClr val="333399"/>
                </a:solidFill>
                <a:latin typeface="Arial"/>
              </a:rPr>
              <a:t>These are the result of an extensive co-creation process within the ERA Forum and ERAC and the aim is to start implementation in 2025</a:t>
            </a:r>
          </a:p>
          <a:p>
            <a:pPr marL="342900" lvl="0" indent="-342900">
              <a:buFont typeface="Arial" panose="020B0604020202020204" pitchFamily="34" charset="0"/>
              <a:buChar char="•"/>
              <a:defRPr/>
            </a:pPr>
            <a:endParaRPr lang="en-US" sz="2000" dirty="0">
              <a:solidFill>
                <a:srgbClr val="333399"/>
              </a:solidFill>
              <a:latin typeface="Arial"/>
            </a:endParaRPr>
          </a:p>
        </p:txBody>
      </p:sp>
      <p:pic>
        <p:nvPicPr>
          <p:cNvPr id="12" name="Pictur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77299" y="3864688"/>
            <a:ext cx="2871811" cy="2593261"/>
          </a:xfrm>
          <a:prstGeom prst="rect">
            <a:avLst/>
          </a:prstGeom>
        </p:spPr>
      </p:pic>
      <p:sp>
        <p:nvSpPr>
          <p:cNvPr id="9" name="Title 1">
            <a:extLst>
              <a:ext uri="{FF2B5EF4-FFF2-40B4-BE49-F238E27FC236}">
                <a16:creationId xmlns:a16="http://schemas.microsoft.com/office/drawing/2014/main" id="{C199EC40-4601-875C-EFD5-09C7A662E297}"/>
              </a:ext>
            </a:extLst>
          </p:cNvPr>
          <p:cNvSpPr txBox="1">
            <a:spLocks/>
          </p:cNvSpPr>
          <p:nvPr/>
        </p:nvSpPr>
        <p:spPr>
          <a:xfrm>
            <a:off x="609600" y="1784422"/>
            <a:ext cx="10972800" cy="4801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189" algn="ctr" rtl="0" fontAlgn="base">
              <a:spcBef>
                <a:spcPct val="0"/>
              </a:spcBef>
              <a:spcAft>
                <a:spcPct val="0"/>
              </a:spcAft>
              <a:defRPr sz="4400">
                <a:solidFill>
                  <a:schemeClr val="tx2"/>
                </a:solidFill>
                <a:latin typeface="Arial" charset="0"/>
              </a:defRPr>
            </a:lvl6pPr>
            <a:lvl7pPr marL="914377" algn="ctr" rtl="0" fontAlgn="base">
              <a:spcBef>
                <a:spcPct val="0"/>
              </a:spcBef>
              <a:spcAft>
                <a:spcPct val="0"/>
              </a:spcAft>
              <a:defRPr sz="4400">
                <a:solidFill>
                  <a:schemeClr val="tx2"/>
                </a:solidFill>
                <a:latin typeface="Arial" charset="0"/>
              </a:defRPr>
            </a:lvl7pPr>
            <a:lvl8pPr marL="1371566" algn="ctr" rtl="0" fontAlgn="base">
              <a:spcBef>
                <a:spcPct val="0"/>
              </a:spcBef>
              <a:spcAft>
                <a:spcPct val="0"/>
              </a:spcAft>
              <a:defRPr sz="4400">
                <a:solidFill>
                  <a:schemeClr val="tx2"/>
                </a:solidFill>
                <a:latin typeface="Arial" charset="0"/>
              </a:defRPr>
            </a:lvl8pPr>
            <a:lvl9pPr marL="1828754" algn="ctr" rtl="0" fontAlgn="base">
              <a:spcBef>
                <a:spcPct val="0"/>
              </a:spcBef>
              <a:spcAft>
                <a:spcPct val="0"/>
              </a:spcAft>
              <a:defRPr sz="4400">
                <a:solidFill>
                  <a:schemeClr val="tx2"/>
                </a:solidFill>
                <a:latin typeface="Arial" charset="0"/>
              </a:defRPr>
            </a:lvl9pPr>
          </a:lstStyle>
          <a:p>
            <a:r>
              <a:rPr lang="en-US" sz="2800" kern="1200" dirty="0" smtClean="0">
                <a:solidFill>
                  <a:srgbClr val="333399"/>
                </a:solidFill>
                <a:latin typeface="Arial"/>
                <a:ea typeface="+mn-ea"/>
                <a:cs typeface="+mn-cs"/>
              </a:rPr>
              <a:t>European Research Area Policy Agenda</a:t>
            </a:r>
            <a:endParaRPr lang="hr-HR" sz="2800" kern="0" dirty="0">
              <a:solidFill>
                <a:schemeClr val="accent2"/>
              </a:solidFill>
            </a:endParaRPr>
          </a:p>
        </p:txBody>
      </p:sp>
    </p:spTree>
    <p:extLst>
      <p:ext uri="{BB962C8B-B14F-4D97-AF65-F5344CB8AC3E}">
        <p14:creationId xmlns:p14="http://schemas.microsoft.com/office/powerpoint/2010/main" val="1411046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180A6E8-97CF-E442-5DC5-DCC45EFEF2EF}"/>
              </a:ext>
            </a:extLst>
          </p:cNvPr>
          <p:cNvSpPr>
            <a:spLocks noGrp="1"/>
          </p:cNvSpPr>
          <p:nvPr>
            <p:ph type="sldNum" sz="quarter" idx="10"/>
          </p:nvPr>
        </p:nvSpPr>
        <p:spPr/>
        <p:txBody>
          <a:bodyPr/>
          <a:lstStyle/>
          <a:p>
            <a:fld id="{C55E9C43-69BD-4F09-9EBD-FAFE847035EB}" type="slidenum">
              <a:rPr lang="hr-HR" altLang="en-US" smtClean="0"/>
              <a:pPr/>
              <a:t>6</a:t>
            </a:fld>
            <a:endParaRPr lang="hr-HR" altLang="en-US"/>
          </a:p>
        </p:txBody>
      </p:sp>
      <p:sp>
        <p:nvSpPr>
          <p:cNvPr id="7" name="Slide Number Placeholder 3"/>
          <p:cNvSpPr txBox="1">
            <a:spLocks/>
          </p:cNvSpPr>
          <p:nvPr/>
        </p:nvSpPr>
        <p:spPr bwMode="auto">
          <a:xfrm>
            <a:off x="10735733" y="6457951"/>
            <a:ext cx="846667" cy="26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hr-HR"/>
            </a:defPPr>
            <a:lvl1pPr algn="r" rtl="0" fontAlgn="base">
              <a:spcBef>
                <a:spcPct val="0"/>
              </a:spcBef>
              <a:spcAft>
                <a:spcPct val="0"/>
              </a:spcAft>
              <a:defRPr sz="1000" b="1" kern="1200">
                <a:solidFill>
                  <a:schemeClr val="accent2"/>
                </a:solidFill>
                <a:latin typeface="Book Antiqua" panose="02040602050305030304" pitchFamily="18" charset="0"/>
                <a:ea typeface="+mn-ea"/>
                <a:cs typeface="+mn-cs"/>
              </a:defRPr>
            </a:lvl1pPr>
            <a:lvl2pPr marL="457200" algn="l" rtl="0" fontAlgn="base">
              <a:spcBef>
                <a:spcPct val="0"/>
              </a:spcBef>
              <a:spcAft>
                <a:spcPct val="0"/>
              </a:spcAft>
              <a:defRPr kern="1200">
                <a:solidFill>
                  <a:schemeClr val="tx1"/>
                </a:solidFill>
                <a:latin typeface="Tahoma" panose="020B0604030504040204" pitchFamily="34" charset="0"/>
                <a:ea typeface="+mn-ea"/>
                <a:cs typeface="+mn-cs"/>
              </a:defRPr>
            </a:lvl2pPr>
            <a:lvl3pPr marL="914400" algn="l" rtl="0" fontAlgn="base">
              <a:spcBef>
                <a:spcPct val="0"/>
              </a:spcBef>
              <a:spcAft>
                <a:spcPct val="0"/>
              </a:spcAft>
              <a:defRPr kern="1200">
                <a:solidFill>
                  <a:schemeClr val="tx1"/>
                </a:solidFill>
                <a:latin typeface="Tahoma" panose="020B0604030504040204" pitchFamily="34" charset="0"/>
                <a:ea typeface="+mn-ea"/>
                <a:cs typeface="+mn-cs"/>
              </a:defRPr>
            </a:lvl3pPr>
            <a:lvl4pPr marL="1371600" algn="l" rtl="0" fontAlgn="base">
              <a:spcBef>
                <a:spcPct val="0"/>
              </a:spcBef>
              <a:spcAft>
                <a:spcPct val="0"/>
              </a:spcAft>
              <a:defRPr kern="1200">
                <a:solidFill>
                  <a:schemeClr val="tx1"/>
                </a:solidFill>
                <a:latin typeface="Tahoma" panose="020B0604030504040204" pitchFamily="34" charset="0"/>
                <a:ea typeface="+mn-ea"/>
                <a:cs typeface="+mn-cs"/>
              </a:defRPr>
            </a:lvl4pPr>
            <a:lvl5pPr marL="1828800" algn="l" rtl="0" fontAlgn="base">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a:lstStyle>
          <a:p>
            <a:fld id="{C55E9C43-69BD-4F09-9EBD-FAFE847035EB}" type="slidenum">
              <a:rPr lang="hr-HR" altLang="en-US" smtClean="0"/>
              <a:pPr/>
              <a:t>6</a:t>
            </a:fld>
            <a:endParaRPr lang="hr-HR" altLang="en-US" dirty="0"/>
          </a:p>
        </p:txBody>
      </p:sp>
      <p:sp>
        <p:nvSpPr>
          <p:cNvPr id="8" name="TextBox 7">
            <a:extLst>
              <a:ext uri="{FF2B5EF4-FFF2-40B4-BE49-F238E27FC236}">
                <a16:creationId xmlns:a16="http://schemas.microsoft.com/office/drawing/2014/main" id="{80BE2EE6-2BC7-BADD-BEDB-4277B262A26D}"/>
              </a:ext>
            </a:extLst>
          </p:cNvPr>
          <p:cNvSpPr txBox="1"/>
          <p:nvPr/>
        </p:nvSpPr>
        <p:spPr>
          <a:xfrm>
            <a:off x="842746" y="2667152"/>
            <a:ext cx="1574276" cy="461665"/>
          </a:xfrm>
          <a:prstGeom prst="rect">
            <a:avLst/>
          </a:prstGeom>
          <a:noFill/>
        </p:spPr>
        <p:txBody>
          <a:bodyPr wrap="square" rtlCol="0">
            <a:spAutoFit/>
          </a:bodyPr>
          <a:lstStyle/>
          <a:p>
            <a:pPr algn="ctr"/>
            <a:r>
              <a:rPr lang="en-US" sz="1200" dirty="0">
                <a:solidFill>
                  <a:schemeClr val="bg1"/>
                </a:solidFill>
                <a:latin typeface="+mn-lt"/>
              </a:rPr>
              <a:t>National Recovery and Resilience Plan</a:t>
            </a:r>
            <a:endParaRPr lang="hr-HR" sz="1200" dirty="0">
              <a:solidFill>
                <a:schemeClr val="bg1"/>
              </a:solidFill>
              <a:latin typeface="+mn-lt"/>
            </a:endParaRPr>
          </a:p>
        </p:txBody>
      </p:sp>
      <p:sp>
        <p:nvSpPr>
          <p:cNvPr id="11" name="TextBox 10">
            <a:extLst>
              <a:ext uri="{FF2B5EF4-FFF2-40B4-BE49-F238E27FC236}">
                <a16:creationId xmlns:a16="http://schemas.microsoft.com/office/drawing/2014/main" id="{D5FABA69-532A-3455-3284-A0023A9FC30B}"/>
              </a:ext>
            </a:extLst>
          </p:cNvPr>
          <p:cNvSpPr txBox="1"/>
          <p:nvPr/>
        </p:nvSpPr>
        <p:spPr>
          <a:xfrm>
            <a:off x="411748" y="2313395"/>
            <a:ext cx="11069052" cy="4093428"/>
          </a:xfrm>
          <a:prstGeom prst="rect">
            <a:avLst/>
          </a:prstGeom>
          <a:noFill/>
        </p:spPr>
        <p:txBody>
          <a:bodyPr wrap="square">
            <a:spAutoFit/>
          </a:bodyPr>
          <a:lstStyle/>
          <a:p>
            <a:pPr lvl="0" algn="ctr">
              <a:defRPr/>
            </a:pPr>
            <a:r>
              <a:rPr lang="hr-HR" sz="2000" b="1" dirty="0" smtClean="0">
                <a:solidFill>
                  <a:srgbClr val="333399"/>
                </a:solidFill>
                <a:latin typeface="Arial"/>
              </a:rPr>
              <a:t>1 </a:t>
            </a:r>
            <a:r>
              <a:rPr lang="en-GB" b="1" dirty="0">
                <a:solidFill>
                  <a:srgbClr val="333399"/>
                </a:solidFill>
              </a:rPr>
              <a:t>Priority Area: Deepening a truly functioning internal market for knowledge</a:t>
            </a:r>
            <a:r>
              <a:rPr lang="en-US" sz="2000" b="1" dirty="0" smtClean="0">
                <a:solidFill>
                  <a:srgbClr val="333399"/>
                </a:solidFill>
                <a:latin typeface="Arial"/>
              </a:rPr>
              <a:t> </a:t>
            </a:r>
            <a:endParaRPr lang="en-US" sz="2000" b="1" dirty="0">
              <a:solidFill>
                <a:srgbClr val="333399"/>
              </a:solidFill>
              <a:latin typeface="Arial"/>
            </a:endParaRPr>
          </a:p>
          <a:p>
            <a:pPr marR="0" lvl="0" algn="l" defTabSz="914400" rtl="0" eaLnBrk="1" fontAlgn="base" latinLnBrk="0" hangingPunct="1">
              <a:lnSpc>
                <a:spcPct val="100000"/>
              </a:lnSpc>
              <a:spcBef>
                <a:spcPct val="0"/>
              </a:spcBef>
              <a:spcAft>
                <a:spcPct val="0"/>
              </a:spcAft>
              <a:buClrTx/>
              <a:buSzTx/>
              <a:tabLst/>
              <a:defRPr/>
            </a:pPr>
            <a:endParaRPr lang="en-US" sz="2000" dirty="0">
              <a:solidFill>
                <a:srgbClr val="333399"/>
              </a:solidFill>
              <a:latin typeface="Arial"/>
            </a:endParaRPr>
          </a:p>
          <a:p>
            <a:pPr marL="342900" marR="0" lvl="0" indent="-342900" algn="l" defTabSz="914400" rtl="0" eaLnBrk="1" fontAlgn="base" latinLnBrk="0" hangingPunct="1">
              <a:lnSpc>
                <a:spcPct val="100000"/>
              </a:lnSpc>
              <a:spcBef>
                <a:spcPct val="0"/>
              </a:spcBef>
              <a:spcAft>
                <a:spcPct val="0"/>
              </a:spcAft>
              <a:buClrTx/>
              <a:buSzTx/>
              <a:buFont typeface="Wingdings" panose="05000000000000000000" pitchFamily="2" charset="2"/>
              <a:buChar char="Ø"/>
              <a:tabLst/>
              <a:defRPr/>
            </a:pPr>
            <a:r>
              <a:rPr lang="en-US" sz="2000" u="sng" dirty="0" smtClean="0">
                <a:solidFill>
                  <a:srgbClr val="333399"/>
                </a:solidFill>
                <a:latin typeface="Arial"/>
              </a:rPr>
              <a:t>Identified as a structural policy</a:t>
            </a:r>
            <a:r>
              <a:rPr lang="en-US" sz="2000" dirty="0" smtClean="0">
                <a:solidFill>
                  <a:srgbClr val="333399"/>
                </a:solidFill>
                <a:latin typeface="Arial"/>
              </a:rPr>
              <a:t>:</a:t>
            </a:r>
          </a:p>
          <a:p>
            <a:pPr marL="361950" lvl="0">
              <a:defRPr/>
            </a:pPr>
            <a:r>
              <a:rPr lang="en-US" sz="2000" b="1" i="1" dirty="0" smtClean="0">
                <a:solidFill>
                  <a:srgbClr val="333399"/>
                </a:solidFill>
                <a:latin typeface="Arial"/>
              </a:rPr>
              <a:t>Enabling open science via sharing and re-use of data, including through the European Open Science Cloud (EOSC)</a:t>
            </a:r>
          </a:p>
          <a:p>
            <a:pPr marL="342900" marR="0" lvl="0" indent="-34290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endParaRPr lang="en-US" sz="2000" dirty="0" smtClean="0">
              <a:solidFill>
                <a:srgbClr val="333399"/>
              </a:solidFill>
              <a:latin typeface="Arial"/>
            </a:endParaRPr>
          </a:p>
          <a:p>
            <a:pPr marL="342900" marR="0" lvl="0" indent="-342900" algn="l" defTabSz="914400" rtl="0" eaLnBrk="1" fontAlgn="base" latinLnBrk="0" hangingPunct="1">
              <a:lnSpc>
                <a:spcPct val="100000"/>
              </a:lnSpc>
              <a:spcBef>
                <a:spcPct val="0"/>
              </a:spcBef>
              <a:spcAft>
                <a:spcPct val="0"/>
              </a:spcAft>
              <a:buClrTx/>
              <a:buSzTx/>
              <a:buFont typeface="Wingdings" panose="05000000000000000000" pitchFamily="2" charset="2"/>
              <a:buChar char="Ø"/>
              <a:tabLst/>
              <a:defRPr/>
            </a:pPr>
            <a:r>
              <a:rPr lang="en-US" sz="2000" dirty="0" smtClean="0">
                <a:solidFill>
                  <a:srgbClr val="333399"/>
                </a:solidFill>
                <a:latin typeface="Arial"/>
              </a:rPr>
              <a:t>Expected outcomes are:</a:t>
            </a:r>
          </a:p>
          <a:p>
            <a:pPr marL="457200" lvl="0" indent="-457200">
              <a:buFont typeface="+mj-lt"/>
              <a:buAutoNum type="arabicPeriod"/>
              <a:defRPr/>
            </a:pPr>
            <a:r>
              <a:rPr lang="en-US" sz="2000" dirty="0" smtClean="0">
                <a:solidFill>
                  <a:srgbClr val="333399"/>
                </a:solidFill>
                <a:latin typeface="Arial"/>
              </a:rPr>
              <a:t>Develop a high-value EOSC federation and increase its uptake.</a:t>
            </a:r>
          </a:p>
          <a:p>
            <a:pPr marL="457200" lvl="0" indent="-457200">
              <a:buFont typeface="+mj-lt"/>
              <a:buAutoNum type="arabicPeriod"/>
              <a:defRPr/>
            </a:pPr>
            <a:r>
              <a:rPr lang="en-US" sz="2000" dirty="0" smtClean="0">
                <a:solidFill>
                  <a:srgbClr val="333399"/>
                </a:solidFill>
                <a:latin typeface="Arial"/>
              </a:rPr>
              <a:t>Increase the amount and productivity of FAIR research data in Europe.</a:t>
            </a:r>
          </a:p>
          <a:p>
            <a:pPr marL="457200" lvl="0" indent="-457200">
              <a:buFont typeface="+mj-lt"/>
              <a:buAutoNum type="arabicPeriod"/>
              <a:defRPr/>
            </a:pPr>
            <a:r>
              <a:rPr lang="en-US" sz="2000" dirty="0" smtClean="0">
                <a:solidFill>
                  <a:srgbClr val="333399"/>
                </a:solidFill>
                <a:latin typeface="Arial"/>
              </a:rPr>
              <a:t>Identify areas for legislative and non-legislative measures to ensure an EU copyright and data legislative and regulatory framework fit for research.</a:t>
            </a:r>
          </a:p>
          <a:p>
            <a:pPr marL="457200" lvl="0" indent="-457200">
              <a:buFont typeface="+mj-lt"/>
              <a:buAutoNum type="arabicPeriod"/>
              <a:defRPr/>
            </a:pPr>
            <a:r>
              <a:rPr lang="en-US" sz="2000" dirty="0" smtClean="0">
                <a:solidFill>
                  <a:srgbClr val="333399"/>
                </a:solidFill>
                <a:latin typeface="Arial"/>
              </a:rPr>
              <a:t>Assess the impact of open science policies and practices based on an open science policy intelligence platform.</a:t>
            </a:r>
            <a:endParaRPr lang="en-US" sz="2000" dirty="0">
              <a:solidFill>
                <a:srgbClr val="333399"/>
              </a:solidFill>
              <a:latin typeface="Arial"/>
            </a:endParaRP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12404" y="3893988"/>
            <a:ext cx="3117830" cy="701512"/>
          </a:xfrm>
          <a:prstGeom prst="rect">
            <a:avLst/>
          </a:prstGeom>
        </p:spPr>
      </p:pic>
      <p:sp>
        <p:nvSpPr>
          <p:cNvPr id="9" name="Title 1">
            <a:extLst>
              <a:ext uri="{FF2B5EF4-FFF2-40B4-BE49-F238E27FC236}">
                <a16:creationId xmlns:a16="http://schemas.microsoft.com/office/drawing/2014/main" id="{C199EC40-4601-875C-EFD5-09C7A662E297}"/>
              </a:ext>
            </a:extLst>
          </p:cNvPr>
          <p:cNvSpPr txBox="1">
            <a:spLocks/>
          </p:cNvSpPr>
          <p:nvPr/>
        </p:nvSpPr>
        <p:spPr>
          <a:xfrm>
            <a:off x="508000" y="993580"/>
            <a:ext cx="10972800" cy="4801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189" algn="ctr" rtl="0" fontAlgn="base">
              <a:spcBef>
                <a:spcPct val="0"/>
              </a:spcBef>
              <a:spcAft>
                <a:spcPct val="0"/>
              </a:spcAft>
              <a:defRPr sz="4400">
                <a:solidFill>
                  <a:schemeClr val="tx2"/>
                </a:solidFill>
                <a:latin typeface="Arial" charset="0"/>
              </a:defRPr>
            </a:lvl6pPr>
            <a:lvl7pPr marL="914377" algn="ctr" rtl="0" fontAlgn="base">
              <a:spcBef>
                <a:spcPct val="0"/>
              </a:spcBef>
              <a:spcAft>
                <a:spcPct val="0"/>
              </a:spcAft>
              <a:defRPr sz="4400">
                <a:solidFill>
                  <a:schemeClr val="tx2"/>
                </a:solidFill>
                <a:latin typeface="Arial" charset="0"/>
              </a:defRPr>
            </a:lvl7pPr>
            <a:lvl8pPr marL="1371566" algn="ctr" rtl="0" fontAlgn="base">
              <a:spcBef>
                <a:spcPct val="0"/>
              </a:spcBef>
              <a:spcAft>
                <a:spcPct val="0"/>
              </a:spcAft>
              <a:defRPr sz="4400">
                <a:solidFill>
                  <a:schemeClr val="tx2"/>
                </a:solidFill>
                <a:latin typeface="Arial" charset="0"/>
              </a:defRPr>
            </a:lvl8pPr>
            <a:lvl9pPr marL="1828754" algn="ctr" rtl="0" fontAlgn="base">
              <a:spcBef>
                <a:spcPct val="0"/>
              </a:spcBef>
              <a:spcAft>
                <a:spcPct val="0"/>
              </a:spcAft>
              <a:defRPr sz="4400">
                <a:solidFill>
                  <a:schemeClr val="tx2"/>
                </a:solidFill>
                <a:latin typeface="Arial" charset="0"/>
              </a:defRPr>
            </a:lvl9pPr>
          </a:lstStyle>
          <a:p>
            <a:r>
              <a:rPr lang="en-US" sz="2800" b="1" kern="1200" dirty="0" smtClean="0">
                <a:solidFill>
                  <a:srgbClr val="333399"/>
                </a:solidFill>
                <a:latin typeface="Arial"/>
                <a:ea typeface="+mn-ea"/>
                <a:cs typeface="+mn-cs"/>
              </a:rPr>
              <a:t>European </a:t>
            </a:r>
            <a:r>
              <a:rPr lang="hr-HR" sz="2800" b="1" kern="1200" dirty="0" smtClean="0">
                <a:solidFill>
                  <a:srgbClr val="333399"/>
                </a:solidFill>
                <a:latin typeface="Arial"/>
                <a:ea typeface="+mn-ea"/>
                <a:cs typeface="+mn-cs"/>
              </a:rPr>
              <a:t>Context</a:t>
            </a:r>
            <a:endParaRPr lang="hr-HR" sz="2800" b="1" kern="0" dirty="0">
              <a:solidFill>
                <a:schemeClr val="accent2"/>
              </a:solidFill>
            </a:endParaRPr>
          </a:p>
        </p:txBody>
      </p:sp>
      <p:sp>
        <p:nvSpPr>
          <p:cNvPr id="12" name="Title 1">
            <a:extLst>
              <a:ext uri="{FF2B5EF4-FFF2-40B4-BE49-F238E27FC236}">
                <a16:creationId xmlns:a16="http://schemas.microsoft.com/office/drawing/2014/main" id="{C199EC40-4601-875C-EFD5-09C7A662E297}"/>
              </a:ext>
            </a:extLst>
          </p:cNvPr>
          <p:cNvSpPr txBox="1">
            <a:spLocks/>
          </p:cNvSpPr>
          <p:nvPr/>
        </p:nvSpPr>
        <p:spPr>
          <a:xfrm>
            <a:off x="609600" y="1551437"/>
            <a:ext cx="10972800" cy="4801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189" algn="ctr" rtl="0" fontAlgn="base">
              <a:spcBef>
                <a:spcPct val="0"/>
              </a:spcBef>
              <a:spcAft>
                <a:spcPct val="0"/>
              </a:spcAft>
              <a:defRPr sz="4400">
                <a:solidFill>
                  <a:schemeClr val="tx2"/>
                </a:solidFill>
                <a:latin typeface="Arial" charset="0"/>
              </a:defRPr>
            </a:lvl6pPr>
            <a:lvl7pPr marL="914377" algn="ctr" rtl="0" fontAlgn="base">
              <a:spcBef>
                <a:spcPct val="0"/>
              </a:spcBef>
              <a:spcAft>
                <a:spcPct val="0"/>
              </a:spcAft>
              <a:defRPr sz="4400">
                <a:solidFill>
                  <a:schemeClr val="tx2"/>
                </a:solidFill>
                <a:latin typeface="Arial" charset="0"/>
              </a:defRPr>
            </a:lvl7pPr>
            <a:lvl8pPr marL="1371566" algn="ctr" rtl="0" fontAlgn="base">
              <a:spcBef>
                <a:spcPct val="0"/>
              </a:spcBef>
              <a:spcAft>
                <a:spcPct val="0"/>
              </a:spcAft>
              <a:defRPr sz="4400">
                <a:solidFill>
                  <a:schemeClr val="tx2"/>
                </a:solidFill>
                <a:latin typeface="Arial" charset="0"/>
              </a:defRPr>
            </a:lvl8pPr>
            <a:lvl9pPr marL="1828754" algn="ctr" rtl="0" fontAlgn="base">
              <a:spcBef>
                <a:spcPct val="0"/>
              </a:spcBef>
              <a:spcAft>
                <a:spcPct val="0"/>
              </a:spcAft>
              <a:defRPr sz="4400">
                <a:solidFill>
                  <a:schemeClr val="tx2"/>
                </a:solidFill>
                <a:latin typeface="Arial" charset="0"/>
              </a:defRPr>
            </a:lvl9pPr>
          </a:lstStyle>
          <a:p>
            <a:r>
              <a:rPr lang="en-US" sz="2800" kern="1200" dirty="0" smtClean="0">
                <a:solidFill>
                  <a:srgbClr val="333399"/>
                </a:solidFill>
                <a:latin typeface="Arial"/>
                <a:ea typeface="+mn-ea"/>
                <a:cs typeface="+mn-cs"/>
              </a:rPr>
              <a:t>European Research Area Policy Agenda</a:t>
            </a:r>
            <a:endParaRPr lang="hr-HR" sz="2800" kern="0" dirty="0">
              <a:solidFill>
                <a:schemeClr val="accent2"/>
              </a:solidFill>
            </a:endParaRPr>
          </a:p>
        </p:txBody>
      </p:sp>
    </p:spTree>
    <p:extLst>
      <p:ext uri="{BB962C8B-B14F-4D97-AF65-F5344CB8AC3E}">
        <p14:creationId xmlns:p14="http://schemas.microsoft.com/office/powerpoint/2010/main" val="1167660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180A6E8-97CF-E442-5DC5-DCC45EFEF2EF}"/>
              </a:ext>
            </a:extLst>
          </p:cNvPr>
          <p:cNvSpPr>
            <a:spLocks noGrp="1"/>
          </p:cNvSpPr>
          <p:nvPr>
            <p:ph type="sldNum" sz="quarter" idx="10"/>
          </p:nvPr>
        </p:nvSpPr>
        <p:spPr/>
        <p:txBody>
          <a:bodyPr/>
          <a:lstStyle/>
          <a:p>
            <a:fld id="{C55E9C43-69BD-4F09-9EBD-FAFE847035EB}" type="slidenum">
              <a:rPr lang="hr-HR" altLang="en-US" smtClean="0"/>
              <a:pPr/>
              <a:t>7</a:t>
            </a:fld>
            <a:endParaRPr lang="hr-HR" altLang="en-US"/>
          </a:p>
        </p:txBody>
      </p:sp>
      <p:sp>
        <p:nvSpPr>
          <p:cNvPr id="7" name="Slide Number Placeholder 3"/>
          <p:cNvSpPr txBox="1">
            <a:spLocks/>
          </p:cNvSpPr>
          <p:nvPr/>
        </p:nvSpPr>
        <p:spPr bwMode="auto">
          <a:xfrm>
            <a:off x="10735733" y="6457951"/>
            <a:ext cx="846667" cy="26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hr-HR"/>
            </a:defPPr>
            <a:lvl1pPr algn="r" rtl="0" fontAlgn="base">
              <a:spcBef>
                <a:spcPct val="0"/>
              </a:spcBef>
              <a:spcAft>
                <a:spcPct val="0"/>
              </a:spcAft>
              <a:defRPr sz="1000" b="1" kern="1200">
                <a:solidFill>
                  <a:schemeClr val="accent2"/>
                </a:solidFill>
                <a:latin typeface="Book Antiqua" panose="02040602050305030304" pitchFamily="18" charset="0"/>
                <a:ea typeface="+mn-ea"/>
                <a:cs typeface="+mn-cs"/>
              </a:defRPr>
            </a:lvl1pPr>
            <a:lvl2pPr marL="457200" algn="l" rtl="0" fontAlgn="base">
              <a:spcBef>
                <a:spcPct val="0"/>
              </a:spcBef>
              <a:spcAft>
                <a:spcPct val="0"/>
              </a:spcAft>
              <a:defRPr kern="1200">
                <a:solidFill>
                  <a:schemeClr val="tx1"/>
                </a:solidFill>
                <a:latin typeface="Tahoma" panose="020B0604030504040204" pitchFamily="34" charset="0"/>
                <a:ea typeface="+mn-ea"/>
                <a:cs typeface="+mn-cs"/>
              </a:defRPr>
            </a:lvl2pPr>
            <a:lvl3pPr marL="914400" algn="l" rtl="0" fontAlgn="base">
              <a:spcBef>
                <a:spcPct val="0"/>
              </a:spcBef>
              <a:spcAft>
                <a:spcPct val="0"/>
              </a:spcAft>
              <a:defRPr kern="1200">
                <a:solidFill>
                  <a:schemeClr val="tx1"/>
                </a:solidFill>
                <a:latin typeface="Tahoma" panose="020B0604030504040204" pitchFamily="34" charset="0"/>
                <a:ea typeface="+mn-ea"/>
                <a:cs typeface="+mn-cs"/>
              </a:defRPr>
            </a:lvl3pPr>
            <a:lvl4pPr marL="1371600" algn="l" rtl="0" fontAlgn="base">
              <a:spcBef>
                <a:spcPct val="0"/>
              </a:spcBef>
              <a:spcAft>
                <a:spcPct val="0"/>
              </a:spcAft>
              <a:defRPr kern="1200">
                <a:solidFill>
                  <a:schemeClr val="tx1"/>
                </a:solidFill>
                <a:latin typeface="Tahoma" panose="020B0604030504040204" pitchFamily="34" charset="0"/>
                <a:ea typeface="+mn-ea"/>
                <a:cs typeface="+mn-cs"/>
              </a:defRPr>
            </a:lvl4pPr>
            <a:lvl5pPr marL="1828800" algn="l" rtl="0" fontAlgn="base">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a:lstStyle>
          <a:p>
            <a:fld id="{C55E9C43-69BD-4F09-9EBD-FAFE847035EB}" type="slidenum">
              <a:rPr lang="hr-HR" altLang="en-US" smtClean="0"/>
              <a:pPr/>
              <a:t>7</a:t>
            </a:fld>
            <a:endParaRPr lang="hr-HR" altLang="en-US" dirty="0"/>
          </a:p>
        </p:txBody>
      </p:sp>
      <p:sp>
        <p:nvSpPr>
          <p:cNvPr id="8" name="TextBox 7">
            <a:extLst>
              <a:ext uri="{FF2B5EF4-FFF2-40B4-BE49-F238E27FC236}">
                <a16:creationId xmlns:a16="http://schemas.microsoft.com/office/drawing/2014/main" id="{80BE2EE6-2BC7-BADD-BEDB-4277B262A26D}"/>
              </a:ext>
            </a:extLst>
          </p:cNvPr>
          <p:cNvSpPr txBox="1"/>
          <p:nvPr/>
        </p:nvSpPr>
        <p:spPr>
          <a:xfrm>
            <a:off x="842746" y="2667152"/>
            <a:ext cx="1574276" cy="461665"/>
          </a:xfrm>
          <a:prstGeom prst="rect">
            <a:avLst/>
          </a:prstGeom>
          <a:noFill/>
        </p:spPr>
        <p:txBody>
          <a:bodyPr wrap="square" rtlCol="0">
            <a:spAutoFit/>
          </a:bodyPr>
          <a:lstStyle/>
          <a:p>
            <a:pPr algn="ctr"/>
            <a:r>
              <a:rPr lang="en-US" sz="1200" dirty="0">
                <a:solidFill>
                  <a:schemeClr val="bg1"/>
                </a:solidFill>
                <a:latin typeface="+mn-lt"/>
              </a:rPr>
              <a:t>National Recovery and Resilience Plan</a:t>
            </a:r>
            <a:endParaRPr lang="hr-HR" sz="1200" dirty="0">
              <a:solidFill>
                <a:schemeClr val="bg1"/>
              </a:solidFill>
              <a:latin typeface="+mn-lt"/>
            </a:endParaRPr>
          </a:p>
        </p:txBody>
      </p:sp>
      <p:sp>
        <p:nvSpPr>
          <p:cNvPr id="11" name="TextBox 10">
            <a:extLst>
              <a:ext uri="{FF2B5EF4-FFF2-40B4-BE49-F238E27FC236}">
                <a16:creationId xmlns:a16="http://schemas.microsoft.com/office/drawing/2014/main" id="{D5FABA69-532A-3455-3284-A0023A9FC30B}"/>
              </a:ext>
            </a:extLst>
          </p:cNvPr>
          <p:cNvSpPr txBox="1"/>
          <p:nvPr/>
        </p:nvSpPr>
        <p:spPr>
          <a:xfrm>
            <a:off x="411748" y="2022219"/>
            <a:ext cx="11069052" cy="4093428"/>
          </a:xfrm>
          <a:prstGeom prst="rect">
            <a:avLst/>
          </a:prstGeom>
          <a:noFill/>
        </p:spPr>
        <p:txBody>
          <a:bodyPr wrap="square">
            <a:spAutoFit/>
          </a:bodyPr>
          <a:lstStyle/>
          <a:p>
            <a:pPr lvl="0" algn="ctr">
              <a:defRPr/>
            </a:pPr>
            <a:r>
              <a:rPr lang="hr-HR" sz="2000" b="1" dirty="0" smtClean="0">
                <a:solidFill>
                  <a:srgbClr val="333399"/>
                </a:solidFill>
                <a:latin typeface="Arial"/>
              </a:rPr>
              <a:t>1 </a:t>
            </a:r>
            <a:r>
              <a:rPr lang="en-GB" b="1" dirty="0">
                <a:solidFill>
                  <a:srgbClr val="333399"/>
                </a:solidFill>
              </a:rPr>
              <a:t>Priority Area: Deepening a truly functioning internal market for knowledge</a:t>
            </a:r>
            <a:r>
              <a:rPr lang="en-US" sz="2000" b="1" dirty="0" smtClean="0">
                <a:solidFill>
                  <a:srgbClr val="333399"/>
                </a:solidFill>
                <a:latin typeface="Arial"/>
              </a:rPr>
              <a:t> </a:t>
            </a:r>
            <a:endParaRPr lang="en-US" sz="2000" b="1" dirty="0">
              <a:solidFill>
                <a:srgbClr val="333399"/>
              </a:solidFill>
              <a:latin typeface="Arial"/>
            </a:endParaRPr>
          </a:p>
          <a:p>
            <a:pPr marR="0" lvl="0" algn="l" defTabSz="914400" rtl="0" eaLnBrk="1" fontAlgn="base" latinLnBrk="0" hangingPunct="1">
              <a:lnSpc>
                <a:spcPct val="100000"/>
              </a:lnSpc>
              <a:spcBef>
                <a:spcPct val="0"/>
              </a:spcBef>
              <a:spcAft>
                <a:spcPct val="0"/>
              </a:spcAft>
              <a:buClrTx/>
              <a:buSzTx/>
              <a:tabLst/>
              <a:defRPr/>
            </a:pPr>
            <a:endParaRPr lang="en-US" sz="2000" dirty="0">
              <a:solidFill>
                <a:srgbClr val="333399"/>
              </a:solidFill>
              <a:latin typeface="Arial"/>
            </a:endParaRPr>
          </a:p>
          <a:p>
            <a:pPr marL="342900" marR="0" lvl="0" indent="-342900" algn="l" defTabSz="914400" rtl="0" eaLnBrk="1" fontAlgn="base" latinLnBrk="0" hangingPunct="1">
              <a:lnSpc>
                <a:spcPct val="100000"/>
              </a:lnSpc>
              <a:spcBef>
                <a:spcPct val="0"/>
              </a:spcBef>
              <a:spcAft>
                <a:spcPct val="0"/>
              </a:spcAft>
              <a:buClrTx/>
              <a:buSzTx/>
              <a:buFont typeface="Wingdings" panose="05000000000000000000" pitchFamily="2" charset="2"/>
              <a:buChar char="Ø"/>
              <a:tabLst/>
              <a:defRPr/>
            </a:pPr>
            <a:r>
              <a:rPr lang="en-GB" sz="2000" u="sng" dirty="0" smtClean="0">
                <a:solidFill>
                  <a:srgbClr val="333399"/>
                </a:solidFill>
                <a:latin typeface="Arial"/>
              </a:rPr>
              <a:t>Identified as an ERA Action</a:t>
            </a:r>
            <a:r>
              <a:rPr lang="en-GB" sz="2000" dirty="0" smtClean="0">
                <a:solidFill>
                  <a:srgbClr val="333399"/>
                </a:solidFill>
                <a:latin typeface="Arial"/>
              </a:rPr>
              <a:t>:</a:t>
            </a:r>
          </a:p>
          <a:p>
            <a:pPr marL="361950" lvl="0">
              <a:defRPr/>
            </a:pPr>
            <a:r>
              <a:rPr lang="en-GB" sz="2000" b="1" dirty="0" smtClean="0">
                <a:solidFill>
                  <a:srgbClr val="333399"/>
                </a:solidFill>
                <a:latin typeface="Arial"/>
              </a:rPr>
              <a:t>Equity in Open Science </a:t>
            </a:r>
          </a:p>
          <a:p>
            <a:pPr marL="342900" marR="0" lvl="0" indent="-34290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endParaRPr lang="en-GB" sz="2000" dirty="0" smtClean="0">
              <a:solidFill>
                <a:srgbClr val="333399"/>
              </a:solidFill>
              <a:latin typeface="Arial"/>
            </a:endParaRPr>
          </a:p>
          <a:p>
            <a:pPr marL="342900" marR="0" lvl="0" indent="-342900" algn="l" defTabSz="914400" rtl="0" eaLnBrk="1" fontAlgn="base" latinLnBrk="0" hangingPunct="1">
              <a:lnSpc>
                <a:spcPct val="100000"/>
              </a:lnSpc>
              <a:spcBef>
                <a:spcPct val="0"/>
              </a:spcBef>
              <a:spcAft>
                <a:spcPct val="0"/>
              </a:spcAft>
              <a:buClrTx/>
              <a:buSzTx/>
              <a:buFont typeface="Wingdings" panose="05000000000000000000" pitchFamily="2" charset="2"/>
              <a:buChar char="Ø"/>
              <a:tabLst/>
              <a:defRPr/>
            </a:pPr>
            <a:r>
              <a:rPr lang="en-GB" sz="2000" dirty="0" smtClean="0">
                <a:solidFill>
                  <a:srgbClr val="333399"/>
                </a:solidFill>
                <a:latin typeface="Arial"/>
              </a:rPr>
              <a:t>Expected outcomes are:</a:t>
            </a:r>
          </a:p>
          <a:p>
            <a:pPr marL="457200" lvl="0" indent="-457200">
              <a:buFont typeface="+mj-lt"/>
              <a:buAutoNum type="arabicPeriod"/>
              <a:defRPr/>
            </a:pPr>
            <a:r>
              <a:rPr lang="en-GB" sz="2000" dirty="0" smtClean="0">
                <a:solidFill>
                  <a:srgbClr val="333399"/>
                </a:solidFill>
                <a:latin typeface="Arial"/>
              </a:rPr>
              <a:t>Stocktaking of equity challenges in open science across ERA countries .</a:t>
            </a:r>
          </a:p>
          <a:p>
            <a:pPr marL="457200" lvl="0" indent="-457200">
              <a:buFont typeface="+mj-lt"/>
              <a:buAutoNum type="arabicPeriod"/>
              <a:defRPr/>
            </a:pPr>
            <a:r>
              <a:rPr lang="en-GB" sz="2000" dirty="0" smtClean="0">
                <a:solidFill>
                  <a:srgbClr val="333399"/>
                </a:solidFill>
                <a:latin typeface="Arial"/>
              </a:rPr>
              <a:t>Policy and funding support to operate high-quality not-for-profit open access scholarly publishing services across the ERA.</a:t>
            </a:r>
          </a:p>
          <a:p>
            <a:pPr marL="457200" lvl="0" indent="-457200">
              <a:buFont typeface="+mj-lt"/>
              <a:buAutoNum type="arabicPeriod"/>
              <a:defRPr/>
            </a:pPr>
            <a:r>
              <a:rPr lang="en-GB" sz="2000" dirty="0" smtClean="0">
                <a:solidFill>
                  <a:srgbClr val="333399"/>
                </a:solidFill>
                <a:latin typeface="Arial"/>
              </a:rPr>
              <a:t>Development and dissemination of shared tools, training methods and services to boost capacity in terms of open science skills; in collaboration with stakeholders.</a:t>
            </a:r>
          </a:p>
          <a:p>
            <a:pPr marL="457200" lvl="0" indent="-457200">
              <a:buFont typeface="+mj-lt"/>
              <a:buAutoNum type="arabicPeriod"/>
              <a:defRPr/>
            </a:pPr>
            <a:r>
              <a:rPr lang="en-GB" sz="2000" dirty="0" smtClean="0">
                <a:solidFill>
                  <a:srgbClr val="333399"/>
                </a:solidFill>
                <a:latin typeface="Arial"/>
              </a:rPr>
              <a:t>Recommendations for developing an EU policy approach to equity in open science in its different practices.</a:t>
            </a:r>
            <a:endParaRPr lang="en-GB" sz="2000" dirty="0">
              <a:solidFill>
                <a:srgbClr val="333399"/>
              </a:solidFill>
              <a:latin typeface="Arial"/>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60253" y="2424735"/>
            <a:ext cx="1651545" cy="1786365"/>
          </a:xfrm>
          <a:prstGeom prst="rect">
            <a:avLst/>
          </a:prstGeom>
        </p:spPr>
      </p:pic>
      <p:sp>
        <p:nvSpPr>
          <p:cNvPr id="12" name="Title 1">
            <a:extLst>
              <a:ext uri="{FF2B5EF4-FFF2-40B4-BE49-F238E27FC236}">
                <a16:creationId xmlns:a16="http://schemas.microsoft.com/office/drawing/2014/main" id="{C199EC40-4601-875C-EFD5-09C7A662E297}"/>
              </a:ext>
            </a:extLst>
          </p:cNvPr>
          <p:cNvSpPr txBox="1">
            <a:spLocks/>
          </p:cNvSpPr>
          <p:nvPr/>
        </p:nvSpPr>
        <p:spPr>
          <a:xfrm>
            <a:off x="508000" y="918189"/>
            <a:ext cx="10972800" cy="4801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189" algn="ctr" rtl="0" fontAlgn="base">
              <a:spcBef>
                <a:spcPct val="0"/>
              </a:spcBef>
              <a:spcAft>
                <a:spcPct val="0"/>
              </a:spcAft>
              <a:defRPr sz="4400">
                <a:solidFill>
                  <a:schemeClr val="tx2"/>
                </a:solidFill>
                <a:latin typeface="Arial" charset="0"/>
              </a:defRPr>
            </a:lvl6pPr>
            <a:lvl7pPr marL="914377" algn="ctr" rtl="0" fontAlgn="base">
              <a:spcBef>
                <a:spcPct val="0"/>
              </a:spcBef>
              <a:spcAft>
                <a:spcPct val="0"/>
              </a:spcAft>
              <a:defRPr sz="4400">
                <a:solidFill>
                  <a:schemeClr val="tx2"/>
                </a:solidFill>
                <a:latin typeface="Arial" charset="0"/>
              </a:defRPr>
            </a:lvl7pPr>
            <a:lvl8pPr marL="1371566" algn="ctr" rtl="0" fontAlgn="base">
              <a:spcBef>
                <a:spcPct val="0"/>
              </a:spcBef>
              <a:spcAft>
                <a:spcPct val="0"/>
              </a:spcAft>
              <a:defRPr sz="4400">
                <a:solidFill>
                  <a:schemeClr val="tx2"/>
                </a:solidFill>
                <a:latin typeface="Arial" charset="0"/>
              </a:defRPr>
            </a:lvl8pPr>
            <a:lvl9pPr marL="1828754" algn="ctr" rtl="0" fontAlgn="base">
              <a:spcBef>
                <a:spcPct val="0"/>
              </a:spcBef>
              <a:spcAft>
                <a:spcPct val="0"/>
              </a:spcAft>
              <a:defRPr sz="4400">
                <a:solidFill>
                  <a:schemeClr val="tx2"/>
                </a:solidFill>
                <a:latin typeface="Arial" charset="0"/>
              </a:defRPr>
            </a:lvl9pPr>
          </a:lstStyle>
          <a:p>
            <a:r>
              <a:rPr lang="en-US" sz="2800" b="1" kern="1200" dirty="0" smtClean="0">
                <a:solidFill>
                  <a:srgbClr val="333399"/>
                </a:solidFill>
                <a:latin typeface="Arial"/>
                <a:ea typeface="+mn-ea"/>
                <a:cs typeface="+mn-cs"/>
              </a:rPr>
              <a:t>European </a:t>
            </a:r>
            <a:r>
              <a:rPr lang="hr-HR" sz="2800" b="1" kern="1200" dirty="0" smtClean="0">
                <a:solidFill>
                  <a:srgbClr val="333399"/>
                </a:solidFill>
                <a:latin typeface="Arial"/>
                <a:ea typeface="+mn-ea"/>
                <a:cs typeface="+mn-cs"/>
              </a:rPr>
              <a:t>Context</a:t>
            </a:r>
            <a:endParaRPr lang="hr-HR" sz="2800" b="1" kern="0" dirty="0">
              <a:solidFill>
                <a:schemeClr val="accent2"/>
              </a:solidFill>
            </a:endParaRPr>
          </a:p>
        </p:txBody>
      </p:sp>
      <p:sp>
        <p:nvSpPr>
          <p:cNvPr id="13" name="Title 1">
            <a:extLst>
              <a:ext uri="{FF2B5EF4-FFF2-40B4-BE49-F238E27FC236}">
                <a16:creationId xmlns:a16="http://schemas.microsoft.com/office/drawing/2014/main" id="{C199EC40-4601-875C-EFD5-09C7A662E297}"/>
              </a:ext>
            </a:extLst>
          </p:cNvPr>
          <p:cNvSpPr txBox="1">
            <a:spLocks/>
          </p:cNvSpPr>
          <p:nvPr/>
        </p:nvSpPr>
        <p:spPr>
          <a:xfrm>
            <a:off x="609600" y="1431412"/>
            <a:ext cx="10972800" cy="4801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189" algn="ctr" rtl="0" fontAlgn="base">
              <a:spcBef>
                <a:spcPct val="0"/>
              </a:spcBef>
              <a:spcAft>
                <a:spcPct val="0"/>
              </a:spcAft>
              <a:defRPr sz="4400">
                <a:solidFill>
                  <a:schemeClr val="tx2"/>
                </a:solidFill>
                <a:latin typeface="Arial" charset="0"/>
              </a:defRPr>
            </a:lvl6pPr>
            <a:lvl7pPr marL="914377" algn="ctr" rtl="0" fontAlgn="base">
              <a:spcBef>
                <a:spcPct val="0"/>
              </a:spcBef>
              <a:spcAft>
                <a:spcPct val="0"/>
              </a:spcAft>
              <a:defRPr sz="4400">
                <a:solidFill>
                  <a:schemeClr val="tx2"/>
                </a:solidFill>
                <a:latin typeface="Arial" charset="0"/>
              </a:defRPr>
            </a:lvl7pPr>
            <a:lvl8pPr marL="1371566" algn="ctr" rtl="0" fontAlgn="base">
              <a:spcBef>
                <a:spcPct val="0"/>
              </a:spcBef>
              <a:spcAft>
                <a:spcPct val="0"/>
              </a:spcAft>
              <a:defRPr sz="4400">
                <a:solidFill>
                  <a:schemeClr val="tx2"/>
                </a:solidFill>
                <a:latin typeface="Arial" charset="0"/>
              </a:defRPr>
            </a:lvl8pPr>
            <a:lvl9pPr marL="1828754" algn="ctr" rtl="0" fontAlgn="base">
              <a:spcBef>
                <a:spcPct val="0"/>
              </a:spcBef>
              <a:spcAft>
                <a:spcPct val="0"/>
              </a:spcAft>
              <a:defRPr sz="4400">
                <a:solidFill>
                  <a:schemeClr val="tx2"/>
                </a:solidFill>
                <a:latin typeface="Arial" charset="0"/>
              </a:defRPr>
            </a:lvl9pPr>
          </a:lstStyle>
          <a:p>
            <a:r>
              <a:rPr lang="en-US" sz="2800" kern="1200" dirty="0" smtClean="0">
                <a:solidFill>
                  <a:srgbClr val="333399"/>
                </a:solidFill>
                <a:latin typeface="Arial"/>
                <a:ea typeface="+mn-ea"/>
                <a:cs typeface="+mn-cs"/>
              </a:rPr>
              <a:t>European Research Area Policy Agenda</a:t>
            </a:r>
            <a:endParaRPr lang="hr-HR" sz="2800" kern="0" dirty="0">
              <a:solidFill>
                <a:schemeClr val="accent2"/>
              </a:solidFill>
            </a:endParaRPr>
          </a:p>
        </p:txBody>
      </p:sp>
    </p:spTree>
    <p:extLst>
      <p:ext uri="{BB962C8B-B14F-4D97-AF65-F5344CB8AC3E}">
        <p14:creationId xmlns:p14="http://schemas.microsoft.com/office/powerpoint/2010/main" val="27982866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180A6E8-97CF-E442-5DC5-DCC45EFEF2EF}"/>
              </a:ext>
            </a:extLst>
          </p:cNvPr>
          <p:cNvSpPr>
            <a:spLocks noGrp="1"/>
          </p:cNvSpPr>
          <p:nvPr>
            <p:ph type="sldNum" sz="quarter" idx="10"/>
          </p:nvPr>
        </p:nvSpPr>
        <p:spPr/>
        <p:txBody>
          <a:bodyPr/>
          <a:lstStyle/>
          <a:p>
            <a:fld id="{C55E9C43-69BD-4F09-9EBD-FAFE847035EB}" type="slidenum">
              <a:rPr lang="hr-HR" altLang="en-US" smtClean="0"/>
              <a:pPr/>
              <a:t>8</a:t>
            </a:fld>
            <a:endParaRPr lang="hr-HR" altLang="en-US"/>
          </a:p>
        </p:txBody>
      </p:sp>
      <p:sp>
        <p:nvSpPr>
          <p:cNvPr id="8" name="Slide Number Placeholder 3">
            <a:extLst>
              <a:ext uri="{FF2B5EF4-FFF2-40B4-BE49-F238E27FC236}">
                <a16:creationId xmlns:a16="http://schemas.microsoft.com/office/drawing/2014/main" id="{0AF819A4-40A1-5882-92A0-4F653ADE2F62}"/>
              </a:ext>
            </a:extLst>
          </p:cNvPr>
          <p:cNvSpPr txBox="1">
            <a:spLocks/>
          </p:cNvSpPr>
          <p:nvPr/>
        </p:nvSpPr>
        <p:spPr bwMode="auto">
          <a:xfrm>
            <a:off x="10735733" y="6457951"/>
            <a:ext cx="846667" cy="26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hr-HR"/>
            </a:defPPr>
            <a:lvl1pPr algn="r" rtl="0" fontAlgn="base">
              <a:spcBef>
                <a:spcPct val="0"/>
              </a:spcBef>
              <a:spcAft>
                <a:spcPct val="0"/>
              </a:spcAft>
              <a:defRPr sz="1000" b="1" kern="1200">
                <a:solidFill>
                  <a:schemeClr val="accent2"/>
                </a:solidFill>
                <a:latin typeface="Book Antiqua" panose="02040602050305030304" pitchFamily="18" charset="0"/>
                <a:ea typeface="+mn-ea"/>
                <a:cs typeface="+mn-cs"/>
              </a:defRPr>
            </a:lvl1pPr>
            <a:lvl2pPr marL="457200" algn="l" rtl="0" fontAlgn="base">
              <a:spcBef>
                <a:spcPct val="0"/>
              </a:spcBef>
              <a:spcAft>
                <a:spcPct val="0"/>
              </a:spcAft>
              <a:defRPr kern="1200">
                <a:solidFill>
                  <a:schemeClr val="tx1"/>
                </a:solidFill>
                <a:latin typeface="Tahoma" panose="020B0604030504040204" pitchFamily="34" charset="0"/>
                <a:ea typeface="+mn-ea"/>
                <a:cs typeface="+mn-cs"/>
              </a:defRPr>
            </a:lvl2pPr>
            <a:lvl3pPr marL="914400" algn="l" rtl="0" fontAlgn="base">
              <a:spcBef>
                <a:spcPct val="0"/>
              </a:spcBef>
              <a:spcAft>
                <a:spcPct val="0"/>
              </a:spcAft>
              <a:defRPr kern="1200">
                <a:solidFill>
                  <a:schemeClr val="tx1"/>
                </a:solidFill>
                <a:latin typeface="Tahoma" panose="020B0604030504040204" pitchFamily="34" charset="0"/>
                <a:ea typeface="+mn-ea"/>
                <a:cs typeface="+mn-cs"/>
              </a:defRPr>
            </a:lvl3pPr>
            <a:lvl4pPr marL="1371600" algn="l" rtl="0" fontAlgn="base">
              <a:spcBef>
                <a:spcPct val="0"/>
              </a:spcBef>
              <a:spcAft>
                <a:spcPct val="0"/>
              </a:spcAft>
              <a:defRPr kern="1200">
                <a:solidFill>
                  <a:schemeClr val="tx1"/>
                </a:solidFill>
                <a:latin typeface="Tahoma" panose="020B0604030504040204" pitchFamily="34" charset="0"/>
                <a:ea typeface="+mn-ea"/>
                <a:cs typeface="+mn-cs"/>
              </a:defRPr>
            </a:lvl4pPr>
            <a:lvl5pPr marL="1828800" algn="l" rtl="0" fontAlgn="base">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a:lstStyle>
          <a:p>
            <a:fld id="{C55E9C43-69BD-4F09-9EBD-FAFE847035EB}" type="slidenum">
              <a:rPr lang="hr-HR" altLang="en-US" smtClean="0"/>
              <a:pPr/>
              <a:t>8</a:t>
            </a:fld>
            <a:endParaRPr lang="hr-HR" altLang="en-US"/>
          </a:p>
        </p:txBody>
      </p:sp>
      <p:sp>
        <p:nvSpPr>
          <p:cNvPr id="9" name="Content Placeholder 2">
            <a:extLst>
              <a:ext uri="{FF2B5EF4-FFF2-40B4-BE49-F238E27FC236}">
                <a16:creationId xmlns:a16="http://schemas.microsoft.com/office/drawing/2014/main" id="{B6F2F274-9393-9397-9757-B168AB90F63A}"/>
              </a:ext>
            </a:extLst>
          </p:cNvPr>
          <p:cNvSpPr txBox="1">
            <a:spLocks/>
          </p:cNvSpPr>
          <p:nvPr/>
        </p:nvSpPr>
        <p:spPr>
          <a:xfrm>
            <a:off x="332411" y="1988968"/>
            <a:ext cx="11249989" cy="4732507"/>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endParaRPr lang="en-GB" sz="2000" kern="0" dirty="0" smtClean="0">
              <a:solidFill>
                <a:schemeClr val="accent2"/>
              </a:solidFill>
            </a:endParaRPr>
          </a:p>
          <a:p>
            <a:r>
              <a:rPr lang="en-GB" sz="2000" kern="0" dirty="0" smtClean="0">
                <a:solidFill>
                  <a:schemeClr val="accent2"/>
                </a:solidFill>
              </a:rPr>
              <a:t>In </a:t>
            </a:r>
            <a:r>
              <a:rPr lang="en-GB" sz="2000" b="1" kern="0" dirty="0" smtClean="0">
                <a:solidFill>
                  <a:schemeClr val="accent2"/>
                </a:solidFill>
              </a:rPr>
              <a:t>Horizon Europe </a:t>
            </a:r>
            <a:r>
              <a:rPr lang="en-GB" sz="2000" kern="0" dirty="0" smtClean="0">
                <a:solidFill>
                  <a:schemeClr val="accent2"/>
                </a:solidFill>
              </a:rPr>
              <a:t>Croatian beneficiaries participated in </a:t>
            </a:r>
            <a:r>
              <a:rPr lang="en-GB" sz="2000" b="1" kern="0" dirty="0" smtClean="0">
                <a:solidFill>
                  <a:schemeClr val="accent2"/>
                </a:solidFill>
              </a:rPr>
              <a:t>27 projects </a:t>
            </a:r>
            <a:r>
              <a:rPr lang="en-GB" sz="2000" kern="0" dirty="0" smtClean="0">
                <a:solidFill>
                  <a:schemeClr val="accent2"/>
                </a:solidFill>
              </a:rPr>
              <a:t>that in some way contribute to open science.</a:t>
            </a:r>
          </a:p>
          <a:p>
            <a:pPr marL="352425" indent="0">
              <a:buNone/>
            </a:pPr>
            <a:r>
              <a:rPr lang="en-GB" sz="2000" b="1" kern="0" dirty="0" smtClean="0">
                <a:solidFill>
                  <a:schemeClr val="accent2"/>
                </a:solidFill>
              </a:rPr>
              <a:t>Total cost: € 635.3 M </a:t>
            </a:r>
            <a:r>
              <a:rPr lang="en-GB" sz="2000" kern="0" dirty="0" smtClean="0">
                <a:solidFill>
                  <a:schemeClr val="accent2"/>
                </a:solidFill>
              </a:rPr>
              <a:t>	Max contribution: € 346.6 M</a:t>
            </a:r>
          </a:p>
          <a:p>
            <a:endParaRPr lang="en-GB" sz="2000" kern="0" dirty="0" smtClean="0">
              <a:solidFill>
                <a:schemeClr val="accent2"/>
              </a:solidFill>
            </a:endParaRPr>
          </a:p>
          <a:p>
            <a:r>
              <a:rPr lang="en-GB" sz="2000" kern="0" dirty="0" smtClean="0">
                <a:solidFill>
                  <a:schemeClr val="accent2"/>
                </a:solidFill>
              </a:rPr>
              <a:t>In </a:t>
            </a:r>
            <a:r>
              <a:rPr lang="en-GB" sz="2000" b="1" kern="0" dirty="0" smtClean="0">
                <a:solidFill>
                  <a:schemeClr val="accent2"/>
                </a:solidFill>
              </a:rPr>
              <a:t>Horizon2020</a:t>
            </a:r>
            <a:r>
              <a:rPr lang="en-GB" sz="2000" kern="0" dirty="0" smtClean="0">
                <a:solidFill>
                  <a:schemeClr val="accent2"/>
                </a:solidFill>
              </a:rPr>
              <a:t> Croatian beneficiaries participated in </a:t>
            </a:r>
            <a:r>
              <a:rPr lang="en-GB" sz="2000" b="1" kern="0" dirty="0" smtClean="0">
                <a:solidFill>
                  <a:schemeClr val="accent2"/>
                </a:solidFill>
              </a:rPr>
              <a:t>35 projects </a:t>
            </a:r>
            <a:r>
              <a:rPr lang="en-GB" sz="2000" kern="0" dirty="0" smtClean="0">
                <a:solidFill>
                  <a:schemeClr val="accent2"/>
                </a:solidFill>
              </a:rPr>
              <a:t>that in some way contributed to open science.</a:t>
            </a:r>
          </a:p>
          <a:p>
            <a:pPr marL="352425" indent="0">
              <a:buNone/>
            </a:pPr>
            <a:r>
              <a:rPr lang="en-GB" sz="2000" b="1" kern="0" dirty="0" smtClean="0">
                <a:solidFill>
                  <a:schemeClr val="accent2"/>
                </a:solidFill>
              </a:rPr>
              <a:t>Total cost: € 575 M </a:t>
            </a:r>
            <a:r>
              <a:rPr lang="en-GB" sz="2000" kern="0" dirty="0" smtClean="0">
                <a:solidFill>
                  <a:schemeClr val="accent2"/>
                </a:solidFill>
              </a:rPr>
              <a:t>		Max contribution: € 427.8 M</a:t>
            </a:r>
          </a:p>
          <a:p>
            <a:endParaRPr lang="en-GB" sz="2000" kern="0" dirty="0" smtClean="0">
              <a:solidFill>
                <a:schemeClr val="accent2"/>
              </a:solidFill>
            </a:endParaRPr>
          </a:p>
          <a:p>
            <a:endParaRPr lang="en-GB" sz="2000" kern="0" dirty="0" smtClean="0">
              <a:solidFill>
                <a:schemeClr val="accent2"/>
              </a:solidFill>
            </a:endParaRPr>
          </a:p>
        </p:txBody>
      </p:sp>
      <p:sp>
        <p:nvSpPr>
          <p:cNvPr id="10" name="Title 1">
            <a:extLst>
              <a:ext uri="{FF2B5EF4-FFF2-40B4-BE49-F238E27FC236}">
                <a16:creationId xmlns:a16="http://schemas.microsoft.com/office/drawing/2014/main" id="{B2538D98-1AFF-2794-75D7-C36FD793D5C2}"/>
              </a:ext>
            </a:extLst>
          </p:cNvPr>
          <p:cNvSpPr txBox="1">
            <a:spLocks/>
          </p:cNvSpPr>
          <p:nvPr/>
        </p:nvSpPr>
        <p:spPr>
          <a:xfrm>
            <a:off x="471005" y="1586901"/>
            <a:ext cx="10972800" cy="667095"/>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en-GB" sz="2800" kern="0" dirty="0" smtClean="0">
                <a:solidFill>
                  <a:schemeClr val="accent2"/>
                </a:solidFill>
              </a:rPr>
              <a:t>Project in HE supporting open science</a:t>
            </a:r>
            <a:endParaRPr lang="en-GB" sz="2800" kern="0" dirty="0">
              <a:solidFill>
                <a:schemeClr val="accent2"/>
              </a:solidFill>
            </a:endParaRP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0" y="5054318"/>
            <a:ext cx="3067050" cy="1535395"/>
          </a:xfrm>
          <a:prstGeom prst="rect">
            <a:avLst/>
          </a:prstGeom>
        </p:spPr>
      </p:pic>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49239" y="4922556"/>
            <a:ext cx="2665082" cy="1667157"/>
          </a:xfrm>
          <a:prstGeom prst="rect">
            <a:avLst/>
          </a:prstGeom>
        </p:spPr>
      </p:pic>
      <p:sp>
        <p:nvSpPr>
          <p:cNvPr id="11" name="Title 1">
            <a:extLst>
              <a:ext uri="{FF2B5EF4-FFF2-40B4-BE49-F238E27FC236}">
                <a16:creationId xmlns:a16="http://schemas.microsoft.com/office/drawing/2014/main" id="{C199EC40-4601-875C-EFD5-09C7A662E297}"/>
              </a:ext>
            </a:extLst>
          </p:cNvPr>
          <p:cNvSpPr txBox="1">
            <a:spLocks/>
          </p:cNvSpPr>
          <p:nvPr/>
        </p:nvSpPr>
        <p:spPr>
          <a:xfrm>
            <a:off x="471005" y="1067785"/>
            <a:ext cx="10972800" cy="4801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189" algn="ctr" rtl="0" fontAlgn="base">
              <a:spcBef>
                <a:spcPct val="0"/>
              </a:spcBef>
              <a:spcAft>
                <a:spcPct val="0"/>
              </a:spcAft>
              <a:defRPr sz="4400">
                <a:solidFill>
                  <a:schemeClr val="tx2"/>
                </a:solidFill>
                <a:latin typeface="Arial" charset="0"/>
              </a:defRPr>
            </a:lvl6pPr>
            <a:lvl7pPr marL="914377" algn="ctr" rtl="0" fontAlgn="base">
              <a:spcBef>
                <a:spcPct val="0"/>
              </a:spcBef>
              <a:spcAft>
                <a:spcPct val="0"/>
              </a:spcAft>
              <a:defRPr sz="4400">
                <a:solidFill>
                  <a:schemeClr val="tx2"/>
                </a:solidFill>
                <a:latin typeface="Arial" charset="0"/>
              </a:defRPr>
            </a:lvl7pPr>
            <a:lvl8pPr marL="1371566" algn="ctr" rtl="0" fontAlgn="base">
              <a:spcBef>
                <a:spcPct val="0"/>
              </a:spcBef>
              <a:spcAft>
                <a:spcPct val="0"/>
              </a:spcAft>
              <a:defRPr sz="4400">
                <a:solidFill>
                  <a:schemeClr val="tx2"/>
                </a:solidFill>
                <a:latin typeface="Arial" charset="0"/>
              </a:defRPr>
            </a:lvl8pPr>
            <a:lvl9pPr marL="1828754" algn="ctr" rtl="0" fontAlgn="base">
              <a:spcBef>
                <a:spcPct val="0"/>
              </a:spcBef>
              <a:spcAft>
                <a:spcPct val="0"/>
              </a:spcAft>
              <a:defRPr sz="4400">
                <a:solidFill>
                  <a:schemeClr val="tx2"/>
                </a:solidFill>
                <a:latin typeface="Arial" charset="0"/>
              </a:defRPr>
            </a:lvl9pPr>
          </a:lstStyle>
          <a:p>
            <a:r>
              <a:rPr lang="en-US" sz="2800" b="1" kern="1200" dirty="0" smtClean="0">
                <a:solidFill>
                  <a:srgbClr val="333399"/>
                </a:solidFill>
                <a:latin typeface="Arial"/>
                <a:ea typeface="+mn-ea"/>
                <a:cs typeface="+mn-cs"/>
              </a:rPr>
              <a:t>European </a:t>
            </a:r>
            <a:r>
              <a:rPr lang="hr-HR" sz="2800" b="1" kern="1200" dirty="0" smtClean="0">
                <a:solidFill>
                  <a:srgbClr val="333399"/>
                </a:solidFill>
                <a:latin typeface="Arial"/>
                <a:ea typeface="+mn-ea"/>
                <a:cs typeface="+mn-cs"/>
              </a:rPr>
              <a:t>Context</a:t>
            </a:r>
            <a:endParaRPr lang="hr-HR" sz="2800" b="1" kern="0" dirty="0">
              <a:solidFill>
                <a:schemeClr val="accent2"/>
              </a:solidFill>
            </a:endParaRPr>
          </a:p>
        </p:txBody>
      </p:sp>
    </p:spTree>
    <p:extLst>
      <p:ext uri="{BB962C8B-B14F-4D97-AF65-F5344CB8AC3E}">
        <p14:creationId xmlns:p14="http://schemas.microsoft.com/office/powerpoint/2010/main" val="19374967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180A6E8-97CF-E442-5DC5-DCC45EFEF2EF}"/>
              </a:ext>
            </a:extLst>
          </p:cNvPr>
          <p:cNvSpPr>
            <a:spLocks noGrp="1"/>
          </p:cNvSpPr>
          <p:nvPr>
            <p:ph type="sldNum" sz="quarter" idx="10"/>
          </p:nvPr>
        </p:nvSpPr>
        <p:spPr/>
        <p:txBody>
          <a:bodyPr/>
          <a:lstStyle/>
          <a:p>
            <a:fld id="{C55E9C43-69BD-4F09-9EBD-FAFE847035EB}" type="slidenum">
              <a:rPr lang="hr-HR" altLang="en-US" smtClean="0"/>
              <a:pPr/>
              <a:t>9</a:t>
            </a:fld>
            <a:endParaRPr lang="hr-HR" altLang="en-US"/>
          </a:p>
        </p:txBody>
      </p:sp>
      <p:sp>
        <p:nvSpPr>
          <p:cNvPr id="7" name="Content Placeholder 2">
            <a:extLst>
              <a:ext uri="{FF2B5EF4-FFF2-40B4-BE49-F238E27FC236}">
                <a16:creationId xmlns:a16="http://schemas.microsoft.com/office/drawing/2014/main" id="{43DEF6CD-FE30-8B91-6F06-A84C7BD70480}"/>
              </a:ext>
            </a:extLst>
          </p:cNvPr>
          <p:cNvSpPr>
            <a:spLocks noGrp="1"/>
          </p:cNvSpPr>
          <p:nvPr>
            <p:ph idx="1"/>
          </p:nvPr>
        </p:nvSpPr>
        <p:spPr>
          <a:xfrm>
            <a:off x="495295" y="2192314"/>
            <a:ext cx="11201399" cy="4265639"/>
          </a:xfrm>
        </p:spPr>
        <p:txBody>
          <a:bodyPr>
            <a:normAutofit/>
          </a:bodyPr>
          <a:lstStyle/>
          <a:p>
            <a:pPr marL="0" indent="0">
              <a:spcBef>
                <a:spcPts val="0"/>
              </a:spcBef>
              <a:spcAft>
                <a:spcPts val="600"/>
              </a:spcAft>
              <a:buNone/>
            </a:pPr>
            <a:r>
              <a:rPr lang="en-GB" sz="2000" b="1" dirty="0" smtClean="0">
                <a:solidFill>
                  <a:srgbClr val="333399"/>
                </a:solidFill>
                <a:latin typeface="Tahoma" pitchFamily="34" charset="0"/>
                <a:sym typeface="Calibri"/>
              </a:rPr>
              <a:t>Croatia participates in 9 ERICs</a:t>
            </a:r>
          </a:p>
          <a:p>
            <a:pPr>
              <a:spcBef>
                <a:spcPts val="0"/>
              </a:spcBef>
              <a:spcAft>
                <a:spcPts val="600"/>
              </a:spcAft>
            </a:pPr>
            <a:r>
              <a:rPr lang="en-US" sz="2000" dirty="0" smtClean="0">
                <a:solidFill>
                  <a:srgbClr val="333399"/>
                </a:solidFill>
                <a:latin typeface="Tahoma" pitchFamily="34" charset="0"/>
                <a:sym typeface="Calibri"/>
              </a:rPr>
              <a:t>EPOS </a:t>
            </a:r>
            <a:r>
              <a:rPr lang="en-US" sz="2000" dirty="0">
                <a:solidFill>
                  <a:srgbClr val="333399"/>
                </a:solidFill>
                <a:latin typeface="Tahoma" pitchFamily="34" charset="0"/>
                <a:sym typeface="Calibri"/>
              </a:rPr>
              <a:t>(The European Plate Observing System) </a:t>
            </a:r>
          </a:p>
          <a:p>
            <a:pPr>
              <a:spcBef>
                <a:spcPts val="0"/>
              </a:spcBef>
              <a:spcAft>
                <a:spcPts val="600"/>
              </a:spcAft>
            </a:pPr>
            <a:r>
              <a:rPr lang="en-US" sz="2000" dirty="0">
                <a:solidFill>
                  <a:srgbClr val="333399"/>
                </a:solidFill>
                <a:latin typeface="Tahoma" pitchFamily="34" charset="0"/>
                <a:sym typeface="Calibri"/>
              </a:rPr>
              <a:t>EATRIS (European Infrastructure for Translational Medicine)</a:t>
            </a:r>
          </a:p>
          <a:p>
            <a:pPr>
              <a:spcBef>
                <a:spcPts val="0"/>
              </a:spcBef>
              <a:spcAft>
                <a:spcPts val="600"/>
              </a:spcAft>
            </a:pPr>
            <a:r>
              <a:rPr lang="en-US" sz="2000" dirty="0">
                <a:solidFill>
                  <a:srgbClr val="333399"/>
                </a:solidFill>
                <a:latin typeface="Tahoma" pitchFamily="34" charset="0"/>
                <a:sym typeface="Calibri"/>
              </a:rPr>
              <a:t>CERIC (Central European Research Infrastructure Consortium)</a:t>
            </a:r>
          </a:p>
          <a:p>
            <a:pPr>
              <a:spcBef>
                <a:spcPts val="0"/>
              </a:spcBef>
              <a:spcAft>
                <a:spcPts val="600"/>
              </a:spcAft>
            </a:pPr>
            <a:r>
              <a:rPr lang="en-US" sz="2000" dirty="0">
                <a:solidFill>
                  <a:srgbClr val="333399"/>
                </a:solidFill>
                <a:latin typeface="Tahoma" pitchFamily="34" charset="0"/>
                <a:sym typeface="Calibri"/>
              </a:rPr>
              <a:t>CLARIN (Common Language Resources and Technology Infrastructure (for humanities and social sciences)</a:t>
            </a:r>
          </a:p>
          <a:p>
            <a:pPr>
              <a:spcBef>
                <a:spcPts val="0"/>
              </a:spcBef>
              <a:spcAft>
                <a:spcPts val="600"/>
              </a:spcAft>
            </a:pPr>
            <a:r>
              <a:rPr lang="en-US" sz="2000" dirty="0">
                <a:solidFill>
                  <a:srgbClr val="333399"/>
                </a:solidFill>
                <a:latin typeface="Tahoma" pitchFamily="34" charset="0"/>
                <a:sym typeface="Calibri"/>
              </a:rPr>
              <a:t>SHARE (Survey of Health, Ageing and Retirement in Europe)</a:t>
            </a:r>
          </a:p>
          <a:p>
            <a:pPr>
              <a:spcBef>
                <a:spcPts val="0"/>
              </a:spcBef>
              <a:spcAft>
                <a:spcPts val="600"/>
              </a:spcAft>
            </a:pPr>
            <a:r>
              <a:rPr lang="en-US" sz="2000" dirty="0">
                <a:solidFill>
                  <a:srgbClr val="333399"/>
                </a:solidFill>
                <a:latin typeface="Tahoma" pitchFamily="34" charset="0"/>
                <a:sym typeface="Calibri"/>
              </a:rPr>
              <a:t>DARIAH (Digital Research Infrastructure for the Arts and Humanities)</a:t>
            </a:r>
          </a:p>
          <a:p>
            <a:pPr>
              <a:spcBef>
                <a:spcPts val="0"/>
              </a:spcBef>
              <a:spcAft>
                <a:spcPts val="600"/>
              </a:spcAft>
            </a:pPr>
            <a:r>
              <a:rPr lang="en-US" sz="2000" dirty="0">
                <a:solidFill>
                  <a:srgbClr val="333399"/>
                </a:solidFill>
                <a:latin typeface="Tahoma" pitchFamily="34" charset="0"/>
                <a:sym typeface="Calibri"/>
              </a:rPr>
              <a:t>ESS (European Social Survey)</a:t>
            </a:r>
          </a:p>
          <a:p>
            <a:pPr>
              <a:spcBef>
                <a:spcPts val="0"/>
              </a:spcBef>
              <a:spcAft>
                <a:spcPts val="600"/>
              </a:spcAft>
            </a:pPr>
            <a:r>
              <a:rPr lang="en-US" sz="2000" dirty="0">
                <a:solidFill>
                  <a:srgbClr val="333399"/>
                </a:solidFill>
                <a:latin typeface="Tahoma" pitchFamily="34" charset="0"/>
                <a:sym typeface="Calibri"/>
              </a:rPr>
              <a:t>CESSDA (Consortium of European Social Science</a:t>
            </a:r>
            <a:r>
              <a:rPr lang="en-US" sz="2000" dirty="0" smtClean="0">
                <a:solidFill>
                  <a:srgbClr val="333399"/>
                </a:solidFill>
                <a:latin typeface="Tahoma" pitchFamily="34" charset="0"/>
                <a:sym typeface="Calibri"/>
              </a:rPr>
              <a:t>)</a:t>
            </a:r>
            <a:endParaRPr lang="hr-HR" sz="2000" dirty="0" smtClean="0">
              <a:solidFill>
                <a:srgbClr val="333399"/>
              </a:solidFill>
              <a:latin typeface="Tahoma" pitchFamily="34" charset="0"/>
              <a:sym typeface="Calibri"/>
            </a:endParaRPr>
          </a:p>
          <a:p>
            <a:pPr>
              <a:spcBef>
                <a:spcPts val="0"/>
              </a:spcBef>
              <a:spcAft>
                <a:spcPts val="600"/>
              </a:spcAft>
            </a:pPr>
            <a:r>
              <a:rPr lang="hr-HR" sz="2000" dirty="0">
                <a:solidFill>
                  <a:srgbClr val="333399"/>
                </a:solidFill>
                <a:latin typeface="Tahoma" pitchFamily="34" charset="0"/>
                <a:sym typeface="Calibri"/>
              </a:rPr>
              <a:t>EHRI (European </a:t>
            </a:r>
            <a:r>
              <a:rPr lang="en-GB" sz="2000" dirty="0" smtClean="0">
                <a:solidFill>
                  <a:srgbClr val="333399"/>
                </a:solidFill>
                <a:latin typeface="Tahoma" pitchFamily="34" charset="0"/>
                <a:sym typeface="Calibri"/>
              </a:rPr>
              <a:t>Holocaust Research Infrastructure</a:t>
            </a:r>
            <a:r>
              <a:rPr lang="hr-HR" sz="2000" dirty="0" smtClean="0">
                <a:solidFill>
                  <a:srgbClr val="333399"/>
                </a:solidFill>
                <a:latin typeface="Tahoma" pitchFamily="34" charset="0"/>
                <a:sym typeface="Calibri"/>
              </a:rPr>
              <a:t>)</a:t>
            </a:r>
            <a:endParaRPr lang="en-US" sz="2000" dirty="0">
              <a:solidFill>
                <a:srgbClr val="333399"/>
              </a:solidFill>
              <a:latin typeface="Tahoma" pitchFamily="34" charset="0"/>
              <a:sym typeface="Calibri"/>
            </a:endParaRPr>
          </a:p>
        </p:txBody>
      </p:sp>
      <p:sp>
        <p:nvSpPr>
          <p:cNvPr id="8" name="Title 1">
            <a:extLst>
              <a:ext uri="{FF2B5EF4-FFF2-40B4-BE49-F238E27FC236}">
                <a16:creationId xmlns:a16="http://schemas.microsoft.com/office/drawing/2014/main" id="{7BDA2FC0-5686-064F-5B81-2F18E8443A74}"/>
              </a:ext>
            </a:extLst>
          </p:cNvPr>
          <p:cNvSpPr>
            <a:spLocks noGrp="1"/>
          </p:cNvSpPr>
          <p:nvPr>
            <p:ph type="title"/>
          </p:nvPr>
        </p:nvSpPr>
        <p:spPr>
          <a:xfrm>
            <a:off x="495295" y="1556005"/>
            <a:ext cx="11201399" cy="509734"/>
          </a:xfrm>
        </p:spPr>
        <p:txBody>
          <a:bodyPr>
            <a:normAutofit fontScale="90000"/>
          </a:bodyPr>
          <a:lstStyle/>
          <a:p>
            <a:pPr algn="ctr"/>
            <a:r>
              <a:rPr lang="en-GB" sz="2800" dirty="0" smtClean="0">
                <a:solidFill>
                  <a:srgbClr val="333399"/>
                </a:solidFill>
                <a:latin typeface="Tahoma" panose="020B0604030504040204" pitchFamily="34" charset="0"/>
                <a:ea typeface="Tahoma" panose="020B0604030504040204" pitchFamily="34" charset="0"/>
                <a:cs typeface="Tahoma" panose="020B0604030504040204" pitchFamily="34" charset="0"/>
              </a:rPr>
              <a:t>Research Infrastructures</a:t>
            </a:r>
            <a:endParaRPr lang="en-GB" sz="2800" dirty="0">
              <a:solidFill>
                <a:srgbClr val="333399"/>
              </a:solidFill>
              <a:latin typeface="Tahoma" panose="020B0604030504040204" pitchFamily="34" charset="0"/>
              <a:ea typeface="Tahoma" panose="020B0604030504040204" pitchFamily="34" charset="0"/>
              <a:cs typeface="Tahoma" panose="020B0604030504040204" pitchFamily="34" charset="0"/>
            </a:endParaRPr>
          </a:p>
        </p:txBody>
      </p:sp>
      <p:sp>
        <p:nvSpPr>
          <p:cNvPr id="5" name="Title 1">
            <a:extLst>
              <a:ext uri="{FF2B5EF4-FFF2-40B4-BE49-F238E27FC236}">
                <a16:creationId xmlns:a16="http://schemas.microsoft.com/office/drawing/2014/main" id="{C199EC40-4601-875C-EFD5-09C7A662E297}"/>
              </a:ext>
            </a:extLst>
          </p:cNvPr>
          <p:cNvSpPr txBox="1">
            <a:spLocks/>
          </p:cNvSpPr>
          <p:nvPr/>
        </p:nvSpPr>
        <p:spPr>
          <a:xfrm>
            <a:off x="495297" y="931886"/>
            <a:ext cx="10972800" cy="4801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189" algn="ctr" rtl="0" fontAlgn="base">
              <a:spcBef>
                <a:spcPct val="0"/>
              </a:spcBef>
              <a:spcAft>
                <a:spcPct val="0"/>
              </a:spcAft>
              <a:defRPr sz="4400">
                <a:solidFill>
                  <a:schemeClr val="tx2"/>
                </a:solidFill>
                <a:latin typeface="Arial" charset="0"/>
              </a:defRPr>
            </a:lvl6pPr>
            <a:lvl7pPr marL="914377" algn="ctr" rtl="0" fontAlgn="base">
              <a:spcBef>
                <a:spcPct val="0"/>
              </a:spcBef>
              <a:spcAft>
                <a:spcPct val="0"/>
              </a:spcAft>
              <a:defRPr sz="4400">
                <a:solidFill>
                  <a:schemeClr val="tx2"/>
                </a:solidFill>
                <a:latin typeface="Arial" charset="0"/>
              </a:defRPr>
            </a:lvl7pPr>
            <a:lvl8pPr marL="1371566" algn="ctr" rtl="0" fontAlgn="base">
              <a:spcBef>
                <a:spcPct val="0"/>
              </a:spcBef>
              <a:spcAft>
                <a:spcPct val="0"/>
              </a:spcAft>
              <a:defRPr sz="4400">
                <a:solidFill>
                  <a:schemeClr val="tx2"/>
                </a:solidFill>
                <a:latin typeface="Arial" charset="0"/>
              </a:defRPr>
            </a:lvl8pPr>
            <a:lvl9pPr marL="1828754" algn="ctr" rtl="0" fontAlgn="base">
              <a:spcBef>
                <a:spcPct val="0"/>
              </a:spcBef>
              <a:spcAft>
                <a:spcPct val="0"/>
              </a:spcAft>
              <a:defRPr sz="4400">
                <a:solidFill>
                  <a:schemeClr val="tx2"/>
                </a:solidFill>
                <a:latin typeface="Arial" charset="0"/>
              </a:defRPr>
            </a:lvl9pPr>
          </a:lstStyle>
          <a:p>
            <a:r>
              <a:rPr lang="en-US" sz="2800" b="1" kern="1200" dirty="0" smtClean="0">
                <a:solidFill>
                  <a:srgbClr val="333399"/>
                </a:solidFill>
                <a:latin typeface="Arial"/>
                <a:ea typeface="+mn-ea"/>
                <a:cs typeface="+mn-cs"/>
              </a:rPr>
              <a:t>European </a:t>
            </a:r>
            <a:r>
              <a:rPr lang="hr-HR" sz="2800" b="1" kern="1200" dirty="0" smtClean="0">
                <a:solidFill>
                  <a:srgbClr val="333399"/>
                </a:solidFill>
                <a:latin typeface="Arial"/>
                <a:ea typeface="+mn-ea"/>
                <a:cs typeface="+mn-cs"/>
              </a:rPr>
              <a:t>Context</a:t>
            </a:r>
            <a:endParaRPr lang="hr-HR" sz="2800" b="1" kern="0" dirty="0">
              <a:solidFill>
                <a:schemeClr val="accent2"/>
              </a:solidFill>
            </a:endParaRPr>
          </a:p>
        </p:txBody>
      </p:sp>
    </p:spTree>
    <p:extLst>
      <p:ext uri="{BB962C8B-B14F-4D97-AF65-F5344CB8AC3E}">
        <p14:creationId xmlns:p14="http://schemas.microsoft.com/office/powerpoint/2010/main" val="2024514567"/>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4608</TotalTime>
  <Words>1137</Words>
  <Application>Microsoft Office PowerPoint</Application>
  <PresentationFormat>Widescreen</PresentationFormat>
  <Paragraphs>155</Paragraphs>
  <Slides>15</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Book Antiqua</vt:lpstr>
      <vt:lpstr>Calibri</vt:lpstr>
      <vt:lpstr>Garamond</vt:lpstr>
      <vt:lpstr>Tahoma</vt:lpstr>
      <vt:lpstr>Times New Roman</vt:lpstr>
      <vt:lpstr>Wingdings</vt:lpstr>
      <vt:lpstr>Default Design</vt:lpstr>
      <vt:lpstr>PowerPoint Presentation</vt:lpstr>
      <vt:lpstr>Content</vt:lpstr>
      <vt:lpstr>Croatia’s open science overview</vt:lpstr>
      <vt:lpstr>The Organization for Economic Cooperation and Development (OECD)</vt:lpstr>
      <vt:lpstr>European Context</vt:lpstr>
      <vt:lpstr>PowerPoint Presentation</vt:lpstr>
      <vt:lpstr>PowerPoint Presentation</vt:lpstr>
      <vt:lpstr>PowerPoint Presentation</vt:lpstr>
      <vt:lpstr>Research Infrastructures</vt:lpstr>
      <vt:lpstr>Research Infrastructures</vt:lpstr>
      <vt:lpstr>PowerPoint Presentation</vt:lpstr>
      <vt:lpstr>National Infrastructure Development Roadmap of the Republic of Croatia 2023 - 2027</vt:lpstr>
      <vt:lpstr>PowerPoint Presentation</vt:lpstr>
      <vt:lpstr>PowerPoint Presentation</vt:lpstr>
      <vt:lpstr>PowerPoint Presentation</vt:lpstr>
    </vt:vector>
  </TitlesOfParts>
  <Company>MZT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azurirano 17-1-2018</dc:creator>
  <cp:lastModifiedBy>Jelena Ilić Dreven</cp:lastModifiedBy>
  <cp:revision>139</cp:revision>
  <cp:lastPrinted>2024-06-03T07:56:05Z</cp:lastPrinted>
  <dcterms:created xsi:type="dcterms:W3CDTF">2004-06-15T07:55:20Z</dcterms:created>
  <dcterms:modified xsi:type="dcterms:W3CDTF">2025-03-25T16:33:21Z</dcterms:modified>
</cp:coreProperties>
</file>