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62" r:id="rId7"/>
    <p:sldId id="264" r:id="rId8"/>
    <p:sldId id="263" r:id="rId9"/>
    <p:sldId id="277" r:id="rId10"/>
    <p:sldId id="271" r:id="rId11"/>
    <p:sldId id="266" r:id="rId12"/>
    <p:sldId id="267" r:id="rId13"/>
    <p:sldId id="269" r:id="rId14"/>
    <p:sldId id="270" r:id="rId15"/>
    <p:sldId id="272" r:id="rId16"/>
    <p:sldId id="273" r:id="rId17"/>
    <p:sldId id="274" r:id="rId18"/>
    <p:sldId id="275" r:id="rId19"/>
    <p:sldId id="261" r:id="rId2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3B65B8-53DC-4BCB-AEBF-492DC9697251}">
          <p14:sldIdLst>
            <p14:sldId id="256"/>
            <p14:sldId id="257"/>
            <p14:sldId id="262"/>
            <p14:sldId id="264"/>
            <p14:sldId id="263"/>
            <p14:sldId id="277"/>
            <p14:sldId id="271"/>
            <p14:sldId id="266"/>
            <p14:sldId id="267"/>
            <p14:sldId id="269"/>
            <p14:sldId id="270"/>
            <p14:sldId id="272"/>
            <p14:sldId id="273"/>
            <p14:sldId id="274"/>
            <p14:sldId id="275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9F7771-81C9-48F0-B701-214A16AFAF01}" v="6" dt="2025-03-20T17:46:43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2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ša Glavor" userId="9a2ed96b-b27d-4cf4-a655-4ed9adf2bfa4" providerId="ADAL" clId="{6F9F7771-81C9-48F0-B701-214A16AFAF01}"/>
    <pc:docChg chg="undo custSel addSld delSld modSld sldOrd modSection">
      <pc:chgData name="Nataša Glavor" userId="9a2ed96b-b27d-4cf4-a655-4ed9adf2bfa4" providerId="ADAL" clId="{6F9F7771-81C9-48F0-B701-214A16AFAF01}" dt="2025-03-24T00:29:36.372" v="9438" actId="20577"/>
      <pc:docMkLst>
        <pc:docMk/>
      </pc:docMkLst>
      <pc:sldChg chg="modSp mod">
        <pc:chgData name="Nataša Glavor" userId="9a2ed96b-b27d-4cf4-a655-4ed9adf2bfa4" providerId="ADAL" clId="{6F9F7771-81C9-48F0-B701-214A16AFAF01}" dt="2025-03-19T17:23:06.739" v="1" actId="255"/>
        <pc:sldMkLst>
          <pc:docMk/>
          <pc:sldMk cId="16151342" sldId="256"/>
        </pc:sldMkLst>
        <pc:spChg chg="mod">
          <ac:chgData name="Nataša Glavor" userId="9a2ed96b-b27d-4cf4-a655-4ed9adf2bfa4" providerId="ADAL" clId="{6F9F7771-81C9-48F0-B701-214A16AFAF01}" dt="2025-03-19T17:23:06.739" v="1" actId="255"/>
          <ac:spMkLst>
            <pc:docMk/>
            <pc:sldMk cId="16151342" sldId="256"/>
            <ac:spMk id="3" creationId="{92473BA0-782E-4F7C-9F22-FD20652BBD32}"/>
          </ac:spMkLst>
        </pc:spChg>
      </pc:sldChg>
      <pc:sldChg chg="modSp mod">
        <pc:chgData name="Nataša Glavor" userId="9a2ed96b-b27d-4cf4-a655-4ed9adf2bfa4" providerId="ADAL" clId="{6F9F7771-81C9-48F0-B701-214A16AFAF01}" dt="2025-03-20T15:11:51.277" v="500" actId="5793"/>
        <pc:sldMkLst>
          <pc:docMk/>
          <pc:sldMk cId="1625117402" sldId="257"/>
        </pc:sldMkLst>
        <pc:spChg chg="mod">
          <ac:chgData name="Nataša Glavor" userId="9a2ed96b-b27d-4cf4-a655-4ed9adf2bfa4" providerId="ADAL" clId="{6F9F7771-81C9-48F0-B701-214A16AFAF01}" dt="2025-03-19T19:04:58.763" v="18" actId="20577"/>
          <ac:spMkLst>
            <pc:docMk/>
            <pc:sldMk cId="1625117402" sldId="257"/>
            <ac:spMk id="2" creationId="{77FCAD48-B375-44ED-8389-0D37C9F5D562}"/>
          </ac:spMkLst>
        </pc:spChg>
        <pc:spChg chg="mod">
          <ac:chgData name="Nataša Glavor" userId="9a2ed96b-b27d-4cf4-a655-4ed9adf2bfa4" providerId="ADAL" clId="{6F9F7771-81C9-48F0-B701-214A16AFAF01}" dt="2025-03-20T15:11:51.277" v="500" actId="5793"/>
          <ac:spMkLst>
            <pc:docMk/>
            <pc:sldMk cId="1625117402" sldId="257"/>
            <ac:spMk id="3" creationId="{D1D54CF5-8E60-469E-8AFB-C5A50906DF81}"/>
          </ac:spMkLst>
        </pc:spChg>
      </pc:sldChg>
      <pc:sldChg chg="modSp del mod">
        <pc:chgData name="Nataša Glavor" userId="9a2ed96b-b27d-4cf4-a655-4ed9adf2bfa4" providerId="ADAL" clId="{6F9F7771-81C9-48F0-B701-214A16AFAF01}" dt="2025-03-19T19:05:52.950" v="141" actId="2696"/>
        <pc:sldMkLst>
          <pc:docMk/>
          <pc:sldMk cId="852537077" sldId="258"/>
        </pc:sldMkLst>
      </pc:sldChg>
      <pc:sldChg chg="del">
        <pc:chgData name="Nataša Glavor" userId="9a2ed96b-b27d-4cf4-a655-4ed9adf2bfa4" providerId="ADAL" clId="{6F9F7771-81C9-48F0-B701-214A16AFAF01}" dt="2025-03-20T17:46:20.860" v="8377" actId="47"/>
        <pc:sldMkLst>
          <pc:docMk/>
          <pc:sldMk cId="4140914028" sldId="259"/>
        </pc:sldMkLst>
      </pc:sldChg>
      <pc:sldChg chg="modSp del mod ord">
        <pc:chgData name="Nataša Glavor" userId="9a2ed96b-b27d-4cf4-a655-4ed9adf2bfa4" providerId="ADAL" clId="{6F9F7771-81C9-48F0-B701-214A16AFAF01}" dt="2025-03-23T23:42:05.890" v="8488" actId="47"/>
        <pc:sldMkLst>
          <pc:docMk/>
          <pc:sldMk cId="3824183284" sldId="260"/>
        </pc:sldMkLst>
      </pc:sldChg>
      <pc:sldChg chg="modSp mod">
        <pc:chgData name="Nataša Glavor" userId="9a2ed96b-b27d-4cf4-a655-4ed9adf2bfa4" providerId="ADAL" clId="{6F9F7771-81C9-48F0-B701-214A16AFAF01}" dt="2025-03-20T17:46:57.095" v="8453" actId="20577"/>
        <pc:sldMkLst>
          <pc:docMk/>
          <pc:sldMk cId="1857059238" sldId="261"/>
        </pc:sldMkLst>
        <pc:spChg chg="mod">
          <ac:chgData name="Nataša Glavor" userId="9a2ed96b-b27d-4cf4-a655-4ed9adf2bfa4" providerId="ADAL" clId="{6F9F7771-81C9-48F0-B701-214A16AFAF01}" dt="2025-03-20T17:46:57.095" v="8453" actId="20577"/>
          <ac:spMkLst>
            <pc:docMk/>
            <pc:sldMk cId="1857059238" sldId="261"/>
            <ac:spMk id="4" creationId="{C46F1088-9508-4600-A4F5-B645B20538A0}"/>
          </ac:spMkLst>
        </pc:spChg>
        <pc:spChg chg="mod">
          <ac:chgData name="Nataša Glavor" userId="9a2ed96b-b27d-4cf4-a655-4ed9adf2bfa4" providerId="ADAL" clId="{6F9F7771-81C9-48F0-B701-214A16AFAF01}" dt="2025-03-20T17:46:49.356" v="8452" actId="20577"/>
          <ac:spMkLst>
            <pc:docMk/>
            <pc:sldMk cId="1857059238" sldId="261"/>
            <ac:spMk id="5" creationId="{9BB22302-95D8-407A-AEA8-9982422641CB}"/>
          </ac:spMkLst>
        </pc:spChg>
      </pc:sldChg>
      <pc:sldChg chg="modSp add mod">
        <pc:chgData name="Nataša Glavor" userId="9a2ed96b-b27d-4cf4-a655-4ed9adf2bfa4" providerId="ADAL" clId="{6F9F7771-81C9-48F0-B701-214A16AFAF01}" dt="2025-03-20T16:21:22.942" v="1043" actId="20577"/>
        <pc:sldMkLst>
          <pc:docMk/>
          <pc:sldMk cId="3437451683" sldId="262"/>
        </pc:sldMkLst>
        <pc:spChg chg="mod">
          <ac:chgData name="Nataša Glavor" userId="9a2ed96b-b27d-4cf4-a655-4ed9adf2bfa4" providerId="ADAL" clId="{6F9F7771-81C9-48F0-B701-214A16AFAF01}" dt="2025-03-20T16:21:22.942" v="1043" actId="20577"/>
          <ac:spMkLst>
            <pc:docMk/>
            <pc:sldMk cId="3437451683" sldId="262"/>
            <ac:spMk id="2" creationId="{4076F0D7-2345-2C63-5E3F-C3A5F1618036}"/>
          </ac:spMkLst>
        </pc:spChg>
        <pc:spChg chg="mod">
          <ac:chgData name="Nataša Glavor" userId="9a2ed96b-b27d-4cf4-a655-4ed9adf2bfa4" providerId="ADAL" clId="{6F9F7771-81C9-48F0-B701-214A16AFAF01}" dt="2025-03-20T15:36:01.812" v="1039" actId="20577"/>
          <ac:spMkLst>
            <pc:docMk/>
            <pc:sldMk cId="3437451683" sldId="262"/>
            <ac:spMk id="3" creationId="{E98A1DCB-BBE2-7704-AEB1-190338AAF70B}"/>
          </ac:spMkLst>
        </pc:spChg>
      </pc:sldChg>
      <pc:sldChg chg="modSp add mod">
        <pc:chgData name="Nataša Glavor" userId="9a2ed96b-b27d-4cf4-a655-4ed9adf2bfa4" providerId="ADAL" clId="{6F9F7771-81C9-48F0-B701-214A16AFAF01}" dt="2025-03-20T15:10:07.494" v="488" actId="20577"/>
        <pc:sldMkLst>
          <pc:docMk/>
          <pc:sldMk cId="3228942119" sldId="263"/>
        </pc:sldMkLst>
        <pc:spChg chg="mod">
          <ac:chgData name="Nataša Glavor" userId="9a2ed96b-b27d-4cf4-a655-4ed9adf2bfa4" providerId="ADAL" clId="{6F9F7771-81C9-48F0-B701-214A16AFAF01}" dt="2025-03-20T15:10:07.494" v="488" actId="20577"/>
          <ac:spMkLst>
            <pc:docMk/>
            <pc:sldMk cId="3228942119" sldId="263"/>
            <ac:spMk id="3" creationId="{CEE43D37-C545-7996-8DAD-ED99540199EA}"/>
          </ac:spMkLst>
        </pc:spChg>
      </pc:sldChg>
      <pc:sldChg chg="add">
        <pc:chgData name="Nataša Glavor" userId="9a2ed96b-b27d-4cf4-a655-4ed9adf2bfa4" providerId="ADAL" clId="{6F9F7771-81C9-48F0-B701-214A16AFAF01}" dt="2025-03-20T15:12:00.889" v="501" actId="2890"/>
        <pc:sldMkLst>
          <pc:docMk/>
          <pc:sldMk cId="3860802969" sldId="264"/>
        </pc:sldMkLst>
      </pc:sldChg>
      <pc:sldChg chg="modSp add del mod ord">
        <pc:chgData name="Nataša Glavor" userId="9a2ed96b-b27d-4cf4-a655-4ed9adf2bfa4" providerId="ADAL" clId="{6F9F7771-81C9-48F0-B701-214A16AFAF01}" dt="2025-03-20T16:30:02.630" v="1755" actId="47"/>
        <pc:sldMkLst>
          <pc:docMk/>
          <pc:sldMk cId="1774195874" sldId="265"/>
        </pc:sldMkLst>
      </pc:sldChg>
      <pc:sldChg chg="modSp add mod ord modNotesTx">
        <pc:chgData name="Nataša Glavor" userId="9a2ed96b-b27d-4cf4-a655-4ed9adf2bfa4" providerId="ADAL" clId="{6F9F7771-81C9-48F0-B701-214A16AFAF01}" dt="2025-03-23T23:43:34.525" v="8528" actId="20577"/>
        <pc:sldMkLst>
          <pc:docMk/>
          <pc:sldMk cId="2681547687" sldId="266"/>
        </pc:sldMkLst>
        <pc:spChg chg="mod">
          <ac:chgData name="Nataša Glavor" userId="9a2ed96b-b27d-4cf4-a655-4ed9adf2bfa4" providerId="ADAL" clId="{6F9F7771-81C9-48F0-B701-214A16AFAF01}" dt="2025-03-23T23:43:34.525" v="8528" actId="20577"/>
          <ac:spMkLst>
            <pc:docMk/>
            <pc:sldMk cId="2681547687" sldId="266"/>
            <ac:spMk id="2" creationId="{79A15F48-70AD-90E8-9F2F-1C2DB1C38F42}"/>
          </ac:spMkLst>
        </pc:spChg>
        <pc:spChg chg="mod">
          <ac:chgData name="Nataša Glavor" userId="9a2ed96b-b27d-4cf4-a655-4ed9adf2bfa4" providerId="ADAL" clId="{6F9F7771-81C9-48F0-B701-214A16AFAF01}" dt="2025-03-23T23:43:02.383" v="8521" actId="5793"/>
          <ac:spMkLst>
            <pc:docMk/>
            <pc:sldMk cId="2681547687" sldId="266"/>
            <ac:spMk id="3" creationId="{8350A9A7-E61F-DACB-A195-45E2A2509DEC}"/>
          </ac:spMkLst>
        </pc:spChg>
      </pc:sldChg>
      <pc:sldChg chg="modSp add mod">
        <pc:chgData name="Nataša Glavor" userId="9a2ed96b-b27d-4cf4-a655-4ed9adf2bfa4" providerId="ADAL" clId="{6F9F7771-81C9-48F0-B701-214A16AFAF01}" dt="2025-03-24T00:28:48.668" v="9395" actId="20577"/>
        <pc:sldMkLst>
          <pc:docMk/>
          <pc:sldMk cId="1138401687" sldId="267"/>
        </pc:sldMkLst>
        <pc:spChg chg="mod">
          <ac:chgData name="Nataša Glavor" userId="9a2ed96b-b27d-4cf4-a655-4ed9adf2bfa4" providerId="ADAL" clId="{6F9F7771-81C9-48F0-B701-214A16AFAF01}" dt="2025-03-20T16:55:57.157" v="3697" actId="20577"/>
          <ac:spMkLst>
            <pc:docMk/>
            <pc:sldMk cId="1138401687" sldId="267"/>
            <ac:spMk id="2" creationId="{8BFBDDBF-83DA-2E0C-A2C8-45C5E1F8436C}"/>
          </ac:spMkLst>
        </pc:spChg>
        <pc:spChg chg="mod">
          <ac:chgData name="Nataša Glavor" userId="9a2ed96b-b27d-4cf4-a655-4ed9adf2bfa4" providerId="ADAL" clId="{6F9F7771-81C9-48F0-B701-214A16AFAF01}" dt="2025-03-24T00:28:48.668" v="9395" actId="20577"/>
          <ac:spMkLst>
            <pc:docMk/>
            <pc:sldMk cId="1138401687" sldId="267"/>
            <ac:spMk id="3" creationId="{15955EF7-2C75-CCC3-8A59-E0565F91E9CB}"/>
          </ac:spMkLst>
        </pc:spChg>
      </pc:sldChg>
      <pc:sldChg chg="modSp add del mod">
        <pc:chgData name="Nataša Glavor" userId="9a2ed96b-b27d-4cf4-a655-4ed9adf2bfa4" providerId="ADAL" clId="{6F9F7771-81C9-48F0-B701-214A16AFAF01}" dt="2025-03-20T16:56:07.841" v="3698" actId="2696"/>
        <pc:sldMkLst>
          <pc:docMk/>
          <pc:sldMk cId="3527469211" sldId="268"/>
        </pc:sldMkLst>
      </pc:sldChg>
      <pc:sldChg chg="modSp add del mod">
        <pc:chgData name="Nataša Glavor" userId="9a2ed96b-b27d-4cf4-a655-4ed9adf2bfa4" providerId="ADAL" clId="{6F9F7771-81C9-48F0-B701-214A16AFAF01}" dt="2025-03-20T16:48:43.499" v="2637" actId="2696"/>
        <pc:sldMkLst>
          <pc:docMk/>
          <pc:sldMk cId="482491502" sldId="269"/>
        </pc:sldMkLst>
      </pc:sldChg>
      <pc:sldChg chg="modSp add mod">
        <pc:chgData name="Nataša Glavor" userId="9a2ed96b-b27d-4cf4-a655-4ed9adf2bfa4" providerId="ADAL" clId="{6F9F7771-81C9-48F0-B701-214A16AFAF01}" dt="2025-03-20T16:55:40.227" v="3670" actId="20577"/>
        <pc:sldMkLst>
          <pc:docMk/>
          <pc:sldMk cId="2155557884" sldId="269"/>
        </pc:sldMkLst>
        <pc:spChg chg="mod">
          <ac:chgData name="Nataša Glavor" userId="9a2ed96b-b27d-4cf4-a655-4ed9adf2bfa4" providerId="ADAL" clId="{6F9F7771-81C9-48F0-B701-214A16AFAF01}" dt="2025-03-20T16:48:57.610" v="2658" actId="20577"/>
          <ac:spMkLst>
            <pc:docMk/>
            <pc:sldMk cId="2155557884" sldId="269"/>
            <ac:spMk id="2" creationId="{9A8AF482-70FD-FBA2-CCB7-5995069A2E57}"/>
          </ac:spMkLst>
        </pc:spChg>
        <pc:spChg chg="mod">
          <ac:chgData name="Nataša Glavor" userId="9a2ed96b-b27d-4cf4-a655-4ed9adf2bfa4" providerId="ADAL" clId="{6F9F7771-81C9-48F0-B701-214A16AFAF01}" dt="2025-03-20T16:55:40.227" v="3670" actId="20577"/>
          <ac:spMkLst>
            <pc:docMk/>
            <pc:sldMk cId="2155557884" sldId="269"/>
            <ac:spMk id="3" creationId="{D99EAC82-C92B-2578-4789-684B0D757865}"/>
          </ac:spMkLst>
        </pc:spChg>
      </pc:sldChg>
      <pc:sldChg chg="modSp add mod">
        <pc:chgData name="Nataša Glavor" userId="9a2ed96b-b27d-4cf4-a655-4ed9adf2bfa4" providerId="ADAL" clId="{6F9F7771-81C9-48F0-B701-214A16AFAF01}" dt="2025-03-23T23:54:00.827" v="8552" actId="20577"/>
        <pc:sldMkLst>
          <pc:docMk/>
          <pc:sldMk cId="3019156459" sldId="270"/>
        </pc:sldMkLst>
        <pc:spChg chg="mod">
          <ac:chgData name="Nataša Glavor" userId="9a2ed96b-b27d-4cf4-a655-4ed9adf2bfa4" providerId="ADAL" clId="{6F9F7771-81C9-48F0-B701-214A16AFAF01}" dt="2025-03-20T17:04:40.629" v="4643" actId="20577"/>
          <ac:spMkLst>
            <pc:docMk/>
            <pc:sldMk cId="3019156459" sldId="270"/>
            <ac:spMk id="2" creationId="{EE6700EA-EFF5-A93E-EC39-BA4E125A2E12}"/>
          </ac:spMkLst>
        </pc:spChg>
        <pc:spChg chg="mod">
          <ac:chgData name="Nataša Glavor" userId="9a2ed96b-b27d-4cf4-a655-4ed9adf2bfa4" providerId="ADAL" clId="{6F9F7771-81C9-48F0-B701-214A16AFAF01}" dt="2025-03-23T23:54:00.827" v="8552" actId="20577"/>
          <ac:spMkLst>
            <pc:docMk/>
            <pc:sldMk cId="3019156459" sldId="270"/>
            <ac:spMk id="3" creationId="{9C60BB79-9A4D-F1B1-0E6E-AA14F0CF98B5}"/>
          </ac:spMkLst>
        </pc:spChg>
      </pc:sldChg>
      <pc:sldChg chg="modSp add mod ord">
        <pc:chgData name="Nataša Glavor" userId="9a2ed96b-b27d-4cf4-a655-4ed9adf2bfa4" providerId="ADAL" clId="{6F9F7771-81C9-48F0-B701-214A16AFAF01}" dt="2025-03-24T00:28:15.378" v="9374"/>
        <pc:sldMkLst>
          <pc:docMk/>
          <pc:sldMk cId="968769551" sldId="271"/>
        </pc:sldMkLst>
        <pc:spChg chg="mod">
          <ac:chgData name="Nataša Glavor" userId="9a2ed96b-b27d-4cf4-a655-4ed9adf2bfa4" providerId="ADAL" clId="{6F9F7771-81C9-48F0-B701-214A16AFAF01}" dt="2025-03-23T23:54:23.319" v="8553" actId="20577"/>
          <ac:spMkLst>
            <pc:docMk/>
            <pc:sldMk cId="968769551" sldId="271"/>
            <ac:spMk id="2" creationId="{C8F857F5-5238-25FA-2190-D108AEBEF7F8}"/>
          </ac:spMkLst>
        </pc:spChg>
        <pc:spChg chg="mod">
          <ac:chgData name="Nataša Glavor" userId="9a2ed96b-b27d-4cf4-a655-4ed9adf2bfa4" providerId="ADAL" clId="{6F9F7771-81C9-48F0-B701-214A16AFAF01}" dt="2025-03-20T17:32:19.357" v="7013" actId="20577"/>
          <ac:spMkLst>
            <pc:docMk/>
            <pc:sldMk cId="968769551" sldId="271"/>
            <ac:spMk id="3" creationId="{3AE480AA-6920-3EDC-DD5C-4B54C65F39B1}"/>
          </ac:spMkLst>
        </pc:spChg>
      </pc:sldChg>
      <pc:sldChg chg="modSp add mod modNotesTx">
        <pc:chgData name="Nataša Glavor" userId="9a2ed96b-b27d-4cf4-a655-4ed9adf2bfa4" providerId="ADAL" clId="{6F9F7771-81C9-48F0-B701-214A16AFAF01}" dt="2025-03-24T00:29:36.372" v="9438" actId="20577"/>
        <pc:sldMkLst>
          <pc:docMk/>
          <pc:sldMk cId="3804045094" sldId="272"/>
        </pc:sldMkLst>
        <pc:spChg chg="mod">
          <ac:chgData name="Nataša Glavor" userId="9a2ed96b-b27d-4cf4-a655-4ed9adf2bfa4" providerId="ADAL" clId="{6F9F7771-81C9-48F0-B701-214A16AFAF01}" dt="2025-03-20T17:11:38.295" v="5719" actId="20577"/>
          <ac:spMkLst>
            <pc:docMk/>
            <pc:sldMk cId="3804045094" sldId="272"/>
            <ac:spMk id="2" creationId="{6E7C58C7-3DE3-F8B3-2646-744D7B4ED704}"/>
          </ac:spMkLst>
        </pc:spChg>
        <pc:spChg chg="mod">
          <ac:chgData name="Nataša Glavor" userId="9a2ed96b-b27d-4cf4-a655-4ed9adf2bfa4" providerId="ADAL" clId="{6F9F7771-81C9-48F0-B701-214A16AFAF01}" dt="2025-03-24T00:29:36.372" v="9438" actId="20577"/>
          <ac:spMkLst>
            <pc:docMk/>
            <pc:sldMk cId="3804045094" sldId="272"/>
            <ac:spMk id="3" creationId="{0D7B7273-9FED-0B88-BFB1-8A219AE5FB4B}"/>
          </ac:spMkLst>
        </pc:spChg>
      </pc:sldChg>
      <pc:sldChg chg="modSp add mod modNotesTx">
        <pc:chgData name="Nataša Glavor" userId="9a2ed96b-b27d-4cf4-a655-4ed9adf2bfa4" providerId="ADAL" clId="{6F9F7771-81C9-48F0-B701-214A16AFAF01}" dt="2025-03-20T17:22:05.764" v="6234" actId="20577"/>
        <pc:sldMkLst>
          <pc:docMk/>
          <pc:sldMk cId="1049686462" sldId="273"/>
        </pc:sldMkLst>
        <pc:spChg chg="mod">
          <ac:chgData name="Nataša Glavor" userId="9a2ed96b-b27d-4cf4-a655-4ed9adf2bfa4" providerId="ADAL" clId="{6F9F7771-81C9-48F0-B701-214A16AFAF01}" dt="2025-03-20T17:11:55.592" v="5751" actId="20577"/>
          <ac:spMkLst>
            <pc:docMk/>
            <pc:sldMk cId="1049686462" sldId="273"/>
            <ac:spMk id="2" creationId="{3AFAD841-B10A-76CF-858E-05A579CE9229}"/>
          </ac:spMkLst>
        </pc:spChg>
        <pc:spChg chg="mod">
          <ac:chgData name="Nataša Glavor" userId="9a2ed96b-b27d-4cf4-a655-4ed9adf2bfa4" providerId="ADAL" clId="{6F9F7771-81C9-48F0-B701-214A16AFAF01}" dt="2025-03-20T17:22:05.764" v="6234" actId="20577"/>
          <ac:spMkLst>
            <pc:docMk/>
            <pc:sldMk cId="1049686462" sldId="273"/>
            <ac:spMk id="3" creationId="{F73F158D-6ABF-E849-AA21-8CC18374F9FC}"/>
          </ac:spMkLst>
        </pc:spChg>
      </pc:sldChg>
      <pc:sldChg chg="modSp add mod">
        <pc:chgData name="Nataša Glavor" userId="9a2ed96b-b27d-4cf4-a655-4ed9adf2bfa4" providerId="ADAL" clId="{6F9F7771-81C9-48F0-B701-214A16AFAF01}" dt="2025-03-20T17:33:44.552" v="7021" actId="20577"/>
        <pc:sldMkLst>
          <pc:docMk/>
          <pc:sldMk cId="277677298" sldId="274"/>
        </pc:sldMkLst>
        <pc:spChg chg="mod">
          <ac:chgData name="Nataša Glavor" userId="9a2ed96b-b27d-4cf4-a655-4ed9adf2bfa4" providerId="ADAL" clId="{6F9F7771-81C9-48F0-B701-214A16AFAF01}" dt="2025-03-20T17:22:41.791" v="6247" actId="20577"/>
          <ac:spMkLst>
            <pc:docMk/>
            <pc:sldMk cId="277677298" sldId="274"/>
            <ac:spMk id="2" creationId="{53417CEE-6423-D710-F827-D8ECA13F9783}"/>
          </ac:spMkLst>
        </pc:spChg>
        <pc:spChg chg="mod">
          <ac:chgData name="Nataša Glavor" userId="9a2ed96b-b27d-4cf4-a655-4ed9adf2bfa4" providerId="ADAL" clId="{6F9F7771-81C9-48F0-B701-214A16AFAF01}" dt="2025-03-20T17:33:44.552" v="7021" actId="20577"/>
          <ac:spMkLst>
            <pc:docMk/>
            <pc:sldMk cId="277677298" sldId="274"/>
            <ac:spMk id="3" creationId="{86C5147A-083C-97E2-C0B4-C1C38B517C11}"/>
          </ac:spMkLst>
        </pc:spChg>
      </pc:sldChg>
      <pc:sldChg chg="modSp add mod">
        <pc:chgData name="Nataša Glavor" userId="9a2ed96b-b27d-4cf4-a655-4ed9adf2bfa4" providerId="ADAL" clId="{6F9F7771-81C9-48F0-B701-214A16AFAF01}" dt="2025-03-23T23:58:28.502" v="8788" actId="20577"/>
        <pc:sldMkLst>
          <pc:docMk/>
          <pc:sldMk cId="3457307256" sldId="275"/>
        </pc:sldMkLst>
        <pc:spChg chg="mod">
          <ac:chgData name="Nataša Glavor" userId="9a2ed96b-b27d-4cf4-a655-4ed9adf2bfa4" providerId="ADAL" clId="{6F9F7771-81C9-48F0-B701-214A16AFAF01}" dt="2025-03-20T17:34:15.093" v="7031" actId="20577"/>
          <ac:spMkLst>
            <pc:docMk/>
            <pc:sldMk cId="3457307256" sldId="275"/>
            <ac:spMk id="2" creationId="{F7C665D4-6D99-700B-2E85-5F60EA04EEEB}"/>
          </ac:spMkLst>
        </pc:spChg>
        <pc:spChg chg="mod">
          <ac:chgData name="Nataša Glavor" userId="9a2ed96b-b27d-4cf4-a655-4ed9adf2bfa4" providerId="ADAL" clId="{6F9F7771-81C9-48F0-B701-214A16AFAF01}" dt="2025-03-23T23:58:28.502" v="8788" actId="20577"/>
          <ac:spMkLst>
            <pc:docMk/>
            <pc:sldMk cId="3457307256" sldId="275"/>
            <ac:spMk id="3" creationId="{73D9BE96-8CA3-4F0E-0DAF-6665E768BF0A}"/>
          </ac:spMkLst>
        </pc:spChg>
      </pc:sldChg>
      <pc:sldChg chg="modSp new del mod">
        <pc:chgData name="Nataša Glavor" userId="9a2ed96b-b27d-4cf4-a655-4ed9adf2bfa4" providerId="ADAL" clId="{6F9F7771-81C9-48F0-B701-214A16AFAF01}" dt="2025-03-23T23:58:45.001" v="8789" actId="2696"/>
        <pc:sldMkLst>
          <pc:docMk/>
          <pc:sldMk cId="859971090" sldId="276"/>
        </pc:sldMkLst>
      </pc:sldChg>
      <pc:sldChg chg="new del">
        <pc:chgData name="Nataša Glavor" userId="9a2ed96b-b27d-4cf4-a655-4ed9adf2bfa4" providerId="ADAL" clId="{6F9F7771-81C9-48F0-B701-214A16AFAF01}" dt="2025-03-20T17:46:10.324" v="8374" actId="2696"/>
        <pc:sldMkLst>
          <pc:docMk/>
          <pc:sldMk cId="1454334747" sldId="276"/>
        </pc:sldMkLst>
      </pc:sldChg>
      <pc:sldChg chg="modSp new mod">
        <pc:chgData name="Nataša Glavor" userId="9a2ed96b-b27d-4cf4-a655-4ed9adf2bfa4" providerId="ADAL" clId="{6F9F7771-81C9-48F0-B701-214A16AFAF01}" dt="2025-03-24T00:27:19.127" v="9372" actId="20577"/>
        <pc:sldMkLst>
          <pc:docMk/>
          <pc:sldMk cId="3009238969" sldId="277"/>
        </pc:sldMkLst>
        <pc:spChg chg="mod">
          <ac:chgData name="Nataša Glavor" userId="9a2ed96b-b27d-4cf4-a655-4ed9adf2bfa4" providerId="ADAL" clId="{6F9F7771-81C9-48F0-B701-214A16AFAF01}" dt="2025-03-24T00:27:19.127" v="9372" actId="20577"/>
          <ac:spMkLst>
            <pc:docMk/>
            <pc:sldMk cId="3009238969" sldId="277"/>
            <ac:spMk id="2" creationId="{34AF2499-D82C-2733-D0EE-0D27316C0FB6}"/>
          </ac:spMkLst>
        </pc:spChg>
      </pc:sldChg>
      <pc:sldChg chg="modSp add del mod">
        <pc:chgData name="Nataša Glavor" userId="9a2ed96b-b27d-4cf4-a655-4ed9adf2bfa4" providerId="ADAL" clId="{6F9F7771-81C9-48F0-B701-214A16AFAF01}" dt="2025-03-20T15:12:18.552" v="527"/>
        <pc:sldMkLst>
          <pc:docMk/>
          <pc:sldMk cId="650270736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0F9FC-077E-4A40-B549-2BBE379B601D}" type="datetimeFigureOut">
              <a:rPr lang="hr-HR" smtClean="0"/>
              <a:t>24.3.2025.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26E16-B33E-457F-9916-4D5AFE6657D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84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sp.srce.hr/e-potvrda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sp.srce.hr/e-potvrda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sp.srce.hr/e-potvrda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ozbiljnih</a:t>
            </a:r>
            <a:r>
              <a:rPr lang="en-US" dirty="0"/>
              <a:t> </a:t>
            </a:r>
            <a:r>
              <a:rPr lang="en-US" dirty="0" err="1"/>
              <a:t>incidenata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našoj</a:t>
            </a:r>
            <a:r>
              <a:rPr lang="en-US" dirty="0"/>
              <a:t> </a:t>
            </a:r>
            <a:r>
              <a:rPr lang="en-US" dirty="0" err="1"/>
              <a:t>procjeni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kapacitetima</a:t>
            </a:r>
            <a:r>
              <a:rPr lang="en-US" dirty="0"/>
              <a:t>, </a:t>
            </a:r>
            <a:r>
              <a:rPr lang="en-US" dirty="0" err="1"/>
              <a:t>izlazimo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pomažemo</a:t>
            </a:r>
            <a:r>
              <a:rPr lang="en-US" dirty="0"/>
              <a:t> </a:t>
            </a:r>
            <a:r>
              <a:rPr lang="en-US" dirty="0" err="1"/>
              <a:t>ustanovama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726E16-B33E-457F-9916-4D5AFE6657DB}" type="slidenum">
              <a:rPr lang="hr-HR" smtClean="0"/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6411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dirty="0" err="1"/>
              <a:t>Sigurno</a:t>
            </a:r>
            <a:r>
              <a:rPr lang="en-US" dirty="0"/>
              <a:t> </a:t>
            </a:r>
            <a:r>
              <a:rPr lang="en-US" dirty="0" err="1"/>
              <a:t>segmentiranje</a:t>
            </a:r>
            <a:r>
              <a:rPr lang="en-US" dirty="0"/>
              <a:t> </a:t>
            </a:r>
            <a:r>
              <a:rPr lang="en-US" dirty="0" err="1"/>
              <a:t>mreže</a:t>
            </a:r>
            <a:endParaRPr lang="en-US" dirty="0"/>
          </a:p>
          <a:p>
            <a:pPr lvl="2"/>
            <a:r>
              <a:rPr lang="en-US" dirty="0" err="1"/>
              <a:t>Ispravno</a:t>
            </a:r>
            <a:r>
              <a:rPr lang="en-US" dirty="0"/>
              <a:t> </a:t>
            </a:r>
            <a:r>
              <a:rPr lang="en-US" dirty="0" err="1"/>
              <a:t>podešavanje</a:t>
            </a:r>
            <a:r>
              <a:rPr lang="en-US" dirty="0"/>
              <a:t> AD-a </a:t>
            </a:r>
            <a:r>
              <a:rPr lang="en-US" dirty="0" err="1"/>
              <a:t>i</a:t>
            </a:r>
            <a:r>
              <a:rPr lang="en-US" dirty="0"/>
              <a:t> Windows </a:t>
            </a:r>
            <a:r>
              <a:rPr lang="en-US" dirty="0" err="1"/>
              <a:t>domene</a:t>
            </a:r>
            <a:endParaRPr lang="en-US" dirty="0"/>
          </a:p>
          <a:p>
            <a:pPr lvl="2"/>
            <a:r>
              <a:rPr lang="en-US" dirty="0" err="1"/>
              <a:t>Ustanove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726E16-B33E-457F-9916-4D5AFE6657DB}" type="slidenum">
              <a:rPr lang="hr-HR" smtClean="0"/>
              <a:t>12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189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spcAft>
                <a:spcPts val="1500"/>
              </a:spcAft>
            </a:pP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Sudjelovati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mogu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samo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studenti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,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timovima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od pet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članova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, koji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imaju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valjani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studentski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status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Republici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Hrvatskoj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upisani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tekuću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akademsku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godinu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što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dokazuju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 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e-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Zapisom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 o 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statusu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 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studenta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.</a:t>
            </a:r>
          </a:p>
          <a:p>
            <a:pPr algn="l" fontAlgn="base">
              <a:spcAft>
                <a:spcPts val="1500"/>
              </a:spcAft>
            </a:pP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je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ujedno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dio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kvalifikacijskog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procesa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izbora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članova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nacionalnog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tima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za European Cyber Security Challenge – ECSC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Uvjet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za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daljnju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kvalifikaciju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u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nacionalni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tim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sudjelovanje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u ECSC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je dob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studenta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–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studenti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rođeni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1.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siječnja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1999.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kasnije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.</a:t>
            </a:r>
            <a:endParaRPr lang="en-US" b="0" i="0" dirty="0">
              <a:solidFill>
                <a:srgbClr val="3D3D3D"/>
              </a:solidFill>
              <a:effectLst/>
              <a:latin typeface="Dosis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726E16-B33E-457F-9916-4D5AFE6657DB}" type="slidenum">
              <a:rPr lang="hr-HR" smtClean="0"/>
              <a:t>13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35459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F8034-8E0C-05B8-CE6B-4A5061137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C679FE-3F86-FBA1-6905-C1754DBE5D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2D883F-8B8E-6E92-5CAE-D5BC037FD3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spcAft>
                <a:spcPts val="1500"/>
              </a:spcAft>
            </a:pP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Sudjelovati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mogu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samo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studenti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,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timovima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od pet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članova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, koji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imaju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valjani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studentski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status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Republici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Hrvatskoj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upisani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tekuću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akademsku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godinu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što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dokazuju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 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e-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Zapisom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 o 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statusu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 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studenta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.</a:t>
            </a:r>
          </a:p>
          <a:p>
            <a:pPr algn="l" fontAlgn="base">
              <a:spcAft>
                <a:spcPts val="1500"/>
              </a:spcAft>
            </a:pP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je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ujedno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dio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kvalifikacijskog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procesa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izbora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članova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nacionalnog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tima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za European Cyber Security Challenge – ECSC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Uvjet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za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daljnju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kvalifikaciju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u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nacionalni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tim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sudjelovanje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u ECSC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je dob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studenta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–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studenti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rođeni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1.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siječnja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1999.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kasnije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.</a:t>
            </a:r>
            <a:endParaRPr lang="en-US" b="0" i="0" dirty="0">
              <a:solidFill>
                <a:srgbClr val="3D3D3D"/>
              </a:solidFill>
              <a:effectLst/>
              <a:latin typeface="Dosis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694837-7F6C-DD33-536E-0FF79704F8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726E16-B33E-457F-9916-4D5AFE6657DB}" type="slidenum">
              <a:rPr lang="hr-HR" smtClean="0"/>
              <a:t>14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8116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81B71-D28A-C546-49E6-6A310E7B3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FE32A2-E261-B6DF-7146-A13790BEFC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35C82B-4EC8-F126-F36B-3794D846CA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spcAft>
                <a:spcPts val="1500"/>
              </a:spcAft>
            </a:pP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Sudjelovati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mogu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samo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studenti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,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timovima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od pet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članova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, koji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imaju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valjani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studentski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status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Republici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Hrvatskoj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upisani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su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u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tekuću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akademsku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godinu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što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 </a:t>
            </a:r>
            <a:r>
              <a:rPr lang="en-US" b="0" i="0" dirty="0" err="1">
                <a:solidFill>
                  <a:srgbClr val="3D3D3D"/>
                </a:solidFill>
                <a:effectLst/>
                <a:latin typeface="Dosis" pitchFamily="2" charset="0"/>
              </a:rPr>
              <a:t>dokazuju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 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e-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Zapisom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 o 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statusu</a:t>
            </a:r>
            <a:r>
              <a:rPr lang="en-US" b="0" i="0" u="none" strike="noStrike" dirty="0">
                <a:solidFill>
                  <a:srgbClr val="0F75BC"/>
                </a:solidFill>
                <a:effectLst/>
                <a:latin typeface="inherit"/>
                <a:hlinkClick r:id="rId3"/>
              </a:rPr>
              <a:t> </a:t>
            </a:r>
            <a:r>
              <a:rPr lang="en-US" b="0" i="0" u="none" strike="noStrike" dirty="0" err="1">
                <a:solidFill>
                  <a:srgbClr val="0F75BC"/>
                </a:solidFill>
                <a:effectLst/>
                <a:latin typeface="inherit"/>
                <a:hlinkClick r:id="rId3"/>
              </a:rPr>
              <a:t>studenta</a:t>
            </a:r>
            <a:r>
              <a:rPr lang="en-US" b="0" i="0" dirty="0">
                <a:solidFill>
                  <a:srgbClr val="3D3D3D"/>
                </a:solidFill>
                <a:effectLst/>
                <a:latin typeface="Dosis" pitchFamily="2" charset="0"/>
              </a:rPr>
              <a:t>.</a:t>
            </a:r>
          </a:p>
          <a:p>
            <a:pPr algn="l" fontAlgn="base">
              <a:spcAft>
                <a:spcPts val="1500"/>
              </a:spcAft>
            </a:pP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je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ujedno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dio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kvalifikacijskog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procesa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izbora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članova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nacionalnog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tima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za European Cyber Security Challenge – ECSC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Uvjet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za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daljnju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kvalifikaciju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u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nacionalni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tim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sudjelovanje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u ECSC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natjecanju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je dob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studenta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–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studenti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rođeni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1.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siječnja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1999.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i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 </a:t>
            </a:r>
            <a:r>
              <a:rPr lang="en-US" b="1" i="0" dirty="0" err="1">
                <a:solidFill>
                  <a:srgbClr val="3D3D3D"/>
                </a:solidFill>
                <a:effectLst/>
                <a:latin typeface="inherit"/>
              </a:rPr>
              <a:t>kasnije</a:t>
            </a:r>
            <a:r>
              <a:rPr lang="en-US" b="1" i="0" dirty="0">
                <a:solidFill>
                  <a:srgbClr val="3D3D3D"/>
                </a:solidFill>
                <a:effectLst/>
                <a:latin typeface="inherit"/>
              </a:rPr>
              <a:t>.</a:t>
            </a:r>
            <a:endParaRPr lang="en-US" b="0" i="0" dirty="0">
              <a:solidFill>
                <a:srgbClr val="3D3D3D"/>
              </a:solidFill>
              <a:effectLst/>
              <a:latin typeface="Dosis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64B4E-71AA-CF33-7B9B-C024B1DF88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726E16-B33E-457F-9916-4D5AFE6657DB}" type="slidenum">
              <a:rPr lang="hr-HR" smtClean="0"/>
              <a:t>15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179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srce.unizg.hr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hyperlink" Target="http://www.srce.unizg.hr/otvoreni-pristup" TargetMode="External"/><Relationship Id="rId4" Type="http://schemas.openxmlformats.org/officeDocument/2006/relationships/hyperlink" Target="creativecommons.org/licenses/by/4.0/deed" TargetMode="External"/><Relationship Id="rId9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E67B-50BF-40DF-8364-28707179A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504" y="1510917"/>
            <a:ext cx="7182679" cy="1999045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C1D34-1B8E-47C6-80D0-457EE0FB4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4504" y="3602038"/>
            <a:ext cx="718267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929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607E9-90CB-4EC3-BFC9-07EDD0581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8B1384C-24C7-4CD0-8B92-D90451B66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7A262905-6F9B-4F86-9E50-E9DA6DFA4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143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ED6D35-CFA6-4B63-BF11-E19CD2DE4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A56DE-163C-48D3-B4DB-66AA14761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871E8D-D6F2-4C79-A882-74BAB8B2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1853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dnj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5CFFBB-1656-4BC5-9791-61CE66541E14}"/>
              </a:ext>
            </a:extLst>
          </p:cNvPr>
          <p:cNvGrpSpPr/>
          <p:nvPr userDrawn="1"/>
        </p:nvGrpSpPr>
        <p:grpSpPr>
          <a:xfrm>
            <a:off x="1343270" y="3886724"/>
            <a:ext cx="9659563" cy="1775457"/>
            <a:chOff x="1105091" y="2915042"/>
            <a:chExt cx="7244672" cy="1331593"/>
          </a:xfrm>
        </p:grpSpPr>
        <p:sp>
          <p:nvSpPr>
            <p:cNvPr id="13" name="TextBox 7">
              <a:extLst>
                <a:ext uri="{FF2B5EF4-FFF2-40B4-BE49-F238E27FC236}">
                  <a16:creationId xmlns:a16="http://schemas.microsoft.com/office/drawing/2014/main" id="{AEDFD92A-D570-4044-74DA-54F7B23EEE49}"/>
                </a:ext>
              </a:extLst>
            </p:cNvPr>
            <p:cNvSpPr txBox="1"/>
            <p:nvPr userDrawn="1"/>
          </p:nvSpPr>
          <p:spPr>
            <a:xfrm>
              <a:off x="5801856" y="2915042"/>
              <a:ext cx="2547907" cy="430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hr-HR" sz="933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Srce politikom otvorenog pristupa široj javnosti osigurava dostupnost i korištenje svih rezultata rada Srca, a prvenstveno obrazovnih i stručnih informacija i sadržaja nastalih djelovanjem i radom Srca.</a:t>
              </a:r>
            </a:p>
          </p:txBody>
        </p:sp>
        <p:sp>
          <p:nvSpPr>
            <p:cNvPr id="15" name="TextBox 9">
              <a:extLst>
                <a:ext uri="{FF2B5EF4-FFF2-40B4-BE49-F238E27FC236}">
                  <a16:creationId xmlns:a16="http://schemas.microsoft.com/office/drawing/2014/main" id="{B1EFE6B7-D1D6-47CD-6EA4-D03F00A30F0E}"/>
                </a:ext>
              </a:extLst>
            </p:cNvPr>
            <p:cNvSpPr txBox="1"/>
            <p:nvPr userDrawn="1"/>
          </p:nvSpPr>
          <p:spPr>
            <a:xfrm>
              <a:off x="2731473" y="2918939"/>
              <a:ext cx="2610706" cy="2153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pt-BR" sz="933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Ovo djelo je dano na korištenje pod licencom Creative Commons </a:t>
              </a:r>
              <a:r>
                <a:rPr lang="pt-BR" sz="933" b="0" i="1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Imenovanje</a:t>
              </a:r>
              <a:r>
                <a:rPr lang="hr-HR" sz="933" b="0" i="1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hr-HR" sz="933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  <a:r>
                <a:rPr lang="pt-BR" sz="933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.0 međunarodna</a:t>
              </a:r>
              <a:r>
                <a:rPr lang="pt-BR" sz="933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</a:t>
              </a:r>
              <a:endParaRPr lang="hr-HR" sz="933" b="1" u="none" kern="1200" dirty="0">
                <a:solidFill>
                  <a:srgbClr val="CC3C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Box 12">
              <a:extLst>
                <a:ext uri="{FF2B5EF4-FFF2-40B4-BE49-F238E27FC236}">
                  <a16:creationId xmlns:a16="http://schemas.microsoft.com/office/drawing/2014/main" id="{AAB90880-4F0D-7C1A-B069-4249B48B4087}"/>
                </a:ext>
              </a:extLst>
            </p:cNvPr>
            <p:cNvSpPr txBox="1"/>
            <p:nvPr userDrawn="1"/>
          </p:nvSpPr>
          <p:spPr>
            <a:xfrm>
              <a:off x="1115724" y="3599709"/>
              <a:ext cx="927177" cy="173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www.srce.unizg.hr</a:t>
              </a: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7" name="Rectangle 1">
              <a:extLst>
                <a:ext uri="{FF2B5EF4-FFF2-40B4-BE49-F238E27FC236}">
                  <a16:creationId xmlns:a16="http://schemas.microsoft.com/office/drawing/2014/main" id="{0ECCBBAB-08B2-29D2-8D07-A6D32135129A}"/>
                </a:ext>
              </a:extLst>
            </p:cNvPr>
            <p:cNvSpPr/>
            <p:nvPr userDrawn="1"/>
          </p:nvSpPr>
          <p:spPr>
            <a:xfrm>
              <a:off x="2941549" y="3599709"/>
              <a:ext cx="2190554" cy="1731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creativecommons.org/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licenses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by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/4.0/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deed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hr-HR" sz="900" b="1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356471A3-9D15-19E7-C3C5-79A39F9FFFDA}"/>
                </a:ext>
              </a:extLst>
            </p:cNvPr>
            <p:cNvSpPr/>
            <p:nvPr userDrawn="1"/>
          </p:nvSpPr>
          <p:spPr>
            <a:xfrm>
              <a:off x="6280399" y="3599709"/>
              <a:ext cx="1590820" cy="1731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www.srce.unizg.hr/otvoreni-pristup</a:t>
              </a:r>
              <a:endParaRPr lang="hr-HR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Picture 14">
              <a:hlinkClick r:id="rId5"/>
              <a:extLst>
                <a:ext uri="{FF2B5EF4-FFF2-40B4-BE49-F238E27FC236}">
                  <a16:creationId xmlns:a16="http://schemas.microsoft.com/office/drawing/2014/main" id="{113E224B-D696-BF4A-9BF2-F98217CA18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3117" y="3976635"/>
              <a:ext cx="685385" cy="270000"/>
            </a:xfrm>
            <a:prstGeom prst="rect">
              <a:avLst/>
            </a:prstGeom>
          </p:spPr>
        </p:pic>
        <p:pic>
          <p:nvPicPr>
            <p:cNvPr id="20" name="Picture 16">
              <a:hlinkClick r:id="rId3"/>
              <a:extLst>
                <a:ext uri="{FF2B5EF4-FFF2-40B4-BE49-F238E27FC236}">
                  <a16:creationId xmlns:a16="http://schemas.microsoft.com/office/drawing/2014/main" id="{6127FA4B-F666-45C5-680E-5F8CB71DD3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05091" y="2918939"/>
              <a:ext cx="970563" cy="468548"/>
            </a:xfrm>
            <a:prstGeom prst="rect">
              <a:avLst/>
            </a:prstGeom>
          </p:spPr>
        </p:pic>
        <p:pic>
          <p:nvPicPr>
            <p:cNvPr id="21" name="Picture 3">
              <a:extLst>
                <a:ext uri="{FF2B5EF4-FFF2-40B4-BE49-F238E27FC236}">
                  <a16:creationId xmlns:a16="http://schemas.microsoft.com/office/drawing/2014/main" id="{FD7B0D4E-3055-CD93-7A04-A2B4A44891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2177" y="3983688"/>
              <a:ext cx="729299" cy="255894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75A99-3C77-4CF2-A91F-6E58F7A3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3765A-0810-4DA2-BAA9-86CDB74EB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447" y="536927"/>
            <a:ext cx="9645386" cy="196790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067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6CA525B-2D2E-49E5-A9CA-61E7485C5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447" y="2755191"/>
            <a:ext cx="9645386" cy="8011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67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pic>
        <p:nvPicPr>
          <p:cNvPr id="24" name="Slika 15">
            <a:extLst>
              <a:ext uri="{FF2B5EF4-FFF2-40B4-BE49-F238E27FC236}">
                <a16:creationId xmlns:a16="http://schemas.microsoft.com/office/drawing/2014/main" id="{79B1ABE9-1BF3-4D79-AFCD-9609CE00B996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37783" y="5311584"/>
            <a:ext cx="1028936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45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4F22F-DC98-4B5C-A47C-6A9E6102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A2AFC-EA56-40CB-A1FC-92A03EDF0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9FF8F-782A-4C94-8833-AFD41A25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884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7771-2B9E-417E-B8DA-1FB73CAF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165" y="1709738"/>
            <a:ext cx="7178260" cy="2852737"/>
          </a:xfrm>
        </p:spPr>
        <p:txBody>
          <a:bodyPr anchor="b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25B0E-9F5A-4DB6-9497-58E62E886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164" y="4589463"/>
            <a:ext cx="717826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ADE33-3ECF-4A51-BF12-67447FA9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137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67053-C862-47AB-AF3B-0BCCC8C1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2B8A8-C494-4B91-9F99-36B9A88CC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8416" y="1825625"/>
            <a:ext cx="456758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28E9E-54E2-4C0F-A8BD-ED00505EC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9148" y="1825625"/>
            <a:ext cx="486465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EB1797-359A-40A3-9436-0FF9D3D7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142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EE616-1350-4900-8A92-573BB5D2E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6330" y="1681163"/>
            <a:ext cx="4673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844D2-5F27-4F10-A9F1-CAC874DBD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06330" y="2505075"/>
            <a:ext cx="4673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EC2B39-63E7-4322-BC52-03CD39DE4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7304" y="1681163"/>
            <a:ext cx="49280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DB891E-40AC-403D-86FB-C19AF0B5B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7304" y="2505075"/>
            <a:ext cx="492808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55D426E-1106-4747-A089-EEDEEC06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C8FE507-285B-4FCA-A767-BC44D221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10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2A56CA-007D-47AF-B3D1-8C29368D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7EE1CB03-7C26-439C-B1D6-AC17697B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535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E05B2-314B-47EA-9D2F-25D1A33BF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787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3201-646E-4991-9C2F-F800236D3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299" y="457200"/>
            <a:ext cx="41148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4E4B-A260-4E54-9EB6-4CA20527A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683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0686A-C2A3-4FEC-951D-FE75AE2CF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0299" y="2057400"/>
            <a:ext cx="41148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AE175-ABB3-404B-8D1A-52EA6B613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868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80FBFD-B7B9-4838-A2AE-F4E28DD89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03798" y="1828800"/>
            <a:ext cx="6078478" cy="4032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F959-D4B5-42B2-9533-DF80582F6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0990" y="1839154"/>
            <a:ext cx="3980068" cy="40322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7E6853-9EAC-4161-87F9-1A0E7A49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31644408-4B23-4481-9706-2C11B5AE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577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5C6DB-E731-4161-B08C-37AD479BC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66ED9-513A-4481-8699-22D124684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8416" y="1825625"/>
            <a:ext cx="98253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DEDB2-868D-48CC-B9F7-4184495A4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01009" y="6356350"/>
            <a:ext cx="4386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844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t.h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rt.hr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t.h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cident@cert.hr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99342-AD10-4F9E-98C9-38D8777FA7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3333"/>
                </a:solidFill>
                <a:latin typeface="-apple-system"/>
              </a:rPr>
              <a:t>P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-apple-system"/>
              </a:rPr>
              <a:t>ovećanje</a:t>
            </a:r>
            <a:r>
              <a:rPr lang="en-US" b="0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-apple-system"/>
              </a:rPr>
              <a:t>razine</a:t>
            </a:r>
            <a:r>
              <a:rPr lang="en-US" b="0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-apple-system"/>
              </a:rPr>
              <a:t>kibernetičke</a:t>
            </a:r>
            <a:r>
              <a:rPr lang="en-US" b="0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-apple-system"/>
              </a:rPr>
              <a:t>sigurnosti</a:t>
            </a:r>
            <a:r>
              <a:rPr lang="en-US" b="0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-apple-system"/>
              </a:rPr>
              <a:t>akademske</a:t>
            </a:r>
            <a:r>
              <a:rPr lang="en-US" b="0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-apple-system"/>
              </a:rPr>
              <a:t>zajednice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73BA0-782E-4F7C-9F22-FD20652BBD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i="0" dirty="0" err="1">
                <a:solidFill>
                  <a:srgbClr val="333333"/>
                </a:solidFill>
                <a:effectLst/>
                <a:latin typeface="-apple-system"/>
              </a:rPr>
              <a:t>Usluge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-apple-system"/>
              </a:rPr>
              <a:t> CARNET-a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-apple-system"/>
              </a:rPr>
              <a:t>i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-apple-system"/>
              </a:rPr>
              <a:t>nacionalnog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-apple-system"/>
              </a:rPr>
              <a:t> CERT-a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-apple-system"/>
              </a:rPr>
              <a:t>koje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-apple-system"/>
              </a:rPr>
              <a:t>mogu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rgbClr val="333333"/>
                </a:solidFill>
                <a:effectLst/>
                <a:latin typeface="-apple-system"/>
              </a:rPr>
              <a:t>pomoći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-apple-system"/>
              </a:rPr>
              <a:t> u tome</a:t>
            </a:r>
          </a:p>
          <a:p>
            <a:endParaRPr lang="en-US" dirty="0">
              <a:solidFill>
                <a:srgbClr val="333333"/>
              </a:solidFill>
              <a:latin typeface="-apple-system"/>
            </a:endParaRPr>
          </a:p>
          <a:p>
            <a:r>
              <a:rPr lang="en-US" dirty="0">
                <a:solidFill>
                  <a:srgbClr val="333333"/>
                </a:solidFill>
                <a:latin typeface="-apple-system"/>
              </a:rPr>
              <a:t>Nataša Glavor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5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B45C55-9830-0F89-B18B-523EFA4BC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AF482-70FD-FBA2-CCB7-5995069A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</a:t>
            </a:r>
            <a:r>
              <a:rPr lang="en-US" dirty="0" err="1"/>
              <a:t>Spamblock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EAC82-C92B-2578-4789-684B0D757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Sustav</a:t>
            </a:r>
            <a:r>
              <a:rPr lang="en-US" dirty="0"/>
              <a:t> za </a:t>
            </a:r>
            <a:r>
              <a:rPr lang="en-US" dirty="0" err="1"/>
              <a:t>blokiranje</a:t>
            </a:r>
            <a:r>
              <a:rPr lang="en-US" dirty="0"/>
              <a:t> </a:t>
            </a:r>
            <a:r>
              <a:rPr lang="en-US" dirty="0" err="1"/>
              <a:t>neželjene</a:t>
            </a:r>
            <a:r>
              <a:rPr lang="en-US" dirty="0"/>
              <a:t> </a:t>
            </a:r>
            <a:r>
              <a:rPr lang="en-US" dirty="0" err="1"/>
              <a:t>pošte</a:t>
            </a:r>
            <a:endParaRPr lang="en-US" dirty="0"/>
          </a:p>
          <a:p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mrežu</a:t>
            </a:r>
            <a:r>
              <a:rPr lang="en-US" dirty="0"/>
              <a:t> </a:t>
            </a:r>
            <a:r>
              <a:rPr lang="en-US" dirty="0" err="1"/>
              <a:t>spamtrap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honeypot </a:t>
            </a:r>
            <a:r>
              <a:rPr lang="en-US" dirty="0" err="1"/>
              <a:t>senzora</a:t>
            </a:r>
            <a:r>
              <a:rPr lang="en-US" dirty="0"/>
              <a:t> koji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prikupljanju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obilježja</a:t>
            </a:r>
            <a:r>
              <a:rPr lang="en-US" dirty="0"/>
              <a:t> </a:t>
            </a:r>
            <a:r>
              <a:rPr lang="en-US" dirty="0" err="1"/>
              <a:t>neželjene</a:t>
            </a:r>
            <a:r>
              <a:rPr lang="en-US" dirty="0"/>
              <a:t> </a:t>
            </a:r>
            <a:r>
              <a:rPr lang="en-US" dirty="0" err="1"/>
              <a:t>pošte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namijenjen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 u RH</a:t>
            </a:r>
          </a:p>
          <a:p>
            <a:pPr lvl="2"/>
            <a:r>
              <a:rPr lang="en-US" dirty="0" err="1"/>
              <a:t>Cilj</a:t>
            </a:r>
            <a:r>
              <a:rPr lang="en-US" dirty="0"/>
              <a:t> –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neželjene</a:t>
            </a:r>
            <a:r>
              <a:rPr lang="en-US" dirty="0"/>
              <a:t> </a:t>
            </a:r>
            <a:r>
              <a:rPr lang="en-US" dirty="0" err="1"/>
              <a:t>pošte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šalju</a:t>
            </a:r>
            <a:r>
              <a:rPr lang="en-US" dirty="0"/>
              <a:t> </a:t>
            </a:r>
            <a:r>
              <a:rPr lang="en-US" dirty="0" err="1"/>
              <a:t>pošiljatelji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RH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regije</a:t>
            </a:r>
            <a:r>
              <a:rPr lang="en-US" dirty="0"/>
              <a:t>, a koji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obuhvaćeni</a:t>
            </a:r>
            <a:r>
              <a:rPr lang="en-US" dirty="0"/>
              <a:t> </a:t>
            </a:r>
            <a:r>
              <a:rPr lang="en-US" dirty="0" err="1"/>
              <a:t>poznatim</a:t>
            </a:r>
            <a:r>
              <a:rPr lang="en-US" dirty="0"/>
              <a:t> </a:t>
            </a:r>
            <a:r>
              <a:rPr lang="en-US" dirty="0" err="1"/>
              <a:t>globalnim</a:t>
            </a:r>
            <a:r>
              <a:rPr lang="en-US" dirty="0"/>
              <a:t> </a:t>
            </a:r>
            <a:r>
              <a:rPr lang="en-US" dirty="0" err="1"/>
              <a:t>listama</a:t>
            </a:r>
            <a:r>
              <a:rPr lang="en-US" dirty="0"/>
              <a:t> (</a:t>
            </a:r>
            <a:r>
              <a:rPr lang="en-US" dirty="0" err="1"/>
              <a:t>Spamhaus</a:t>
            </a:r>
            <a:r>
              <a:rPr lang="en-US" dirty="0"/>
              <a:t>, </a:t>
            </a:r>
            <a:r>
              <a:rPr lang="en-US" dirty="0" err="1"/>
              <a:t>SpamCop</a:t>
            </a:r>
            <a:r>
              <a:rPr lang="en-US" dirty="0"/>
              <a:t>, Sorbs, ..) </a:t>
            </a:r>
          </a:p>
          <a:p>
            <a:r>
              <a:rPr lang="en-US" dirty="0" err="1"/>
              <a:t>Blokiranje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po IP </a:t>
            </a:r>
            <a:r>
              <a:rPr lang="en-US" dirty="0" err="1"/>
              <a:t>adresi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domeni</a:t>
            </a:r>
            <a:endParaRPr lang="en-US" dirty="0"/>
          </a:p>
          <a:p>
            <a:r>
              <a:rPr lang="en-US" dirty="0"/>
              <a:t>CERT </a:t>
            </a:r>
            <a:r>
              <a:rPr lang="en-US" dirty="0" err="1"/>
              <a:t>spamblock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zamijena</a:t>
            </a:r>
            <a:r>
              <a:rPr lang="en-US" dirty="0"/>
              <a:t> za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liste</a:t>
            </a:r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555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CAF27-CE9E-5A5E-EAC2-97ABC6B83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700EA-EFF5-A93E-EC39-BA4E125A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TCS </a:t>
            </a:r>
            <a:r>
              <a:rPr lang="en-US" dirty="0" err="1"/>
              <a:t>certifikati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0BB79-9A4D-F1B1-0E6E-AA14F0CF9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TLS </a:t>
            </a:r>
            <a:r>
              <a:rPr lang="en-US" dirty="0" err="1"/>
              <a:t>poslužiteljski</a:t>
            </a:r>
            <a:r>
              <a:rPr lang="en-US" dirty="0"/>
              <a:t> </a:t>
            </a:r>
            <a:r>
              <a:rPr lang="en-US" dirty="0" err="1"/>
              <a:t>certifikati</a:t>
            </a:r>
            <a:endParaRPr lang="en-US" dirty="0"/>
          </a:p>
          <a:p>
            <a:pPr lvl="1"/>
            <a:r>
              <a:rPr lang="en-US" dirty="0" err="1"/>
              <a:t>Omogućuju</a:t>
            </a:r>
            <a:r>
              <a:rPr lang="en-US" dirty="0"/>
              <a:t> </a:t>
            </a:r>
            <a:r>
              <a:rPr lang="en-US" dirty="0" err="1"/>
              <a:t>kriptiranu</a:t>
            </a:r>
            <a:r>
              <a:rPr lang="en-US" dirty="0"/>
              <a:t>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zaštitila</a:t>
            </a:r>
            <a:r>
              <a:rPr lang="en-US" dirty="0"/>
              <a:t> </a:t>
            </a:r>
            <a:r>
              <a:rPr lang="en-US" dirty="0" err="1"/>
              <a:t>povjerljivost</a:t>
            </a:r>
            <a:r>
              <a:rPr lang="en-US" dirty="0"/>
              <a:t> </a:t>
            </a:r>
            <a:r>
              <a:rPr lang="en-US" dirty="0" err="1"/>
              <a:t>prenesenih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integritet</a:t>
            </a:r>
            <a:endParaRPr lang="en-US" dirty="0"/>
          </a:p>
          <a:p>
            <a:r>
              <a:rPr lang="en-US" dirty="0" err="1"/>
              <a:t>Nedavno</a:t>
            </a:r>
            <a:r>
              <a:rPr lang="en-US" dirty="0"/>
              <a:t> </a:t>
            </a:r>
            <a:r>
              <a:rPr lang="en-US" dirty="0" err="1"/>
              <a:t>promijenjen</a:t>
            </a:r>
            <a:r>
              <a:rPr lang="en-US" dirty="0"/>
              <a:t> </a:t>
            </a:r>
            <a:r>
              <a:rPr lang="en-US" dirty="0" err="1"/>
              <a:t>pružatelj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certifikata</a:t>
            </a:r>
            <a:r>
              <a:rPr lang="en-US" dirty="0"/>
              <a:t> (bio je </a:t>
            </a:r>
            <a:r>
              <a:rPr lang="en-US" dirty="0" err="1"/>
              <a:t>Sectigo</a:t>
            </a:r>
            <a:r>
              <a:rPr lang="en-US" dirty="0"/>
              <a:t>, sad je </a:t>
            </a:r>
            <a:r>
              <a:rPr lang="en-US" dirty="0" err="1"/>
              <a:t>Harica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https://certifikati.carnet.hr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19156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3A323-EC4F-1275-795F-3B5227728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C58C7-3DE3-F8B3-2646-744D7B4ED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akademskih</a:t>
            </a:r>
            <a:r>
              <a:rPr lang="en-US" dirty="0"/>
              <a:t> </a:t>
            </a:r>
            <a:r>
              <a:rPr lang="en-US" dirty="0" err="1"/>
              <a:t>ustanova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B7273-9FED-0B88-BFB1-8A219AE5F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 </a:t>
            </a:r>
            <a:r>
              <a:rPr lang="en-US" dirty="0" err="1"/>
              <a:t>sklopu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e-</a:t>
            </a:r>
            <a:r>
              <a:rPr lang="en-US" dirty="0" err="1"/>
              <a:t>Sveučilišta</a:t>
            </a:r>
            <a:r>
              <a:rPr lang="en-US" dirty="0"/>
              <a:t> </a:t>
            </a:r>
            <a:r>
              <a:rPr lang="en-US" dirty="0" err="1"/>
              <a:t>izrađeni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materijali</a:t>
            </a:r>
            <a:r>
              <a:rPr lang="en-US" dirty="0"/>
              <a:t> I </a:t>
            </a:r>
            <a:r>
              <a:rPr lang="en-US" dirty="0" err="1"/>
              <a:t>provedene</a:t>
            </a:r>
            <a:r>
              <a:rPr lang="en-US" dirty="0"/>
              <a:t> </a:t>
            </a:r>
            <a:r>
              <a:rPr lang="en-US" dirty="0" err="1"/>
              <a:t>edukacije</a:t>
            </a:r>
            <a:r>
              <a:rPr lang="en-US" dirty="0"/>
              <a:t> za </a:t>
            </a:r>
            <a:r>
              <a:rPr lang="en-US" dirty="0" err="1"/>
              <a:t>akademsku</a:t>
            </a:r>
            <a:r>
              <a:rPr lang="en-US" dirty="0"/>
              <a:t> </a:t>
            </a:r>
            <a:r>
              <a:rPr lang="en-US" dirty="0" err="1"/>
              <a:t>zajednicu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teme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Sigurnosne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bez </a:t>
            </a:r>
            <a:r>
              <a:rPr lang="en-US" dirty="0" err="1"/>
              <a:t>muke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lvl="1"/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LAN-a </a:t>
            </a:r>
            <a:r>
              <a:rPr lang="en-US" dirty="0" err="1"/>
              <a:t>fakulteta</a:t>
            </a:r>
            <a:endParaRPr lang="en-US" dirty="0"/>
          </a:p>
          <a:p>
            <a:pPr lvl="2"/>
            <a:r>
              <a:rPr lang="en-US" dirty="0" err="1"/>
              <a:t>Segmentacija</a:t>
            </a:r>
            <a:r>
              <a:rPr lang="en-US" dirty="0"/>
              <a:t> </a:t>
            </a:r>
            <a:r>
              <a:rPr lang="en-US" dirty="0" err="1"/>
              <a:t>mreže</a:t>
            </a:r>
            <a:endParaRPr lang="en-US" dirty="0"/>
          </a:p>
          <a:p>
            <a:pPr lvl="2"/>
            <a:r>
              <a:rPr lang="en-US" dirty="0" err="1"/>
              <a:t>Sigurnosno</a:t>
            </a:r>
            <a:r>
              <a:rPr lang="en-US" dirty="0"/>
              <a:t> </a:t>
            </a:r>
            <a:r>
              <a:rPr lang="en-US" dirty="0" err="1"/>
              <a:t>jačanje</a:t>
            </a:r>
            <a:r>
              <a:rPr lang="en-US" dirty="0"/>
              <a:t> </a:t>
            </a:r>
            <a:r>
              <a:rPr lang="en-US" dirty="0" err="1"/>
              <a:t>poslužitelja</a:t>
            </a:r>
            <a:endParaRPr lang="en-US" dirty="0"/>
          </a:p>
          <a:p>
            <a:pPr lvl="2"/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sigurnosnim</a:t>
            </a:r>
            <a:r>
              <a:rPr lang="en-US" dirty="0"/>
              <a:t> </a:t>
            </a:r>
            <a:r>
              <a:rPr lang="en-US" dirty="0" err="1"/>
              <a:t>zakrpama</a:t>
            </a:r>
            <a:endParaRPr lang="en-US" dirty="0"/>
          </a:p>
          <a:p>
            <a:pPr lvl="1"/>
            <a:r>
              <a:rPr lang="en-US" dirty="0" err="1"/>
              <a:t>Priručnik</a:t>
            </a:r>
            <a:r>
              <a:rPr lang="en-US" dirty="0"/>
              <a:t> za </a:t>
            </a:r>
            <a:r>
              <a:rPr lang="en-US" dirty="0" err="1"/>
              <a:t>ispravnu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pravovremenu</a:t>
            </a:r>
            <a:r>
              <a:rPr lang="en-US" dirty="0"/>
              <a:t> </a:t>
            </a:r>
            <a:r>
              <a:rPr lang="en-US" dirty="0" err="1"/>
              <a:t>prijavu</a:t>
            </a:r>
            <a:r>
              <a:rPr lang="en-US" dirty="0"/>
              <a:t> </a:t>
            </a:r>
            <a:r>
              <a:rPr lang="en-US" dirty="0" err="1"/>
              <a:t>incidenata</a:t>
            </a:r>
            <a:endParaRPr lang="en-US" dirty="0"/>
          </a:p>
          <a:p>
            <a:pPr lvl="1"/>
            <a:r>
              <a:rPr lang="en-US" dirty="0" err="1"/>
              <a:t>Kibernetička</a:t>
            </a:r>
            <a:r>
              <a:rPr lang="en-US" dirty="0"/>
              <a:t> </a:t>
            </a:r>
            <a:r>
              <a:rPr lang="en-US" dirty="0" err="1"/>
              <a:t>higijena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45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478CBB-3D8B-FE95-5E00-084913C781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D841-B10A-76CF-858E-05A579CE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mlade</a:t>
            </a:r>
            <a:r>
              <a:rPr lang="en-US" dirty="0"/>
              <a:t> </a:t>
            </a:r>
            <a:r>
              <a:rPr lang="en-US" dirty="0" err="1"/>
              <a:t>talente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F158D-6ABF-E849-AA21-8CC18374F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Natjecanje</a:t>
            </a:r>
            <a:r>
              <a:rPr lang="en-US" dirty="0"/>
              <a:t> </a:t>
            </a:r>
            <a:r>
              <a:rPr lang="en-US" dirty="0" err="1"/>
              <a:t>studenata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 </a:t>
            </a:r>
            <a:r>
              <a:rPr lang="en-US" dirty="0" err="1"/>
              <a:t>kibernetičke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– </a:t>
            </a:r>
            <a:r>
              <a:rPr lang="en-US" dirty="0" err="1"/>
              <a:t>Hackultet</a:t>
            </a:r>
            <a:endParaRPr lang="en-US" dirty="0"/>
          </a:p>
          <a:p>
            <a:pPr lvl="1"/>
            <a:r>
              <a:rPr lang="en-US" dirty="0" err="1"/>
              <a:t>Provodi</a:t>
            </a:r>
            <a:r>
              <a:rPr lang="en-US" dirty="0"/>
              <a:t> se u </a:t>
            </a:r>
            <a:r>
              <a:rPr lang="en-US" dirty="0" err="1"/>
              <a:t>sklopu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e-</a:t>
            </a:r>
            <a:r>
              <a:rPr lang="en-US" dirty="0" err="1"/>
              <a:t>Sveučilišta</a:t>
            </a:r>
            <a:endParaRPr lang="en-US" dirty="0"/>
          </a:p>
          <a:p>
            <a:pPr lvl="1"/>
            <a:r>
              <a:rPr lang="en-US" dirty="0" err="1"/>
              <a:t>Cilj</a:t>
            </a:r>
            <a:r>
              <a:rPr lang="en-US" dirty="0"/>
              <a:t> je </a:t>
            </a:r>
            <a:r>
              <a:rPr lang="en-US" dirty="0" err="1"/>
              <a:t>podići</a:t>
            </a:r>
            <a:r>
              <a:rPr lang="en-US" dirty="0"/>
              <a:t> </a:t>
            </a:r>
            <a:r>
              <a:rPr lang="en-US" dirty="0" err="1"/>
              <a:t>svijest</a:t>
            </a:r>
            <a:r>
              <a:rPr lang="en-US" dirty="0"/>
              <a:t> </a:t>
            </a:r>
            <a:r>
              <a:rPr lang="en-US" b="0" i="0" dirty="0">
                <a:effectLst/>
              </a:rPr>
              <a:t>o </a:t>
            </a:r>
            <a:r>
              <a:rPr lang="en-US" b="0" i="0" dirty="0" err="1">
                <a:effectLst/>
              </a:rPr>
              <a:t>važnosti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primjene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sigurnosnih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mjera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izbjegavanju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ispravljanju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mogućih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sigurnosnih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propusta</a:t>
            </a:r>
            <a:r>
              <a:rPr lang="en-US" b="0" i="0" dirty="0">
                <a:effectLst/>
              </a:rPr>
              <a:t> u </a:t>
            </a:r>
            <a:r>
              <a:rPr lang="en-US" b="0" i="0" dirty="0" err="1">
                <a:effectLst/>
              </a:rPr>
              <a:t>programskom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kôdu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postavkama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ili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nekoj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drugoj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komponenti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računalnog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sustava</a:t>
            </a:r>
            <a:endParaRPr lang="en-US" b="0" i="0" dirty="0">
              <a:effectLst/>
            </a:endParaRPr>
          </a:p>
          <a:p>
            <a:pPr lvl="1"/>
            <a:r>
              <a:rPr lang="en-US" i="0" dirty="0" err="1">
                <a:effectLst/>
              </a:rPr>
              <a:t>Natjecanje</a:t>
            </a:r>
            <a:r>
              <a:rPr lang="en-US" i="0" dirty="0">
                <a:effectLst/>
              </a:rPr>
              <a:t> je </a:t>
            </a:r>
            <a:r>
              <a:rPr lang="en-US" i="0" dirty="0" err="1">
                <a:effectLst/>
              </a:rPr>
              <a:t>ujedno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dio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kvalifikacijskog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procesa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izbora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članova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nacionalnog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tima</a:t>
            </a:r>
            <a:r>
              <a:rPr lang="en-US" i="0" dirty="0">
                <a:effectLst/>
              </a:rPr>
              <a:t> za European Cyber Security Challenge – ECSC </a:t>
            </a:r>
            <a:r>
              <a:rPr lang="en-US" i="0" dirty="0" err="1">
                <a:effectLst/>
              </a:rPr>
              <a:t>natjecanje</a:t>
            </a:r>
            <a:endParaRPr lang="en-US" dirty="0"/>
          </a:p>
          <a:p>
            <a:r>
              <a:rPr lang="en-US" dirty="0" err="1"/>
              <a:t>Platforme</a:t>
            </a:r>
            <a:r>
              <a:rPr lang="en-US" dirty="0"/>
              <a:t> za </a:t>
            </a:r>
            <a:r>
              <a:rPr lang="en-US" dirty="0" err="1"/>
              <a:t>vježbanje</a:t>
            </a:r>
            <a:r>
              <a:rPr lang="en-US" dirty="0"/>
              <a:t> </a:t>
            </a:r>
            <a:r>
              <a:rPr lang="en-US" dirty="0" err="1"/>
              <a:t>dostupna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https://platforma.hackultet.hr/ </a:t>
            </a:r>
          </a:p>
          <a:p>
            <a:endParaRPr lang="en-US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9686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2BC85A-C650-1AB2-C6EF-A90B3DB3E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17CEE-6423-D710-F827-D8ECA13F9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Iffy.cert.hr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5147A-083C-97E2-C0B4-C1C38B517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err="1"/>
              <a:t>Usluga</a:t>
            </a:r>
            <a:r>
              <a:rPr lang="en-US" sz="3000" dirty="0"/>
              <a:t> </a:t>
            </a:r>
            <a:r>
              <a:rPr lang="en-US" sz="3000" dirty="0" err="1"/>
              <a:t>putem</a:t>
            </a:r>
            <a:r>
              <a:rPr lang="en-US" sz="3000" dirty="0"/>
              <a:t> </a:t>
            </a:r>
            <a:r>
              <a:rPr lang="en-US" sz="3000" dirty="0" err="1"/>
              <a:t>koje</a:t>
            </a:r>
            <a:r>
              <a:rPr lang="en-US" sz="3000" dirty="0"/>
              <a:t> </a:t>
            </a:r>
            <a:r>
              <a:rPr lang="en-US" sz="3000" dirty="0" err="1"/>
              <a:t>građani</a:t>
            </a:r>
            <a:r>
              <a:rPr lang="en-US" sz="3000" dirty="0"/>
              <a:t> </a:t>
            </a:r>
            <a:r>
              <a:rPr lang="en-US" sz="3000" dirty="0" err="1"/>
              <a:t>mogu</a:t>
            </a:r>
            <a:r>
              <a:rPr lang="en-US" sz="3000" dirty="0"/>
              <a:t> </a:t>
            </a:r>
            <a:r>
              <a:rPr lang="en-US" sz="3000" dirty="0" err="1"/>
              <a:t>jednostavno</a:t>
            </a:r>
            <a:r>
              <a:rPr lang="en-US" sz="3000" dirty="0"/>
              <a:t> </a:t>
            </a:r>
            <a:r>
              <a:rPr lang="en-US" sz="3000" dirty="0" err="1"/>
              <a:t>provjeriti</a:t>
            </a:r>
            <a:r>
              <a:rPr lang="en-US" sz="3000" dirty="0"/>
              <a:t> </a:t>
            </a:r>
            <a:r>
              <a:rPr lang="en-US" sz="3000" dirty="0" err="1"/>
              <a:t>internetsku</a:t>
            </a:r>
            <a:r>
              <a:rPr lang="en-US" sz="3000" dirty="0"/>
              <a:t> </a:t>
            </a:r>
            <a:r>
              <a:rPr lang="en-US" sz="3000" dirty="0" err="1"/>
              <a:t>trgovinu</a:t>
            </a:r>
            <a:r>
              <a:rPr lang="en-US" sz="3000" dirty="0"/>
              <a:t> </a:t>
            </a:r>
            <a:r>
              <a:rPr lang="en-US" sz="3000" dirty="0" err="1"/>
              <a:t>prije</a:t>
            </a:r>
            <a:r>
              <a:rPr lang="en-US" sz="3000" dirty="0"/>
              <a:t> </a:t>
            </a:r>
            <a:r>
              <a:rPr lang="en-US" sz="3000" dirty="0" err="1"/>
              <a:t>nego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njoj</a:t>
            </a:r>
            <a:r>
              <a:rPr lang="en-US" sz="3000" dirty="0"/>
              <a:t> </a:t>
            </a:r>
            <a:r>
              <a:rPr lang="en-US" sz="3000" dirty="0" err="1"/>
              <a:t>naruče</a:t>
            </a:r>
            <a:r>
              <a:rPr lang="en-US" sz="3000" dirty="0"/>
              <a:t> </a:t>
            </a:r>
            <a:r>
              <a:rPr lang="en-US" sz="3000" dirty="0" err="1"/>
              <a:t>proizvod</a:t>
            </a:r>
            <a:r>
              <a:rPr lang="en-US" sz="3000" dirty="0"/>
              <a:t> </a:t>
            </a:r>
          </a:p>
          <a:p>
            <a:pPr lvl="1"/>
            <a:r>
              <a:rPr lang="en-US" sz="2600" dirty="0" err="1"/>
              <a:t>usluga</a:t>
            </a:r>
            <a:r>
              <a:rPr lang="en-US" sz="2600" dirty="0"/>
              <a:t> </a:t>
            </a:r>
            <a:r>
              <a:rPr lang="en-US" sz="2600" dirty="0" err="1"/>
              <a:t>daje</a:t>
            </a:r>
            <a:r>
              <a:rPr lang="en-US" sz="2600" dirty="0"/>
              <a:t> </a:t>
            </a:r>
            <a:r>
              <a:rPr lang="en-US" sz="2600" dirty="0" err="1"/>
              <a:t>informaciju</a:t>
            </a:r>
            <a:r>
              <a:rPr lang="en-US" sz="2600" dirty="0"/>
              <a:t> </a:t>
            </a:r>
            <a:r>
              <a:rPr lang="en-US" sz="2600" dirty="0" err="1"/>
              <a:t>ima</a:t>
            </a:r>
            <a:r>
              <a:rPr lang="en-US" sz="2600" dirty="0"/>
              <a:t> li </a:t>
            </a:r>
            <a:r>
              <a:rPr lang="en-US" sz="2600" dirty="0" err="1"/>
              <a:t>stranica</a:t>
            </a:r>
            <a:r>
              <a:rPr lang="en-US" sz="2600" dirty="0"/>
              <a:t> </a:t>
            </a:r>
            <a:r>
              <a:rPr lang="en-US" sz="2600" dirty="0" err="1"/>
              <a:t>koju</a:t>
            </a:r>
            <a:r>
              <a:rPr lang="en-US" sz="2600" dirty="0"/>
              <a:t> </a:t>
            </a:r>
            <a:r>
              <a:rPr lang="en-US" sz="2600" dirty="0" err="1"/>
              <a:t>žele</a:t>
            </a:r>
            <a:r>
              <a:rPr lang="en-US" sz="2600" dirty="0"/>
              <a:t> </a:t>
            </a:r>
            <a:r>
              <a:rPr lang="en-US" sz="2600" dirty="0" err="1"/>
              <a:t>posjetiti</a:t>
            </a:r>
            <a:r>
              <a:rPr lang="en-US" sz="2600" dirty="0"/>
              <a:t> </a:t>
            </a:r>
            <a:r>
              <a:rPr lang="en-US" sz="2600" dirty="0" err="1"/>
              <a:t>obilježja</a:t>
            </a:r>
            <a:r>
              <a:rPr lang="en-US" sz="2600" dirty="0"/>
              <a:t> </a:t>
            </a:r>
            <a:r>
              <a:rPr lang="en-US" sz="2600" dirty="0" err="1"/>
              <a:t>lažne</a:t>
            </a:r>
            <a:r>
              <a:rPr lang="en-US" sz="2600" dirty="0"/>
              <a:t> web </a:t>
            </a:r>
            <a:r>
              <a:rPr lang="en-US" sz="2600" dirty="0" err="1"/>
              <a:t>trgovine</a:t>
            </a:r>
            <a:endParaRPr lang="en-US" sz="2600" dirty="0"/>
          </a:p>
          <a:p>
            <a:r>
              <a:rPr lang="en-US" sz="3000" dirty="0" err="1"/>
              <a:t>Potaknuti</a:t>
            </a:r>
            <a:r>
              <a:rPr lang="en-US" sz="3000" dirty="0"/>
              <a:t> </a:t>
            </a:r>
            <a:r>
              <a:rPr lang="en-US" sz="3000" dirty="0" err="1"/>
              <a:t>velikim</a:t>
            </a:r>
            <a:r>
              <a:rPr lang="en-US" sz="3000" dirty="0"/>
              <a:t> </a:t>
            </a:r>
            <a:r>
              <a:rPr lang="en-US" sz="3000" dirty="0" err="1"/>
              <a:t>brojem</a:t>
            </a:r>
            <a:r>
              <a:rPr lang="en-US" sz="3000" dirty="0"/>
              <a:t> </a:t>
            </a:r>
            <a:r>
              <a:rPr lang="en-US" sz="3000" dirty="0" err="1"/>
              <a:t>prijava</a:t>
            </a:r>
            <a:r>
              <a:rPr lang="en-US" sz="3000" dirty="0"/>
              <a:t> </a:t>
            </a:r>
            <a:r>
              <a:rPr lang="en-US" sz="3000" dirty="0" err="1"/>
              <a:t>korisnika</a:t>
            </a:r>
            <a:r>
              <a:rPr lang="en-US" sz="3000" dirty="0"/>
              <a:t> o </a:t>
            </a:r>
            <a:r>
              <a:rPr lang="en-US" sz="3000" dirty="0" err="1"/>
              <a:t>prijevarama</a:t>
            </a:r>
            <a:r>
              <a:rPr lang="en-US" sz="3000" dirty="0"/>
              <a:t> </a:t>
            </a:r>
            <a:r>
              <a:rPr lang="en-US" sz="3000" dirty="0" err="1"/>
              <a:t>putem</a:t>
            </a:r>
            <a:r>
              <a:rPr lang="en-US" sz="3000" dirty="0"/>
              <a:t> </a:t>
            </a:r>
            <a:r>
              <a:rPr lang="en-US" sz="3000" dirty="0" err="1"/>
              <a:t>lažnih</a:t>
            </a:r>
            <a:r>
              <a:rPr lang="en-US" sz="3000" dirty="0"/>
              <a:t> web </a:t>
            </a:r>
            <a:r>
              <a:rPr lang="en-US" sz="3000" dirty="0" err="1"/>
              <a:t>trgovina</a:t>
            </a:r>
            <a:r>
              <a:rPr lang="en-US" sz="3000" dirty="0"/>
              <a:t>, </a:t>
            </a:r>
            <a:r>
              <a:rPr lang="en-US" sz="3000" dirty="0" err="1"/>
              <a:t>odlučili</a:t>
            </a:r>
            <a:r>
              <a:rPr lang="en-US" sz="3000" dirty="0"/>
              <a:t> </a:t>
            </a:r>
            <a:r>
              <a:rPr lang="en-US" sz="3000" dirty="0" err="1"/>
              <a:t>smo</a:t>
            </a:r>
            <a:r>
              <a:rPr lang="en-US" sz="3000" dirty="0"/>
              <a:t> </a:t>
            </a:r>
            <a:r>
              <a:rPr lang="en-US" sz="3000" dirty="0" err="1"/>
              <a:t>pokrenuti</a:t>
            </a:r>
            <a:r>
              <a:rPr lang="en-US" sz="3000" dirty="0"/>
              <a:t> </a:t>
            </a:r>
            <a:r>
              <a:rPr lang="en-US" sz="3000" dirty="0" err="1"/>
              <a:t>ovu</a:t>
            </a:r>
            <a:r>
              <a:rPr lang="en-US" sz="3000" dirty="0"/>
              <a:t> </a:t>
            </a:r>
            <a:r>
              <a:rPr lang="en-US" sz="3000" dirty="0" err="1"/>
              <a:t>uslugu</a:t>
            </a:r>
            <a:endParaRPr lang="en-US" sz="3000" dirty="0"/>
          </a:p>
          <a:p>
            <a:pPr lvl="1"/>
            <a:r>
              <a:rPr lang="en-US" sz="2600" dirty="0" err="1"/>
              <a:t>preko</a:t>
            </a:r>
            <a:r>
              <a:rPr lang="en-US" sz="2600" dirty="0"/>
              <a:t> 6000 </a:t>
            </a:r>
            <a:r>
              <a:rPr lang="en-US" sz="2600" dirty="0" err="1"/>
              <a:t>lažnih</a:t>
            </a:r>
            <a:r>
              <a:rPr lang="en-US" sz="2600" dirty="0"/>
              <a:t> </a:t>
            </a:r>
            <a:r>
              <a:rPr lang="en-US" sz="2600" dirty="0" err="1"/>
              <a:t>internetskih</a:t>
            </a:r>
            <a:r>
              <a:rPr lang="en-US" sz="2600" dirty="0"/>
              <a:t> </a:t>
            </a:r>
            <a:r>
              <a:rPr lang="en-US" sz="2600" dirty="0" err="1"/>
              <a:t>trgovina</a:t>
            </a:r>
            <a:r>
              <a:rPr lang="en-US" sz="2600" dirty="0"/>
              <a:t> </a:t>
            </a:r>
            <a:r>
              <a:rPr lang="en-US" sz="2600" dirty="0" err="1"/>
              <a:t>koje</a:t>
            </a:r>
            <a:r>
              <a:rPr lang="en-US" sz="2600" dirty="0"/>
              <a:t> </a:t>
            </a:r>
            <a:r>
              <a:rPr lang="en-US" sz="2600" dirty="0" err="1"/>
              <a:t>ciljaju</a:t>
            </a:r>
            <a:r>
              <a:rPr lang="en-US" sz="2600" dirty="0"/>
              <a:t> </a:t>
            </a:r>
            <a:r>
              <a:rPr lang="en-US" sz="2600" dirty="0" err="1"/>
              <a:t>građane</a:t>
            </a:r>
            <a:r>
              <a:rPr lang="en-US" sz="2600" dirty="0"/>
              <a:t> RH</a:t>
            </a:r>
          </a:p>
          <a:p>
            <a:pPr lvl="1"/>
            <a:r>
              <a:rPr lang="en-US" sz="2600" b="0" i="0" dirty="0" err="1">
                <a:effectLst/>
              </a:rPr>
              <a:t>najčešće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imitiraju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poznate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modne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brendove</a:t>
            </a:r>
            <a:r>
              <a:rPr lang="en-US" sz="2600" b="0" i="0" dirty="0">
                <a:effectLst/>
              </a:rPr>
              <a:t>, a </a:t>
            </a:r>
            <a:r>
              <a:rPr lang="en-US" sz="2600" b="0" i="0" dirty="0" err="1">
                <a:effectLst/>
              </a:rPr>
              <a:t>kreirane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su</a:t>
            </a:r>
            <a:r>
              <a:rPr lang="en-US" sz="2600" b="0" i="0" dirty="0">
                <a:effectLst/>
              </a:rPr>
              <a:t> s </a:t>
            </a:r>
            <a:r>
              <a:rPr lang="en-US" sz="2600" b="0" i="0" dirty="0" err="1">
                <a:effectLst/>
              </a:rPr>
              <a:t>ciljem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krađe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osobnih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podataka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i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novca</a:t>
            </a:r>
            <a:r>
              <a:rPr lang="en-US" sz="2600" b="0" i="0" dirty="0">
                <a:effectLst/>
              </a:rPr>
              <a:t> </a:t>
            </a:r>
            <a:r>
              <a:rPr lang="en-US" sz="2600" b="0" i="0" dirty="0" err="1">
                <a:effectLst/>
              </a:rPr>
              <a:t>građana</a:t>
            </a:r>
            <a:endParaRPr lang="en-US" sz="26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677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9F23E-2C12-4ADC-00B3-83FF588F4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665D4-6D99-700B-2E85-5F60EA04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Zaključak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9BE96-8CA3-4F0E-0DAF-6665E768B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Dijeljenje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je za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otpornosti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kibernetičke</a:t>
            </a:r>
            <a:r>
              <a:rPr lang="en-US" dirty="0"/>
              <a:t> </a:t>
            </a:r>
            <a:r>
              <a:rPr lang="en-US" dirty="0" err="1"/>
              <a:t>prijetnje</a:t>
            </a:r>
            <a:endParaRPr lang="en-US" dirty="0"/>
          </a:p>
          <a:p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stvarnim</a:t>
            </a:r>
            <a:r>
              <a:rPr lang="en-US" dirty="0"/>
              <a:t> </a:t>
            </a:r>
            <a:r>
              <a:rPr lang="en-US" dirty="0" err="1"/>
              <a:t>prijetnjama</a:t>
            </a:r>
            <a:r>
              <a:rPr lang="en-US" dirty="0"/>
              <a:t> (</a:t>
            </a:r>
            <a:r>
              <a:rPr lang="en-US" dirty="0" err="1"/>
              <a:t>IoCs</a:t>
            </a:r>
            <a:r>
              <a:rPr lang="en-US" dirty="0"/>
              <a:t>)</a:t>
            </a:r>
          </a:p>
          <a:p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uspotavljene</a:t>
            </a:r>
            <a:r>
              <a:rPr lang="en-US" dirty="0"/>
              <a:t> </a:t>
            </a:r>
            <a:r>
              <a:rPr lang="en-US" dirty="0" err="1"/>
              <a:t>kanale</a:t>
            </a:r>
            <a:r>
              <a:rPr lang="en-US" dirty="0"/>
              <a:t> za </a:t>
            </a:r>
            <a:r>
              <a:rPr lang="en-US" dirty="0" err="1"/>
              <a:t>redovnu</a:t>
            </a:r>
            <a:r>
              <a:rPr lang="en-US" dirty="0"/>
              <a:t>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sektorima</a:t>
            </a:r>
            <a:r>
              <a:rPr lang="en-US" dirty="0"/>
              <a:t> za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nadležni</a:t>
            </a:r>
            <a:r>
              <a:rPr lang="en-US" dirty="0"/>
              <a:t> CSIRT	</a:t>
            </a:r>
          </a:p>
          <a:p>
            <a:pPr lvl="1"/>
            <a:r>
              <a:rPr lang="en-US" dirty="0" err="1"/>
              <a:t>želimo</a:t>
            </a:r>
            <a:r>
              <a:rPr lang="en-US" dirty="0"/>
              <a:t>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/>
              <a:t>akademskom</a:t>
            </a:r>
            <a:r>
              <a:rPr lang="en-US" dirty="0"/>
              <a:t> </a:t>
            </a:r>
            <a:r>
              <a:rPr lang="en-US" dirty="0" err="1"/>
              <a:t>zajednicom</a:t>
            </a:r>
            <a:endParaRPr lang="en-US" dirty="0"/>
          </a:p>
          <a:p>
            <a:r>
              <a:rPr lang="en-US" dirty="0"/>
              <a:t>Na </a:t>
            </a:r>
            <a:r>
              <a:rPr lang="en-US" dirty="0">
                <a:hlinkClick r:id="rId3"/>
              </a:rPr>
              <a:t>www.cert.hr</a:t>
            </a:r>
            <a:r>
              <a:rPr lang="en-US" dirty="0"/>
              <a:t> </a:t>
            </a:r>
            <a:r>
              <a:rPr lang="en-US" dirty="0" err="1"/>
              <a:t>redovito</a:t>
            </a:r>
            <a:r>
              <a:rPr lang="en-US" dirty="0"/>
              <a:t> </a:t>
            </a:r>
            <a:r>
              <a:rPr lang="en-US" dirty="0" err="1"/>
              <a:t>objavljujemo</a:t>
            </a:r>
            <a:r>
              <a:rPr lang="en-US" dirty="0"/>
              <a:t> </a:t>
            </a:r>
            <a:r>
              <a:rPr lang="en-US" dirty="0" err="1"/>
              <a:t>upozorenja</a:t>
            </a:r>
            <a:r>
              <a:rPr lang="en-US" dirty="0"/>
              <a:t> o </a:t>
            </a:r>
            <a:r>
              <a:rPr lang="en-US" dirty="0" err="1"/>
              <a:t>aktualnim</a:t>
            </a:r>
            <a:r>
              <a:rPr lang="en-US" dirty="0"/>
              <a:t> </a:t>
            </a:r>
            <a:r>
              <a:rPr lang="en-US" dirty="0" err="1"/>
              <a:t>kibernetičkim</a:t>
            </a:r>
            <a:r>
              <a:rPr lang="en-US" dirty="0"/>
              <a:t> </a:t>
            </a:r>
            <a:r>
              <a:rPr lang="en-US" dirty="0" err="1"/>
              <a:t>prijetnjama</a:t>
            </a:r>
            <a:endParaRPr lang="en-US" dirty="0"/>
          </a:p>
          <a:p>
            <a:pPr lvl="1"/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,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, </a:t>
            </a:r>
            <a:r>
              <a:rPr lang="en-US" dirty="0" err="1"/>
              <a:t>infografike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korisne</a:t>
            </a:r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7307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6F1088-9508-4600-A4F5-B645B205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pažnji</a:t>
            </a:r>
            <a:r>
              <a:rPr lang="en-US" dirty="0"/>
              <a:t>!</a:t>
            </a:r>
            <a:br>
              <a:rPr lang="en-US" dirty="0"/>
            </a:br>
            <a:r>
              <a:rPr lang="en-US" dirty="0" err="1"/>
              <a:t>Pitanja</a:t>
            </a:r>
            <a:r>
              <a:rPr lang="en-US" dirty="0"/>
              <a:t>?</a:t>
            </a:r>
            <a:endParaRPr lang="hr-HR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BB22302-95D8-407A-AEA8-998242264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www.cert.hr</a:t>
            </a:r>
            <a:endParaRPr lang="en-US" dirty="0"/>
          </a:p>
          <a:p>
            <a:r>
              <a:rPr lang="en-US" dirty="0"/>
              <a:t>ncert@cert.hr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705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AD48-B375-44ED-8389-0D37C9F5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Sadržaj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4CF5-8E60-469E-8AFB-C5A50906D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Kratko</a:t>
            </a:r>
            <a:r>
              <a:rPr lang="en-US" dirty="0"/>
              <a:t> o CARNET-u</a:t>
            </a:r>
          </a:p>
          <a:p>
            <a:r>
              <a:rPr lang="en-US" dirty="0"/>
              <a:t>O </a:t>
            </a:r>
            <a:r>
              <a:rPr lang="en-US" dirty="0" err="1"/>
              <a:t>Nacionalnom</a:t>
            </a:r>
            <a:r>
              <a:rPr lang="en-US" dirty="0"/>
              <a:t> CERT-u</a:t>
            </a:r>
          </a:p>
          <a:p>
            <a:r>
              <a:rPr lang="en-US" dirty="0" err="1"/>
              <a:t>Nadležnosti</a:t>
            </a:r>
            <a:endParaRPr lang="en-US" dirty="0"/>
          </a:p>
          <a:p>
            <a:r>
              <a:rPr lang="en-US" dirty="0" err="1"/>
              <a:t>Usluge</a:t>
            </a:r>
            <a:r>
              <a:rPr lang="en-US" dirty="0"/>
              <a:t> za </a:t>
            </a:r>
            <a:r>
              <a:rPr lang="en-US" dirty="0" err="1"/>
              <a:t>akademsku</a:t>
            </a:r>
            <a:r>
              <a:rPr lang="en-US" dirty="0"/>
              <a:t> </a:t>
            </a:r>
            <a:r>
              <a:rPr lang="en-US" dirty="0" err="1"/>
              <a:t>zajednicu</a:t>
            </a:r>
            <a:endParaRPr lang="en-US" dirty="0"/>
          </a:p>
          <a:p>
            <a:r>
              <a:rPr lang="en-US" dirty="0" err="1"/>
              <a:t>Zaključak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511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5EA81-1EE9-B9C2-920B-A1147FDA1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6F0D7-2345-2C63-5E3F-C3A5F161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CARNET-u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A1DCB-BBE2-7704-AEB1-190338AAF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717275"/>
                </a:solidFill>
              </a:rPr>
              <a:t>Javna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ustanova</a:t>
            </a:r>
            <a:r>
              <a:rPr lang="en-US" sz="2800" dirty="0">
                <a:solidFill>
                  <a:srgbClr val="717275"/>
                </a:solidFill>
              </a:rPr>
              <a:t> pod </a:t>
            </a:r>
            <a:r>
              <a:rPr lang="en-US" sz="2800" dirty="0" err="1">
                <a:solidFill>
                  <a:srgbClr val="717275"/>
                </a:solidFill>
              </a:rPr>
              <a:t>Ministarstvom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znanosti</a:t>
            </a:r>
            <a:r>
              <a:rPr lang="en-US" sz="2800" dirty="0">
                <a:solidFill>
                  <a:srgbClr val="717275"/>
                </a:solidFill>
              </a:rPr>
              <a:t>, </a:t>
            </a:r>
            <a:r>
              <a:rPr lang="en-US" sz="2800" dirty="0" err="1">
                <a:solidFill>
                  <a:srgbClr val="717275"/>
                </a:solidFill>
              </a:rPr>
              <a:t>obrazovanja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i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mladih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</a:p>
          <a:p>
            <a:r>
              <a:rPr lang="en-US" dirty="0" err="1">
                <a:solidFill>
                  <a:srgbClr val="717275"/>
                </a:solidFill>
              </a:rPr>
              <a:t>Osnovana</a:t>
            </a:r>
            <a:r>
              <a:rPr lang="en-US" dirty="0">
                <a:solidFill>
                  <a:srgbClr val="717275"/>
                </a:solidFill>
              </a:rPr>
              <a:t> </a:t>
            </a:r>
            <a:r>
              <a:rPr lang="en-US" sz="2800" dirty="0">
                <a:solidFill>
                  <a:srgbClr val="717275"/>
                </a:solidFill>
              </a:rPr>
              <a:t>1991, </a:t>
            </a:r>
            <a:r>
              <a:rPr lang="en-US" sz="2800" dirty="0" err="1">
                <a:solidFill>
                  <a:srgbClr val="717275"/>
                </a:solidFill>
              </a:rPr>
              <a:t>najprije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kao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projekt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Ministarstva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znanosti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dirty="0" err="1">
                <a:solidFill>
                  <a:srgbClr val="717275"/>
                </a:solidFill>
              </a:rPr>
              <a:t>i</a:t>
            </a:r>
            <a:r>
              <a:rPr lang="en-US" dirty="0">
                <a:solidFill>
                  <a:srgbClr val="717275"/>
                </a:solidFill>
              </a:rPr>
              <a:t> </a:t>
            </a:r>
            <a:r>
              <a:rPr lang="en-US" dirty="0" err="1">
                <a:solidFill>
                  <a:srgbClr val="717275"/>
                </a:solidFill>
              </a:rPr>
              <a:t>tehnologije</a:t>
            </a:r>
            <a:r>
              <a:rPr lang="en-US" dirty="0">
                <a:solidFill>
                  <a:srgbClr val="717275"/>
                </a:solidFill>
              </a:rPr>
              <a:t> s </a:t>
            </a:r>
            <a:r>
              <a:rPr lang="en-US" dirty="0" err="1">
                <a:solidFill>
                  <a:srgbClr val="717275"/>
                </a:solidFill>
              </a:rPr>
              <a:t>ciljem</a:t>
            </a:r>
            <a:r>
              <a:rPr lang="en-US" dirty="0">
                <a:solidFill>
                  <a:srgbClr val="717275"/>
                </a:solidFill>
              </a:rPr>
              <a:t> </a:t>
            </a:r>
            <a:r>
              <a:rPr lang="en-US" dirty="0" err="1">
                <a:solidFill>
                  <a:srgbClr val="717275"/>
                </a:solidFill>
              </a:rPr>
              <a:t>povezivanja</a:t>
            </a:r>
            <a:r>
              <a:rPr lang="en-US" dirty="0">
                <a:solidFill>
                  <a:srgbClr val="717275"/>
                </a:solidFill>
              </a:rPr>
              <a:t> </a:t>
            </a:r>
            <a:r>
              <a:rPr lang="en-US" dirty="0" err="1">
                <a:solidFill>
                  <a:srgbClr val="717275"/>
                </a:solidFill>
              </a:rPr>
              <a:t>Hrvatske</a:t>
            </a:r>
            <a:r>
              <a:rPr lang="en-US" dirty="0">
                <a:solidFill>
                  <a:srgbClr val="717275"/>
                </a:solidFill>
              </a:rPr>
              <a:t> </a:t>
            </a:r>
            <a:r>
              <a:rPr lang="en-US" dirty="0" err="1">
                <a:solidFill>
                  <a:srgbClr val="717275"/>
                </a:solidFill>
              </a:rPr>
              <a:t>na</a:t>
            </a:r>
            <a:r>
              <a:rPr lang="en-US" dirty="0">
                <a:solidFill>
                  <a:srgbClr val="717275"/>
                </a:solidFill>
              </a:rPr>
              <a:t> internet</a:t>
            </a:r>
          </a:p>
          <a:p>
            <a:r>
              <a:rPr lang="en-US" sz="2800" dirty="0">
                <a:solidFill>
                  <a:srgbClr val="717275"/>
                </a:solidFill>
              </a:rPr>
              <a:t>CARNET </a:t>
            </a:r>
            <a:r>
              <a:rPr lang="en-US" sz="2800" dirty="0" err="1">
                <a:solidFill>
                  <a:srgbClr val="717275"/>
                </a:solidFill>
              </a:rPr>
              <a:t>mreža</a:t>
            </a:r>
            <a:r>
              <a:rPr lang="en-US" sz="2800" dirty="0">
                <a:solidFill>
                  <a:srgbClr val="717275"/>
                </a:solidFill>
              </a:rPr>
              <a:t> je </a:t>
            </a:r>
            <a:r>
              <a:rPr lang="en-US" sz="2800" dirty="0" err="1">
                <a:solidFill>
                  <a:srgbClr val="717275"/>
                </a:solidFill>
              </a:rPr>
              <a:t>privatna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mreža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akademske</a:t>
            </a:r>
            <a:r>
              <a:rPr lang="en-US" sz="2800" dirty="0">
                <a:solidFill>
                  <a:srgbClr val="717275"/>
                </a:solidFill>
              </a:rPr>
              <a:t> I </a:t>
            </a:r>
            <a:r>
              <a:rPr lang="en-US" sz="2800" dirty="0" err="1">
                <a:solidFill>
                  <a:srgbClr val="717275"/>
                </a:solidFill>
              </a:rPr>
              <a:t>istraživačke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zajednice</a:t>
            </a:r>
            <a:r>
              <a:rPr lang="en-US" sz="2800" dirty="0">
                <a:solidFill>
                  <a:srgbClr val="717275"/>
                </a:solidFill>
              </a:rPr>
              <a:t> u RH, </a:t>
            </a:r>
            <a:r>
              <a:rPr lang="en-US" sz="2800" dirty="0" err="1">
                <a:solidFill>
                  <a:srgbClr val="717275"/>
                </a:solidFill>
              </a:rPr>
              <a:t>kao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i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ustanova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iz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obrazovnog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sustava</a:t>
            </a:r>
            <a:r>
              <a:rPr lang="en-US" sz="2800" dirty="0">
                <a:solidFill>
                  <a:srgbClr val="717275"/>
                </a:solidFill>
              </a:rPr>
              <a:t>
</a:t>
            </a:r>
            <a:r>
              <a:rPr lang="en-US" sz="2800" dirty="0" err="1">
                <a:solidFill>
                  <a:srgbClr val="717275"/>
                </a:solidFill>
              </a:rPr>
              <a:t>Preko</a:t>
            </a:r>
            <a:r>
              <a:rPr lang="en-US" sz="2800" dirty="0">
                <a:solidFill>
                  <a:srgbClr val="717275"/>
                </a:solidFill>
              </a:rPr>
              <a:t> 4500 </a:t>
            </a:r>
            <a:r>
              <a:rPr lang="en-US" sz="2800" dirty="0" err="1">
                <a:solidFill>
                  <a:srgbClr val="717275"/>
                </a:solidFill>
              </a:rPr>
              <a:t>lokacija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institucija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iz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akademske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i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obrazovne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sz="2800" dirty="0" err="1">
                <a:solidFill>
                  <a:srgbClr val="717275"/>
                </a:solidFill>
              </a:rPr>
              <a:t>zajednice</a:t>
            </a:r>
            <a:r>
              <a:rPr lang="en-US" sz="2800" dirty="0">
                <a:solidFill>
                  <a:srgbClr val="717275"/>
                </a:solidFill>
              </a:rPr>
              <a:t> </a:t>
            </a:r>
            <a:r>
              <a:rPr lang="en-US" dirty="0">
                <a:solidFill>
                  <a:srgbClr val="717275"/>
                </a:solidFill>
              </a:rPr>
              <a:t>je </a:t>
            </a:r>
            <a:r>
              <a:rPr lang="en-US" dirty="0" err="1">
                <a:solidFill>
                  <a:srgbClr val="717275"/>
                </a:solidFill>
              </a:rPr>
              <a:t>danas</a:t>
            </a:r>
            <a:r>
              <a:rPr lang="en-US" dirty="0">
                <a:solidFill>
                  <a:srgbClr val="717275"/>
                </a:solidFill>
              </a:rPr>
              <a:t> </a:t>
            </a:r>
            <a:r>
              <a:rPr lang="en-US" dirty="0" err="1">
                <a:solidFill>
                  <a:srgbClr val="717275"/>
                </a:solidFill>
              </a:rPr>
              <a:t>spojeno</a:t>
            </a:r>
            <a:r>
              <a:rPr lang="en-US" dirty="0">
                <a:solidFill>
                  <a:srgbClr val="717275"/>
                </a:solidFill>
              </a:rPr>
              <a:t> </a:t>
            </a:r>
            <a:r>
              <a:rPr lang="en-US" dirty="0" err="1">
                <a:solidFill>
                  <a:srgbClr val="717275"/>
                </a:solidFill>
              </a:rPr>
              <a:t>na</a:t>
            </a:r>
            <a:r>
              <a:rPr lang="en-US" dirty="0">
                <a:solidFill>
                  <a:srgbClr val="717275"/>
                </a:solidFill>
              </a:rPr>
              <a:t> CARNET </a:t>
            </a:r>
            <a:r>
              <a:rPr lang="en-US" dirty="0" err="1">
                <a:solidFill>
                  <a:srgbClr val="717275"/>
                </a:solidFill>
              </a:rPr>
              <a:t>mrežu</a:t>
            </a:r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37451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5C78A-23BA-4529-3EE9-182476B8B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F1902-E5E7-B499-ED4A-3FE22CE9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Nacionalnom</a:t>
            </a:r>
            <a:r>
              <a:rPr lang="en-US" dirty="0"/>
              <a:t> CERT-u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07013-8388-1347-7FDF-44283AE55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Hrvatske</a:t>
            </a:r>
            <a:r>
              <a:rPr lang="en-US" dirty="0"/>
              <a:t> </a:t>
            </a:r>
            <a:r>
              <a:rPr lang="en-US" dirty="0" err="1"/>
              <a:t>akademske</a:t>
            </a:r>
            <a:r>
              <a:rPr lang="en-US" dirty="0"/>
              <a:t> i </a:t>
            </a:r>
            <a:r>
              <a:rPr lang="en-US" dirty="0" err="1"/>
              <a:t>istraživačke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– CARNET</a:t>
            </a:r>
          </a:p>
          <a:p>
            <a:r>
              <a:rPr lang="en-US" dirty="0" err="1"/>
              <a:t>Osnovan</a:t>
            </a:r>
            <a:r>
              <a:rPr lang="en-US" dirty="0"/>
              <a:t> </a:t>
            </a:r>
            <a:r>
              <a:rPr lang="en-US" dirty="0" err="1"/>
              <a:t>temeljem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informacijskoj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2007.</a:t>
            </a:r>
          </a:p>
          <a:p>
            <a:pPr lvl="1"/>
            <a:r>
              <a:rPr lang="en-US" i="1" dirty="0"/>
              <a:t>Kao </a:t>
            </a:r>
            <a:r>
              <a:rPr lang="hr-HR" i="1" dirty="0">
                <a:solidFill>
                  <a:schemeClr val="accent1"/>
                </a:solidFill>
              </a:rPr>
              <a:t>Nacionalno tijelo za prevenciju i zaštitu od računalnih ugroza </a:t>
            </a:r>
            <a:r>
              <a:rPr lang="hr-HR" i="1" dirty="0"/>
              <a:t>sigurnosti javnih informacijskih sustava u Republici Hrvatskoj čiji je </a:t>
            </a:r>
            <a:r>
              <a:rPr lang="hr-HR" i="1" dirty="0">
                <a:solidFill>
                  <a:schemeClr val="accent1"/>
                </a:solidFill>
              </a:rPr>
              <a:t>osnovni zadatak obrada računalno-sigurnosnih incidenata </a:t>
            </a:r>
            <a:r>
              <a:rPr lang="hr-HR" i="1" dirty="0"/>
              <a:t>s ciljem očuvanja kibernetičke sigurnosti u Republici Hrvatskoj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80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8FF4B-EDF0-6B79-ECC6-069542845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E3E04-6F7C-E7D5-F408-F04C6CF9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Nacionalnom</a:t>
            </a:r>
            <a:r>
              <a:rPr lang="en-US" dirty="0"/>
              <a:t> CERT-u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43D37-C545-7996-8DAD-ED9954019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Prema </a:t>
            </a:r>
            <a:r>
              <a:rPr lang="en-US" dirty="0" err="1"/>
              <a:t>Zakonu</a:t>
            </a:r>
            <a:r>
              <a:rPr lang="en-US" dirty="0"/>
              <a:t> o </a:t>
            </a:r>
            <a:r>
              <a:rPr lang="en-US" dirty="0" err="1"/>
              <a:t>kibernetičkoj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(NN14/24) </a:t>
            </a:r>
            <a:r>
              <a:rPr lang="hr-HR" dirty="0"/>
              <a:t>nadležni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hr-HR" dirty="0"/>
              <a:t>CSIRT za </a:t>
            </a:r>
            <a:r>
              <a:rPr lang="hr-HR" dirty="0">
                <a:solidFill>
                  <a:schemeClr val="accent1"/>
                </a:solidFill>
              </a:rPr>
              <a:t>pet sektora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hr-HR" dirty="0"/>
              <a:t>Bankarstvo</a:t>
            </a:r>
          </a:p>
          <a:p>
            <a:pPr lvl="1"/>
            <a:r>
              <a:rPr lang="hr-HR" dirty="0"/>
              <a:t>Infrastruktura financijskog tržišta</a:t>
            </a:r>
          </a:p>
          <a:p>
            <a:pPr lvl="1"/>
            <a:r>
              <a:rPr lang="hr-HR" dirty="0"/>
              <a:t>Digitalna infrastruktura (za Registar naziva vršne nacionalne internetske domene)</a:t>
            </a:r>
          </a:p>
          <a:p>
            <a:pPr lvl="1"/>
            <a:r>
              <a:rPr lang="hr-HR" dirty="0"/>
              <a:t>Istraživanje </a:t>
            </a:r>
          </a:p>
          <a:p>
            <a:pPr lvl="1"/>
            <a:r>
              <a:rPr lang="hr-HR" dirty="0"/>
              <a:t>Sustav obrazovanja</a:t>
            </a:r>
          </a:p>
          <a:p>
            <a:pPr lvl="1"/>
            <a:endParaRPr lang="hr-HR" dirty="0"/>
          </a:p>
          <a:p>
            <a:r>
              <a:rPr lang="hr-HR" dirty="0"/>
              <a:t>C</a:t>
            </a:r>
            <a:r>
              <a:rPr lang="en-US" dirty="0"/>
              <a:t>ERT</a:t>
            </a:r>
            <a:r>
              <a:rPr lang="hr-HR" dirty="0"/>
              <a:t> za javne i privatne subjekte, </a:t>
            </a:r>
            <a:r>
              <a:rPr lang="en-US" dirty="0" err="1"/>
              <a:t>akademsku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obrazovnu</a:t>
            </a:r>
            <a:r>
              <a:rPr lang="en-US" dirty="0"/>
              <a:t> </a:t>
            </a:r>
            <a:r>
              <a:rPr lang="en-US" dirty="0" err="1"/>
              <a:t>zajednicu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hr-HR" dirty="0"/>
              <a:t>građanstvo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894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2499-D82C-2733-D0EE-0D27316C0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495" y="2337763"/>
            <a:ext cx="9825383" cy="132556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Usluge</a:t>
            </a:r>
            <a:r>
              <a:rPr lang="en-US" dirty="0"/>
              <a:t> CARNET-a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CERT-a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akademske</a:t>
            </a:r>
            <a:r>
              <a:rPr lang="en-US" dirty="0"/>
              <a:t> </a:t>
            </a:r>
            <a:r>
              <a:rPr lang="en-US" dirty="0" err="1"/>
              <a:t>zajednice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3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3A7D75-2F10-FCDD-E918-AF4105D55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857F5-5238-25FA-2190-D108AEBEF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Značajni</a:t>
            </a:r>
            <a:r>
              <a:rPr lang="en-US" dirty="0"/>
              <a:t> </a:t>
            </a:r>
            <a:r>
              <a:rPr lang="en-US" dirty="0" err="1"/>
              <a:t>kibernetički</a:t>
            </a:r>
            <a:r>
              <a:rPr lang="en-US" dirty="0"/>
              <a:t> </a:t>
            </a:r>
            <a:r>
              <a:rPr lang="en-US" dirty="0" err="1"/>
              <a:t>incidenti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480AA-6920-3EDC-DD5C-4B54C65F3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Ako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obveznici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kibernetičkoj</a:t>
            </a:r>
            <a:r>
              <a:rPr lang="en-US" dirty="0"/>
              <a:t> </a:t>
            </a:r>
            <a:r>
              <a:rPr lang="en-US" dirty="0" err="1"/>
              <a:t>sigurnosti</a:t>
            </a:r>
            <a:endParaRPr lang="en-US" dirty="0"/>
          </a:p>
          <a:p>
            <a:pPr lvl="1"/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Obavijest</a:t>
            </a:r>
            <a:r>
              <a:rPr lang="en-US" dirty="0"/>
              <a:t> o </a:t>
            </a:r>
            <a:r>
              <a:rPr lang="en-US" dirty="0" err="1"/>
              <a:t>provedenoj</a:t>
            </a:r>
            <a:r>
              <a:rPr lang="en-US" dirty="0"/>
              <a:t> </a:t>
            </a:r>
            <a:r>
              <a:rPr lang="en-US" dirty="0" err="1"/>
              <a:t>kategorizaciji</a:t>
            </a:r>
            <a:endParaRPr lang="en-US" dirty="0"/>
          </a:p>
          <a:p>
            <a:pPr lvl="1"/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incidente</a:t>
            </a:r>
            <a:r>
              <a:rPr lang="en-US" dirty="0"/>
              <a:t> </a:t>
            </a:r>
            <a:r>
              <a:rPr lang="en-US" dirty="0" err="1"/>
              <a:t>trebate</a:t>
            </a:r>
            <a:r>
              <a:rPr lang="en-US" dirty="0"/>
              <a:t> </a:t>
            </a:r>
            <a:r>
              <a:rPr lang="en-US" dirty="0" err="1"/>
              <a:t>početi</a:t>
            </a:r>
            <a:r>
              <a:rPr lang="en-US" dirty="0"/>
              <a:t> </a:t>
            </a:r>
            <a:r>
              <a:rPr lang="en-US" dirty="0" err="1"/>
              <a:t>prijavljivati</a:t>
            </a:r>
            <a:r>
              <a:rPr lang="en-US" dirty="0"/>
              <a:t> od 5.5.2025.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/>
              <a:t>Značajni</a:t>
            </a:r>
            <a:r>
              <a:rPr lang="en-US" dirty="0"/>
              <a:t> </a:t>
            </a:r>
            <a:r>
              <a:rPr lang="en-US" dirty="0" err="1"/>
              <a:t>incidenti</a:t>
            </a:r>
            <a:r>
              <a:rPr lang="en-US" dirty="0"/>
              <a:t> </a:t>
            </a:r>
            <a:r>
              <a:rPr lang="en-US" dirty="0" err="1"/>
              <a:t>prijavljuju</a:t>
            </a:r>
            <a:r>
              <a:rPr lang="en-US" dirty="0"/>
              <a:t> se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PiXi</a:t>
            </a:r>
            <a:r>
              <a:rPr lang="en-US" dirty="0"/>
              <a:t> </a:t>
            </a:r>
            <a:r>
              <a:rPr lang="en-US" dirty="0" err="1"/>
              <a:t>platformu</a:t>
            </a:r>
            <a:endParaRPr lang="en-US" dirty="0"/>
          </a:p>
          <a:p>
            <a:pPr lvl="1"/>
            <a:r>
              <a:rPr lang="en-US" dirty="0"/>
              <a:t>CARNET </a:t>
            </a:r>
            <a:r>
              <a:rPr lang="en-US" dirty="0" err="1"/>
              <a:t>razvija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platformom</a:t>
            </a:r>
            <a:endParaRPr lang="en-US" dirty="0"/>
          </a:p>
          <a:p>
            <a:pPr lvl="1"/>
            <a:r>
              <a:rPr lang="en-US" dirty="0" err="1"/>
              <a:t>Povezana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sustavom</a:t>
            </a:r>
            <a:r>
              <a:rPr lang="en-US" dirty="0"/>
              <a:t> NIAS/e-</a:t>
            </a:r>
            <a:r>
              <a:rPr lang="en-US" dirty="0" err="1"/>
              <a:t>Građani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je da </a:t>
            </a:r>
            <a:r>
              <a:rPr lang="en-US" dirty="0" err="1"/>
              <a:t>tvrtke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omogućeno</a:t>
            </a:r>
            <a:r>
              <a:rPr lang="en-US" dirty="0"/>
              <a:t> e-</a:t>
            </a:r>
            <a:r>
              <a:rPr lang="en-US" dirty="0" err="1"/>
              <a:t>Poslovanje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/>
              <a:t>Nacionalni</a:t>
            </a:r>
            <a:r>
              <a:rPr lang="en-US" dirty="0"/>
              <a:t> CERT </a:t>
            </a:r>
            <a:r>
              <a:rPr lang="en-US" dirty="0" err="1"/>
              <a:t>nadležan</a:t>
            </a:r>
            <a:r>
              <a:rPr lang="en-US" dirty="0"/>
              <a:t> je CSIRT za </a:t>
            </a:r>
            <a:r>
              <a:rPr lang="en-US" dirty="0" err="1"/>
              <a:t>sektore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Sustav</a:t>
            </a:r>
            <a:r>
              <a:rPr lang="en-US" dirty="0"/>
              <a:t> </a:t>
            </a:r>
            <a:r>
              <a:rPr lang="en-US" dirty="0" err="1"/>
              <a:t>obrazovanja</a:t>
            </a:r>
            <a:endParaRPr lang="en-US" dirty="0"/>
          </a:p>
          <a:p>
            <a:pPr lvl="1"/>
            <a:r>
              <a:rPr lang="en-US" dirty="0" err="1"/>
              <a:t>Prijavljeni</a:t>
            </a:r>
            <a:r>
              <a:rPr lang="en-US" dirty="0"/>
              <a:t> </a:t>
            </a:r>
            <a:r>
              <a:rPr lang="en-US" dirty="0" err="1"/>
              <a:t>značajni</a:t>
            </a:r>
            <a:r>
              <a:rPr lang="en-US" dirty="0"/>
              <a:t> </a:t>
            </a:r>
            <a:r>
              <a:rPr lang="en-US" dirty="0" err="1"/>
              <a:t>incidenti</a:t>
            </a:r>
            <a:r>
              <a:rPr lang="en-US" dirty="0"/>
              <a:t> </a:t>
            </a:r>
            <a:r>
              <a:rPr lang="en-US" dirty="0" err="1"/>
              <a:t>dolaze</a:t>
            </a:r>
            <a:r>
              <a:rPr lang="en-US" dirty="0"/>
              <a:t> nama </a:t>
            </a:r>
            <a:r>
              <a:rPr lang="en-US" dirty="0" err="1"/>
              <a:t>i</a:t>
            </a:r>
            <a:r>
              <a:rPr lang="en-US" dirty="0"/>
              <a:t> mi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u </a:t>
            </a:r>
            <a:r>
              <a:rPr lang="en-US" dirty="0" err="1"/>
              <a:t>rješavanju</a:t>
            </a:r>
            <a:endParaRPr lang="hr-HR" dirty="0"/>
          </a:p>
          <a:p>
            <a:pPr lvl="1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876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14035E-C907-E5A9-366B-15D793C49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15F48-70AD-90E8-9F2F-1C2DB1C3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Kibernetički</a:t>
            </a:r>
            <a:r>
              <a:rPr lang="en-US" dirty="0"/>
              <a:t> </a:t>
            </a:r>
            <a:r>
              <a:rPr lang="en-US" dirty="0" err="1"/>
              <a:t>incidenti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0A9A7-E61F-DACB-A195-45E2A2509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 </a:t>
            </a:r>
            <a:r>
              <a:rPr lang="en-US" dirty="0">
                <a:hlinkClick r:id="rId3"/>
              </a:rPr>
              <a:t>www.cert.hr</a:t>
            </a:r>
            <a:r>
              <a:rPr lang="en-US" dirty="0"/>
              <a:t> </a:t>
            </a:r>
            <a:r>
              <a:rPr lang="en-US" dirty="0" err="1"/>
              <a:t>redovito</a:t>
            </a:r>
            <a:r>
              <a:rPr lang="en-US" dirty="0"/>
              <a:t> </a:t>
            </a:r>
            <a:r>
              <a:rPr lang="en-US" dirty="0" err="1"/>
              <a:t>objavljujemo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aktualnim</a:t>
            </a:r>
            <a:r>
              <a:rPr lang="en-US" dirty="0"/>
              <a:t> </a:t>
            </a:r>
            <a:r>
              <a:rPr lang="en-US" dirty="0" err="1"/>
              <a:t>prijetnjama</a:t>
            </a:r>
            <a:endParaRPr lang="en-US" dirty="0"/>
          </a:p>
          <a:p>
            <a:pPr lvl="1"/>
            <a:r>
              <a:rPr lang="en-US" dirty="0" err="1"/>
              <a:t>pratite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spriječite</a:t>
            </a:r>
            <a:r>
              <a:rPr lang="en-US" dirty="0"/>
              <a:t> da se </a:t>
            </a:r>
            <a:r>
              <a:rPr lang="en-US" dirty="0" err="1"/>
              <a:t>isti</a:t>
            </a:r>
            <a:r>
              <a:rPr lang="en-US" dirty="0"/>
              <a:t> incident </a:t>
            </a:r>
            <a:r>
              <a:rPr lang="en-US" dirty="0" err="1"/>
              <a:t>dogodi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 u </a:t>
            </a:r>
            <a:r>
              <a:rPr lang="en-US" dirty="0" err="1"/>
              <a:t>vašoj</a:t>
            </a:r>
            <a:r>
              <a:rPr lang="en-US" dirty="0"/>
              <a:t> </a:t>
            </a:r>
            <a:r>
              <a:rPr lang="en-US" dirty="0" err="1"/>
              <a:t>ustanovi</a:t>
            </a:r>
            <a:endParaRPr lang="en-US" dirty="0"/>
          </a:p>
          <a:p>
            <a:r>
              <a:rPr lang="en-US" dirty="0"/>
              <a:t>Ako do </a:t>
            </a:r>
            <a:r>
              <a:rPr lang="en-US" dirty="0" err="1"/>
              <a:t>incidenta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dođe</a:t>
            </a:r>
            <a:r>
              <a:rPr lang="en-US" dirty="0"/>
              <a:t>, </a:t>
            </a:r>
            <a:r>
              <a:rPr lang="en-US" dirty="0" err="1"/>
              <a:t>prijavite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incident@cert.hr</a:t>
            </a:r>
            <a:endParaRPr lang="en-US" dirty="0"/>
          </a:p>
          <a:p>
            <a:r>
              <a:rPr lang="en-US" dirty="0" err="1"/>
              <a:t>Pomoć</a:t>
            </a:r>
            <a:r>
              <a:rPr lang="en-US" dirty="0"/>
              <a:t> u </a:t>
            </a:r>
            <a:r>
              <a:rPr lang="en-US" dirty="0" err="1"/>
              <a:t>rješavanju</a:t>
            </a:r>
            <a:r>
              <a:rPr lang="en-US" dirty="0"/>
              <a:t> </a:t>
            </a:r>
            <a:r>
              <a:rPr lang="en-US" dirty="0" err="1"/>
              <a:t>kibernetičkih</a:t>
            </a:r>
            <a:r>
              <a:rPr lang="en-US" dirty="0"/>
              <a:t> </a:t>
            </a:r>
            <a:r>
              <a:rPr lang="en-US" dirty="0" err="1"/>
              <a:t>incidenata</a:t>
            </a:r>
            <a:endParaRPr lang="en-US" dirty="0"/>
          </a:p>
          <a:p>
            <a:pPr marL="457200" lvl="1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154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EE2F5-AD97-6C86-DADA-38C0A3336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DDBF-83DA-2E0C-A2C8-45C5E1F84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Provjera</a:t>
            </a:r>
            <a:r>
              <a:rPr lang="en-US" dirty="0"/>
              <a:t> </a:t>
            </a:r>
            <a:r>
              <a:rPr lang="en-US" dirty="0" err="1"/>
              <a:t>ranjivosti</a:t>
            </a:r>
            <a:r>
              <a:rPr lang="en-US" dirty="0"/>
              <a:t> </a:t>
            </a:r>
            <a:r>
              <a:rPr lang="en-US" dirty="0" err="1"/>
              <a:t>servisa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55EF7-2C75-CCC3-8A59-E0565F91E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Obavještavanje</a:t>
            </a:r>
            <a:r>
              <a:rPr lang="en-US" dirty="0"/>
              <a:t> o </a:t>
            </a:r>
            <a:r>
              <a:rPr lang="en-US" dirty="0" err="1"/>
              <a:t>ranjivim</a:t>
            </a:r>
            <a:r>
              <a:rPr lang="en-US" dirty="0"/>
              <a:t> </a:t>
            </a:r>
            <a:r>
              <a:rPr lang="en-US" dirty="0" err="1"/>
              <a:t>servisima</a:t>
            </a:r>
            <a:endParaRPr lang="en-US" dirty="0"/>
          </a:p>
          <a:p>
            <a:r>
              <a:rPr lang="en-US" dirty="0" err="1"/>
              <a:t>Provjere</a:t>
            </a:r>
            <a:r>
              <a:rPr lang="en-US" dirty="0"/>
              <a:t> </a:t>
            </a:r>
            <a:r>
              <a:rPr lang="en-US" dirty="0" err="1"/>
              <a:t>ranjivosti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spojenih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Internet</a:t>
            </a:r>
          </a:p>
          <a:p>
            <a:pPr lvl="1"/>
            <a:r>
              <a:rPr lang="en-US" dirty="0" err="1"/>
              <a:t>Rezultat</a:t>
            </a:r>
            <a:r>
              <a:rPr lang="en-US" dirty="0"/>
              <a:t> – </a:t>
            </a:r>
            <a:r>
              <a:rPr lang="en-US" dirty="0" err="1"/>
              <a:t>detaljan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s </a:t>
            </a:r>
            <a:r>
              <a:rPr lang="en-US" dirty="0" err="1"/>
              <a:t>popisom</a:t>
            </a:r>
            <a:r>
              <a:rPr lang="en-US" dirty="0"/>
              <a:t> </a:t>
            </a:r>
            <a:r>
              <a:rPr lang="en-US" dirty="0" err="1"/>
              <a:t>ranjivih</a:t>
            </a:r>
            <a:r>
              <a:rPr lang="en-US" dirty="0"/>
              <a:t> </a:t>
            </a:r>
            <a:r>
              <a:rPr lang="en-US" dirty="0" err="1"/>
              <a:t>servisa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ažurirati</a:t>
            </a:r>
            <a:endParaRPr lang="en-US" dirty="0"/>
          </a:p>
          <a:p>
            <a:r>
              <a:rPr lang="en-US" dirty="0"/>
              <a:t>CERT CVE – </a:t>
            </a:r>
            <a:r>
              <a:rPr lang="en-US" dirty="0" err="1"/>
              <a:t>repozitorij</a:t>
            </a:r>
            <a:r>
              <a:rPr lang="en-US" dirty="0"/>
              <a:t> </a:t>
            </a:r>
            <a:r>
              <a:rPr lang="en-US" dirty="0" err="1"/>
              <a:t>poznatih</a:t>
            </a:r>
            <a:r>
              <a:rPr lang="en-US" dirty="0"/>
              <a:t> </a:t>
            </a:r>
            <a:r>
              <a:rPr lang="en-US" dirty="0" err="1"/>
              <a:t>ranjivosti</a:t>
            </a:r>
            <a:r>
              <a:rPr lang="en-US" dirty="0"/>
              <a:t> </a:t>
            </a:r>
            <a:r>
              <a:rPr lang="en-US" dirty="0" err="1"/>
              <a:t>pretraživih</a:t>
            </a:r>
            <a:r>
              <a:rPr lang="en-US" dirty="0"/>
              <a:t> po OS-u, </a:t>
            </a:r>
            <a:r>
              <a:rPr lang="en-US" dirty="0" err="1"/>
              <a:t>aplikaciji</a:t>
            </a:r>
            <a:r>
              <a:rPr lang="en-US" dirty="0"/>
              <a:t>, </a:t>
            </a:r>
            <a:r>
              <a:rPr lang="en-US" dirty="0" err="1"/>
              <a:t>proizvođaču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8401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rce DEI 2025">
      <a:dk1>
        <a:srgbClr val="58585A"/>
      </a:dk1>
      <a:lt1>
        <a:srgbClr val="FFFFFF"/>
      </a:lt1>
      <a:dk2>
        <a:srgbClr val="58585A"/>
      </a:dk2>
      <a:lt2>
        <a:srgbClr val="FFFFFF"/>
      </a:lt2>
      <a:accent1>
        <a:srgbClr val="4CC0AD"/>
      </a:accent1>
      <a:accent2>
        <a:srgbClr val="E39717"/>
      </a:accent2>
      <a:accent3>
        <a:srgbClr val="D71635"/>
      </a:accent3>
      <a:accent4>
        <a:srgbClr val="80C342"/>
      </a:accent4>
      <a:accent5>
        <a:srgbClr val="00AB4E"/>
      </a:accent5>
      <a:accent6>
        <a:srgbClr val="B04C46"/>
      </a:accent6>
      <a:hlink>
        <a:srgbClr val="D71635"/>
      </a:hlink>
      <a:folHlink>
        <a:srgbClr val="D71635"/>
      </a:folHlink>
    </a:clrScheme>
    <a:fontScheme name="Srce DEI 20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ija Srce DEI 2025 - template.potx" id="{BBBB45DD-281A-4CE2-8EDC-F22CF8D79447}" vid="{B79A2DEE-1C44-403F-86B5-DE4AB27586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19C3F356147C448DC8F2FCA33E7828" ma:contentTypeVersion="21" ma:contentTypeDescription="Create a new document." ma:contentTypeScope="" ma:versionID="bef3b2eea230660eb9dccf7cec0e0db3">
  <xsd:schema xmlns:xsd="http://www.w3.org/2001/XMLSchema" xmlns:xs="http://www.w3.org/2001/XMLSchema" xmlns:p="http://schemas.microsoft.com/office/2006/metadata/properties" xmlns:ns2="12dd94ad-c239-44ab-8ff8-f2ef70377297" xmlns:ns3="368157a5-bac9-422d-8077-23e6b5ba413d" targetNamespace="http://schemas.microsoft.com/office/2006/metadata/properties" ma:root="true" ma:fieldsID="1db7bdb848079e449b27933672df68bb" ns2:_="" ns3:_="">
    <xsd:import namespace="12dd94ad-c239-44ab-8ff8-f2ef70377297"/>
    <xsd:import namespace="368157a5-bac9-422d-8077-23e6b5ba413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Descrip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_Flow_SignoffStatu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d94ad-c239-44ab-8ff8-f2ef7037729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dd0488ad-ed47-4620-a864-3d72fb3ce9a3}" ma:internalName="TaxCatchAll" ma:showField="CatchAllData" ma:web="12dd94ad-c239-44ab-8ff8-f2ef703772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8157a5-bac9-422d-8077-23e6b5ba41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scription" ma:index="21" nillable="true" ma:displayName="Description" ma:format="Dropdown" ma:internalName="Description">
      <xsd:simpleType>
        <xsd:restriction base="dms:Text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6d986ede-ccc4-4a57-b6a6-e316a042c0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7" nillable="true" ma:displayName="Sign-off status" ma:internalName="Sign_x002d_off_x0020_status">
      <xsd:simpleType>
        <xsd:restriction base="dms:Text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8157a5-bac9-422d-8077-23e6b5ba413d">
      <Terms xmlns="http://schemas.microsoft.com/office/infopath/2007/PartnerControls"/>
    </lcf76f155ced4ddcb4097134ff3c332f>
    <_Flow_SignoffStatus xmlns="368157a5-bac9-422d-8077-23e6b5ba413d" xsi:nil="true"/>
    <Description xmlns="368157a5-bac9-422d-8077-23e6b5ba413d" xsi:nil="true"/>
    <TaxCatchAll xmlns="12dd94ad-c239-44ab-8ff8-f2ef70377297" xsi:nil="true"/>
  </documentManagement>
</p:properties>
</file>

<file path=customXml/itemProps1.xml><?xml version="1.0" encoding="utf-8"?>
<ds:datastoreItem xmlns:ds="http://schemas.openxmlformats.org/officeDocument/2006/customXml" ds:itemID="{02CC7B47-7F3E-4CC9-9E6F-65C4156DBF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dd94ad-c239-44ab-8ff8-f2ef70377297"/>
    <ds:schemaRef ds:uri="368157a5-bac9-422d-8077-23e6b5ba41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EF48E1-D345-48A7-B57C-4A12050C82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196F87-EE85-49B8-A794-AEC6BBCEDE26}">
  <ds:schemaRefs>
    <ds:schemaRef ds:uri="http://schemas.microsoft.com/office/2006/metadata/properties"/>
    <ds:schemaRef ds:uri="http://schemas.microsoft.com/office/infopath/2007/PartnerControls"/>
    <ds:schemaRef ds:uri="368157a5-bac9-422d-8077-23e6b5ba413d"/>
    <ds:schemaRef ds:uri="12dd94ad-c239-44ab-8ff8-f2ef7037729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Prezentacija Srce DEI 2025 - template</Template>
  <TotalTime>565</TotalTime>
  <Words>1037</Words>
  <Application>Microsoft Office PowerPoint</Application>
  <PresentationFormat>Widescreen</PresentationFormat>
  <Paragraphs>107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-apple-system</vt:lpstr>
      <vt:lpstr>Arial</vt:lpstr>
      <vt:lpstr>Calibri</vt:lpstr>
      <vt:lpstr>Dosis</vt:lpstr>
      <vt:lpstr>inherit</vt:lpstr>
      <vt:lpstr>Wingdings</vt:lpstr>
      <vt:lpstr>Office Theme</vt:lpstr>
      <vt:lpstr>Povećanje razine kibernetičke sigurnosti akademske zajednice</vt:lpstr>
      <vt:lpstr>Sadržaj</vt:lpstr>
      <vt:lpstr>O CARNET-u</vt:lpstr>
      <vt:lpstr>O Nacionalnom CERT-u</vt:lpstr>
      <vt:lpstr>O Nacionalnom CERT-u</vt:lpstr>
      <vt:lpstr>Usluge CARNET-a i Nacionalnog CERT-a koje mogu povećati sigurnosti akademske zajednice</vt:lpstr>
      <vt:lpstr>Značajni kibernetički incidenti</vt:lpstr>
      <vt:lpstr>Kibernetički incidenti</vt:lpstr>
      <vt:lpstr>Provjera ranjivosti servisa</vt:lpstr>
      <vt:lpstr>CERT Spamblock</vt:lpstr>
      <vt:lpstr>TCS certifikati</vt:lpstr>
      <vt:lpstr>Sigurnost akademskih ustanova</vt:lpstr>
      <vt:lpstr>Ulaganja u mlade talente</vt:lpstr>
      <vt:lpstr>Iffy.cert.hr</vt:lpstr>
      <vt:lpstr>Zaključak</vt:lpstr>
      <vt:lpstr>Hvala na pažnji! Pitanja?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Nataša Glavor</dc:creator>
  <cp:lastModifiedBy>Nataša Glavor</cp:lastModifiedBy>
  <cp:revision>1</cp:revision>
  <dcterms:created xsi:type="dcterms:W3CDTF">2025-03-19T17:20:05Z</dcterms:created>
  <dcterms:modified xsi:type="dcterms:W3CDTF">2025-03-24T00:29:56Z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0x0101009A19C3F356147C448DC8F2FCA33E7828</vt:lpwstr>
  </property>
  <property fmtid="{D5CDD505-2E9C-101B-9397-08002B2CF9AE}" pid="3" name="MediaServiceImageTags">
    <vt:lpwstr/>
  </property>
</Properties>
</file>