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2" r:id="rId5"/>
    <p:sldId id="276" r:id="rId6"/>
    <p:sldId id="265" r:id="rId7"/>
    <p:sldId id="266" r:id="rId8"/>
    <p:sldId id="263" r:id="rId9"/>
    <p:sldId id="277" r:id="rId10"/>
    <p:sldId id="278" r:id="rId11"/>
    <p:sldId id="267" r:id="rId12"/>
    <p:sldId id="268" r:id="rId13"/>
    <p:sldId id="279" r:id="rId14"/>
    <p:sldId id="272" r:id="rId15"/>
    <p:sldId id="270" r:id="rId16"/>
    <p:sldId id="273" r:id="rId17"/>
    <p:sldId id="274" r:id="rId18"/>
    <p:sldId id="280" r:id="rId19"/>
    <p:sldId id="258" r:id="rId20"/>
    <p:sldId id="275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64"/>
            <p14:sldId id="262"/>
            <p14:sldId id="276"/>
            <p14:sldId id="265"/>
            <p14:sldId id="266"/>
            <p14:sldId id="263"/>
            <p14:sldId id="277"/>
            <p14:sldId id="278"/>
            <p14:sldId id="267"/>
            <p14:sldId id="268"/>
            <p14:sldId id="279"/>
            <p14:sldId id="272"/>
            <p14:sldId id="270"/>
            <p14:sldId id="273"/>
            <p14:sldId id="274"/>
            <p14:sldId id="280"/>
            <p14:sldId id="25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0C213-8324-47B7-853E-F528468F114C}" v="17" dt="2025-03-25T14:56:31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7" autoAdjust="0"/>
    <p:restoredTop sz="94660"/>
  </p:normalViewPr>
  <p:slideViewPr>
    <p:cSldViewPr snapToGrid="0">
      <p:cViewPr>
        <p:scale>
          <a:sx n="100" d="100"/>
          <a:sy n="100" d="100"/>
        </p:scale>
        <p:origin x="-29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jiljana Brkić" userId="1359959e-fdc9-4c92-86d2-22a08554b354" providerId="ADAL" clId="{4B50C213-8324-47B7-853E-F528468F114C}"/>
    <pc:docChg chg="undo custSel addSld delSld modSld sldOrd modSection">
      <pc:chgData name="Ljiljana Brkić" userId="1359959e-fdc9-4c92-86d2-22a08554b354" providerId="ADAL" clId="{4B50C213-8324-47B7-853E-F528468F114C}" dt="2025-03-25T15:27:23.598" v="1174" actId="14100"/>
      <pc:docMkLst>
        <pc:docMk/>
      </pc:docMkLst>
      <pc:sldChg chg="modSp mod">
        <pc:chgData name="Ljiljana Brkić" userId="1359959e-fdc9-4c92-86d2-22a08554b354" providerId="ADAL" clId="{4B50C213-8324-47B7-853E-F528468F114C}" dt="2025-03-24T16:30:51.131" v="497" actId="20577"/>
        <pc:sldMkLst>
          <pc:docMk/>
          <pc:sldMk cId="1625117402" sldId="257"/>
        </pc:sldMkLst>
        <pc:spChg chg="mod">
          <ac:chgData name="Ljiljana Brkić" userId="1359959e-fdc9-4c92-86d2-22a08554b354" providerId="ADAL" clId="{4B50C213-8324-47B7-853E-F528468F114C}" dt="2025-03-24T16:30:51.131" v="497" actId="20577"/>
          <ac:spMkLst>
            <pc:docMk/>
            <pc:sldMk cId="1625117402" sldId="257"/>
            <ac:spMk id="3" creationId="{D1D54CF5-8E60-469E-8AFB-C5A50906DF81}"/>
          </ac:spMkLst>
        </pc:spChg>
      </pc:sldChg>
      <pc:sldChg chg="addSp delSp modSp mod">
        <pc:chgData name="Ljiljana Brkić" userId="1359959e-fdc9-4c92-86d2-22a08554b354" providerId="ADAL" clId="{4B50C213-8324-47B7-853E-F528468F114C}" dt="2025-03-25T12:31:20.131" v="829" actId="1076"/>
        <pc:sldMkLst>
          <pc:docMk/>
          <pc:sldMk cId="852537077" sldId="258"/>
        </pc:sldMkLst>
        <pc:spChg chg="mod">
          <ac:chgData name="Ljiljana Brkić" userId="1359959e-fdc9-4c92-86d2-22a08554b354" providerId="ADAL" clId="{4B50C213-8324-47B7-853E-F528468F114C}" dt="2025-03-25T12:31:20.131" v="829" actId="1076"/>
          <ac:spMkLst>
            <pc:docMk/>
            <pc:sldMk cId="852537077" sldId="258"/>
            <ac:spMk id="4" creationId="{35C44D54-AEC3-4642-B0C2-4E80B079FCD8}"/>
          </ac:spMkLst>
        </pc:spChg>
        <pc:picChg chg="add del mod">
          <ac:chgData name="Ljiljana Brkić" userId="1359959e-fdc9-4c92-86d2-22a08554b354" providerId="ADAL" clId="{4B50C213-8324-47B7-853E-F528468F114C}" dt="2025-03-25T09:51:33.860" v="715" actId="478"/>
          <ac:picMkLst>
            <pc:docMk/>
            <pc:sldMk cId="852537077" sldId="258"/>
            <ac:picMk id="3" creationId="{DD4E05A4-7AAD-310C-1813-A84D9BF4413C}"/>
          </ac:picMkLst>
        </pc:picChg>
        <pc:picChg chg="add del mod">
          <ac:chgData name="Ljiljana Brkić" userId="1359959e-fdc9-4c92-86d2-22a08554b354" providerId="ADAL" clId="{4B50C213-8324-47B7-853E-F528468F114C}" dt="2025-03-25T09:55:17.016" v="720" actId="478"/>
          <ac:picMkLst>
            <pc:docMk/>
            <pc:sldMk cId="852537077" sldId="258"/>
            <ac:picMk id="5" creationId="{D8C14EF2-009D-D545-4CA1-3D9BF60EF619}"/>
          </ac:picMkLst>
        </pc:picChg>
        <pc:picChg chg="add del mod">
          <ac:chgData name="Ljiljana Brkić" userId="1359959e-fdc9-4c92-86d2-22a08554b354" providerId="ADAL" clId="{4B50C213-8324-47B7-853E-F528468F114C}" dt="2025-03-25T09:56:52.651" v="723" actId="478"/>
          <ac:picMkLst>
            <pc:docMk/>
            <pc:sldMk cId="852537077" sldId="258"/>
            <ac:picMk id="7" creationId="{950EE6D9-89B6-6138-40AD-22E810252930}"/>
          </ac:picMkLst>
        </pc:picChg>
        <pc:picChg chg="add del mod">
          <ac:chgData name="Ljiljana Brkić" userId="1359959e-fdc9-4c92-86d2-22a08554b354" providerId="ADAL" clId="{4B50C213-8324-47B7-853E-F528468F114C}" dt="2025-03-25T10:11:42.156" v="727" actId="478"/>
          <ac:picMkLst>
            <pc:docMk/>
            <pc:sldMk cId="852537077" sldId="258"/>
            <ac:picMk id="9" creationId="{7CA48E78-B69F-B9E7-CF00-C9744D7DDB6A}"/>
          </ac:picMkLst>
        </pc:picChg>
        <pc:picChg chg="add mod">
          <ac:chgData name="Ljiljana Brkić" userId="1359959e-fdc9-4c92-86d2-22a08554b354" providerId="ADAL" clId="{4B50C213-8324-47B7-853E-F528468F114C}" dt="2025-03-25T10:12:02.421" v="731" actId="1076"/>
          <ac:picMkLst>
            <pc:docMk/>
            <pc:sldMk cId="852537077" sldId="258"/>
            <ac:picMk id="11" creationId="{CF7ED6AF-B310-51F0-6E2F-854D4E3B4B54}"/>
          </ac:picMkLst>
        </pc:picChg>
      </pc:sldChg>
      <pc:sldChg chg="addSp delSp modSp del mod setBg">
        <pc:chgData name="Ljiljana Brkić" userId="1359959e-fdc9-4c92-86d2-22a08554b354" providerId="ADAL" clId="{4B50C213-8324-47B7-853E-F528468F114C}" dt="2025-03-25T14:45:00.225" v="1044" actId="47"/>
        <pc:sldMkLst>
          <pc:docMk/>
          <pc:sldMk cId="4140914028" sldId="259"/>
        </pc:sldMkLst>
        <pc:spChg chg="add mod">
          <ac:chgData name="Ljiljana Brkić" userId="1359959e-fdc9-4c92-86d2-22a08554b354" providerId="ADAL" clId="{4B50C213-8324-47B7-853E-F528468F114C}" dt="2025-03-25T10:12:27.814" v="757" actId="6549"/>
          <ac:spMkLst>
            <pc:docMk/>
            <pc:sldMk cId="4140914028" sldId="259"/>
            <ac:spMk id="4" creationId="{BB2EC885-3B78-D99B-5862-3F2916B9DCE3}"/>
          </ac:spMkLst>
        </pc:spChg>
        <pc:picChg chg="add del mod">
          <ac:chgData name="Ljiljana Brkić" userId="1359959e-fdc9-4c92-86d2-22a08554b354" providerId="ADAL" clId="{4B50C213-8324-47B7-853E-F528468F114C}" dt="2025-03-25T14:44:56.235" v="1043" actId="478"/>
          <ac:picMkLst>
            <pc:docMk/>
            <pc:sldMk cId="4140914028" sldId="259"/>
            <ac:picMk id="3" creationId="{014C5E51-D7F7-DBD7-A15E-251DAD4AE974}"/>
          </ac:picMkLst>
        </pc:picChg>
      </pc:sldChg>
      <pc:sldChg chg="del">
        <pc:chgData name="Ljiljana Brkić" userId="1359959e-fdc9-4c92-86d2-22a08554b354" providerId="ADAL" clId="{4B50C213-8324-47B7-853E-F528468F114C}" dt="2025-03-14T07:29:39.757" v="247" actId="47"/>
        <pc:sldMkLst>
          <pc:docMk/>
          <pc:sldMk cId="3824183284" sldId="260"/>
        </pc:sldMkLst>
      </pc:sldChg>
      <pc:sldChg chg="del">
        <pc:chgData name="Ljiljana Brkić" userId="1359959e-fdc9-4c92-86d2-22a08554b354" providerId="ADAL" clId="{4B50C213-8324-47B7-853E-F528468F114C}" dt="2025-03-14T07:29:38.501" v="246" actId="47"/>
        <pc:sldMkLst>
          <pc:docMk/>
          <pc:sldMk cId="1857059238" sldId="261"/>
        </pc:sldMkLst>
      </pc:sldChg>
      <pc:sldChg chg="modSp mod">
        <pc:chgData name="Ljiljana Brkić" userId="1359959e-fdc9-4c92-86d2-22a08554b354" providerId="ADAL" clId="{4B50C213-8324-47B7-853E-F528468F114C}" dt="2025-03-24T16:01:16.353" v="486" actId="6549"/>
        <pc:sldMkLst>
          <pc:docMk/>
          <pc:sldMk cId="1867532772" sldId="262"/>
        </pc:sldMkLst>
        <pc:spChg chg="mod">
          <ac:chgData name="Ljiljana Brkić" userId="1359959e-fdc9-4c92-86d2-22a08554b354" providerId="ADAL" clId="{4B50C213-8324-47B7-853E-F528468F114C}" dt="2025-03-24T16:01:13.049" v="485" actId="404"/>
          <ac:spMkLst>
            <pc:docMk/>
            <pc:sldMk cId="1867532772" sldId="262"/>
            <ac:spMk id="2" creationId="{A96BDD92-019D-7FD3-117A-14DEBE790967}"/>
          </ac:spMkLst>
        </pc:spChg>
        <pc:spChg chg="mod">
          <ac:chgData name="Ljiljana Brkić" userId="1359959e-fdc9-4c92-86d2-22a08554b354" providerId="ADAL" clId="{4B50C213-8324-47B7-853E-F528468F114C}" dt="2025-03-24T16:01:16.353" v="486" actId="6549"/>
          <ac:spMkLst>
            <pc:docMk/>
            <pc:sldMk cId="1867532772" sldId="262"/>
            <ac:spMk id="3" creationId="{CDCC1856-D486-FE7C-67E1-67A3E67B1EC8}"/>
          </ac:spMkLst>
        </pc:spChg>
      </pc:sldChg>
      <pc:sldChg chg="addSp delSp modSp mod">
        <pc:chgData name="Ljiljana Brkić" userId="1359959e-fdc9-4c92-86d2-22a08554b354" providerId="ADAL" clId="{4B50C213-8324-47B7-853E-F528468F114C}" dt="2025-03-25T15:27:23.598" v="1174" actId="14100"/>
        <pc:sldMkLst>
          <pc:docMk/>
          <pc:sldMk cId="958679716" sldId="263"/>
        </pc:sldMkLst>
        <pc:spChg chg="mod">
          <ac:chgData name="Ljiljana Brkić" userId="1359959e-fdc9-4c92-86d2-22a08554b354" providerId="ADAL" clId="{4B50C213-8324-47B7-853E-F528468F114C}" dt="2025-03-13T16:05:03.280" v="88" actId="20577"/>
          <ac:spMkLst>
            <pc:docMk/>
            <pc:sldMk cId="958679716" sldId="263"/>
            <ac:spMk id="2" creationId="{EEAF86BC-33A8-460B-8C10-737A41374085}"/>
          </ac:spMkLst>
        </pc:spChg>
        <pc:spChg chg="add mod">
          <ac:chgData name="Ljiljana Brkić" userId="1359959e-fdc9-4c92-86d2-22a08554b354" providerId="ADAL" clId="{4B50C213-8324-47B7-853E-F528468F114C}" dt="2025-03-13T16:05:19.727" v="89" actId="478"/>
          <ac:spMkLst>
            <pc:docMk/>
            <pc:sldMk cId="958679716" sldId="263"/>
            <ac:spMk id="7" creationId="{F8FD22FA-D702-51C4-5BC4-4BBFF0BF3FFB}"/>
          </ac:spMkLst>
        </pc:spChg>
        <pc:picChg chg="add del mod">
          <ac:chgData name="Ljiljana Brkić" userId="1359959e-fdc9-4c92-86d2-22a08554b354" providerId="ADAL" clId="{4B50C213-8324-47B7-853E-F528468F114C}" dt="2025-03-24T17:20:15.161" v="507" actId="478"/>
          <ac:picMkLst>
            <pc:docMk/>
            <pc:sldMk cId="958679716" sldId="263"/>
            <ac:picMk id="4" creationId="{C0B7C8BE-004E-103C-157D-34DC3733EB70}"/>
          </ac:picMkLst>
        </pc:picChg>
        <pc:picChg chg="add mod">
          <ac:chgData name="Ljiljana Brkić" userId="1359959e-fdc9-4c92-86d2-22a08554b354" providerId="ADAL" clId="{4B50C213-8324-47B7-853E-F528468F114C}" dt="2025-03-25T15:27:23.598" v="1174" actId="14100"/>
          <ac:picMkLst>
            <pc:docMk/>
            <pc:sldMk cId="958679716" sldId="263"/>
            <ac:picMk id="4" creationId="{F3C22D97-5B78-3901-B241-0E7E4B29A5CF}"/>
          </ac:picMkLst>
        </pc:picChg>
        <pc:picChg chg="add del mod">
          <ac:chgData name="Ljiljana Brkić" userId="1359959e-fdc9-4c92-86d2-22a08554b354" providerId="ADAL" clId="{4B50C213-8324-47B7-853E-F528468F114C}" dt="2025-03-24T17:49:25.679" v="611" actId="478"/>
          <ac:picMkLst>
            <pc:docMk/>
            <pc:sldMk cId="958679716" sldId="263"/>
            <ac:picMk id="6" creationId="{4FB8A993-942B-FA2F-7A45-1014F0638ED5}"/>
          </ac:picMkLst>
        </pc:picChg>
        <pc:picChg chg="add del mod">
          <ac:chgData name="Ljiljana Brkić" userId="1359959e-fdc9-4c92-86d2-22a08554b354" providerId="ADAL" clId="{4B50C213-8324-47B7-853E-F528468F114C}" dt="2025-03-24T17:49:49.777" v="614" actId="478"/>
          <ac:picMkLst>
            <pc:docMk/>
            <pc:sldMk cId="958679716" sldId="263"/>
            <ac:picMk id="9" creationId="{03E32F41-3C75-32FC-1506-EE75D8740271}"/>
          </ac:picMkLst>
        </pc:picChg>
        <pc:picChg chg="add del mod">
          <ac:chgData name="Ljiljana Brkić" userId="1359959e-fdc9-4c92-86d2-22a08554b354" providerId="ADAL" clId="{4B50C213-8324-47B7-853E-F528468F114C}" dt="2025-03-25T15:26:58.841" v="1167" actId="478"/>
          <ac:picMkLst>
            <pc:docMk/>
            <pc:sldMk cId="958679716" sldId="263"/>
            <ac:picMk id="11" creationId="{4315E42D-4A58-EB1C-3C05-E9B21B9D8017}"/>
          </ac:picMkLst>
        </pc:picChg>
        <pc:picChg chg="add del mod">
          <ac:chgData name="Ljiljana Brkić" userId="1359959e-fdc9-4c92-86d2-22a08554b354" providerId="ADAL" clId="{4B50C213-8324-47B7-853E-F528468F114C}" dt="2025-03-24T17:18:08.309" v="501" actId="478"/>
          <ac:picMkLst>
            <pc:docMk/>
            <pc:sldMk cId="958679716" sldId="263"/>
            <ac:picMk id="13" creationId="{0F9BE982-247B-599F-6314-B59E92AB0BC6}"/>
          </ac:picMkLst>
        </pc:picChg>
      </pc:sldChg>
      <pc:sldChg chg="addSp delSp modSp mod">
        <pc:chgData name="Ljiljana Brkić" userId="1359959e-fdc9-4c92-86d2-22a08554b354" providerId="ADAL" clId="{4B50C213-8324-47B7-853E-F528468F114C}" dt="2025-03-24T17:00:52.080" v="500" actId="1076"/>
        <pc:sldMkLst>
          <pc:docMk/>
          <pc:sldMk cId="2610346054" sldId="266"/>
        </pc:sldMkLst>
        <pc:picChg chg="del">
          <ac:chgData name="Ljiljana Brkić" userId="1359959e-fdc9-4c92-86d2-22a08554b354" providerId="ADAL" clId="{4B50C213-8324-47B7-853E-F528468F114C}" dt="2025-03-24T17:00:47.731" v="498" actId="478"/>
          <ac:picMkLst>
            <pc:docMk/>
            <pc:sldMk cId="2610346054" sldId="266"/>
            <ac:picMk id="5" creationId="{DDD1FCB8-5DB9-2EF5-5D62-AAF16F99813A}"/>
          </ac:picMkLst>
        </pc:picChg>
        <pc:picChg chg="add mod">
          <ac:chgData name="Ljiljana Brkić" userId="1359959e-fdc9-4c92-86d2-22a08554b354" providerId="ADAL" clId="{4B50C213-8324-47B7-853E-F528468F114C}" dt="2025-03-24T17:00:52.080" v="500" actId="1076"/>
          <ac:picMkLst>
            <pc:docMk/>
            <pc:sldMk cId="2610346054" sldId="266"/>
            <ac:picMk id="6" creationId="{1188EDC2-0EAC-ABE8-5AA2-DCBB165E18B0}"/>
          </ac:picMkLst>
        </pc:picChg>
      </pc:sldChg>
      <pc:sldChg chg="addSp delSp modSp new mod">
        <pc:chgData name="Ljiljana Brkić" userId="1359959e-fdc9-4c92-86d2-22a08554b354" providerId="ADAL" clId="{4B50C213-8324-47B7-853E-F528468F114C}" dt="2025-03-24T17:46:37.613" v="610" actId="1076"/>
        <pc:sldMkLst>
          <pc:docMk/>
          <pc:sldMk cId="1688743262" sldId="267"/>
        </pc:sldMkLst>
        <pc:spChg chg="mod">
          <ac:chgData name="Ljiljana Brkić" userId="1359959e-fdc9-4c92-86d2-22a08554b354" providerId="ADAL" clId="{4B50C213-8324-47B7-853E-F528468F114C}" dt="2025-03-24T17:45:53.828" v="607" actId="20577"/>
          <ac:spMkLst>
            <pc:docMk/>
            <pc:sldMk cId="1688743262" sldId="267"/>
            <ac:spMk id="2" creationId="{68FD84E5-BF95-3592-A31E-660B1FC68F9A}"/>
          </ac:spMkLst>
        </pc:spChg>
        <pc:spChg chg="add mod">
          <ac:chgData name="Ljiljana Brkić" userId="1359959e-fdc9-4c92-86d2-22a08554b354" providerId="ADAL" clId="{4B50C213-8324-47B7-853E-F528468F114C}" dt="2025-03-13T16:11:46.262" v="112" actId="478"/>
          <ac:spMkLst>
            <pc:docMk/>
            <pc:sldMk cId="1688743262" sldId="267"/>
            <ac:spMk id="7" creationId="{4B53101C-2CB2-D675-EDA1-AA19D8EBF077}"/>
          </ac:spMkLst>
        </pc:spChg>
        <pc:picChg chg="add">
          <ac:chgData name="Ljiljana Brkić" userId="1359959e-fdc9-4c92-86d2-22a08554b354" providerId="ADAL" clId="{4B50C213-8324-47B7-853E-F528468F114C}" dt="2025-03-24T17:46:16.754" v="608" actId="22"/>
          <ac:picMkLst>
            <pc:docMk/>
            <pc:sldMk cId="1688743262" sldId="267"/>
            <ac:picMk id="4" creationId="{004BBBBE-A303-457B-954A-8B48CB961C01}"/>
          </ac:picMkLst>
        </pc:picChg>
        <pc:picChg chg="add mod">
          <ac:chgData name="Ljiljana Brkić" userId="1359959e-fdc9-4c92-86d2-22a08554b354" providerId="ADAL" clId="{4B50C213-8324-47B7-853E-F528468F114C}" dt="2025-03-24T17:46:37.613" v="610" actId="1076"/>
          <ac:picMkLst>
            <pc:docMk/>
            <pc:sldMk cId="1688743262" sldId="267"/>
            <ac:picMk id="6" creationId="{E1EF9EAA-26E0-1C85-D6B4-B0A791B04274}"/>
          </ac:picMkLst>
        </pc:picChg>
        <pc:picChg chg="add del mod">
          <ac:chgData name="Ljiljana Brkić" userId="1359959e-fdc9-4c92-86d2-22a08554b354" providerId="ADAL" clId="{4B50C213-8324-47B7-853E-F528468F114C}" dt="2025-03-24T17:45:39.941" v="584" actId="478"/>
          <ac:picMkLst>
            <pc:docMk/>
            <pc:sldMk cId="1688743262" sldId="267"/>
            <ac:picMk id="9" creationId="{66D34CD9-3734-5894-7DAA-BE6A28A36AE4}"/>
          </ac:picMkLst>
        </pc:picChg>
      </pc:sldChg>
      <pc:sldChg chg="addSp modSp new mod">
        <pc:chgData name="Ljiljana Brkić" userId="1359959e-fdc9-4c92-86d2-22a08554b354" providerId="ADAL" clId="{4B50C213-8324-47B7-853E-F528468F114C}" dt="2025-03-24T17:50:53.629" v="654" actId="1076"/>
        <pc:sldMkLst>
          <pc:docMk/>
          <pc:sldMk cId="1845520027" sldId="268"/>
        </pc:sldMkLst>
        <pc:spChg chg="mod">
          <ac:chgData name="Ljiljana Brkić" userId="1359959e-fdc9-4c92-86d2-22a08554b354" providerId="ADAL" clId="{4B50C213-8324-47B7-853E-F528468F114C}" dt="2025-03-24T17:50:32.063" v="653" actId="20577"/>
          <ac:spMkLst>
            <pc:docMk/>
            <pc:sldMk cId="1845520027" sldId="268"/>
            <ac:spMk id="2" creationId="{942B1902-CD25-80CB-3F3E-DA8165A6D3BE}"/>
          </ac:spMkLst>
        </pc:spChg>
        <pc:picChg chg="add mod">
          <ac:chgData name="Ljiljana Brkić" userId="1359959e-fdc9-4c92-86d2-22a08554b354" providerId="ADAL" clId="{4B50C213-8324-47B7-853E-F528468F114C}" dt="2025-03-24T17:50:53.629" v="654" actId="1076"/>
          <ac:picMkLst>
            <pc:docMk/>
            <pc:sldMk cId="1845520027" sldId="268"/>
            <ac:picMk id="5" creationId="{F4C2A555-B033-C7A0-8B15-EF8DFF87F548}"/>
          </ac:picMkLst>
        </pc:picChg>
      </pc:sldChg>
      <pc:sldChg chg="delSp modSp add del mod">
        <pc:chgData name="Ljiljana Brkić" userId="1359959e-fdc9-4c92-86d2-22a08554b354" providerId="ADAL" clId="{4B50C213-8324-47B7-853E-F528468F114C}" dt="2025-03-21T09:12:13.643" v="265" actId="47"/>
        <pc:sldMkLst>
          <pc:docMk/>
          <pc:sldMk cId="2222364111" sldId="269"/>
        </pc:sldMkLst>
      </pc:sldChg>
      <pc:sldChg chg="addSp delSp modSp add mod">
        <pc:chgData name="Ljiljana Brkić" userId="1359959e-fdc9-4c92-86d2-22a08554b354" providerId="ADAL" clId="{4B50C213-8324-47B7-853E-F528468F114C}" dt="2025-03-25T13:44:59.852" v="984" actId="6549"/>
        <pc:sldMkLst>
          <pc:docMk/>
          <pc:sldMk cId="2988239944" sldId="270"/>
        </pc:sldMkLst>
        <pc:spChg chg="mod">
          <ac:chgData name="Ljiljana Brkić" userId="1359959e-fdc9-4c92-86d2-22a08554b354" providerId="ADAL" clId="{4B50C213-8324-47B7-853E-F528468F114C}" dt="2025-03-25T13:44:59.852" v="984" actId="6549"/>
          <ac:spMkLst>
            <pc:docMk/>
            <pc:sldMk cId="2988239944" sldId="270"/>
            <ac:spMk id="2" creationId="{19B0D918-CE89-B68E-A74A-5C3EF427CD7E}"/>
          </ac:spMkLst>
        </pc:spChg>
        <pc:picChg chg="add mod">
          <ac:chgData name="Ljiljana Brkić" userId="1359959e-fdc9-4c92-86d2-22a08554b354" providerId="ADAL" clId="{4B50C213-8324-47B7-853E-F528468F114C}" dt="2025-03-13T16:17:37.629" v="233" actId="1076"/>
          <ac:picMkLst>
            <pc:docMk/>
            <pc:sldMk cId="2988239944" sldId="270"/>
            <ac:picMk id="4" creationId="{32FF0BEF-B6DD-3C7B-43C6-AA2FE6D299FD}"/>
          </ac:picMkLst>
        </pc:picChg>
      </pc:sldChg>
      <pc:sldChg chg="addSp delSp modSp new del mod">
        <pc:chgData name="Ljiljana Brkić" userId="1359959e-fdc9-4c92-86d2-22a08554b354" providerId="ADAL" clId="{4B50C213-8324-47B7-853E-F528468F114C}" dt="2025-03-25T08:37:42.893" v="714" actId="47"/>
        <pc:sldMkLst>
          <pc:docMk/>
          <pc:sldMk cId="2098395768" sldId="271"/>
        </pc:sldMkLst>
        <pc:spChg chg="add mod">
          <ac:chgData name="Ljiljana Brkić" userId="1359959e-fdc9-4c92-86d2-22a08554b354" providerId="ADAL" clId="{4B50C213-8324-47B7-853E-F528468F114C}" dt="2025-03-25T08:36:42.014" v="712" actId="21"/>
          <ac:spMkLst>
            <pc:docMk/>
            <pc:sldMk cId="2098395768" sldId="271"/>
            <ac:spMk id="4" creationId="{61C39D23-424B-A809-D2B4-E1EC5DDFE5D9}"/>
          </ac:spMkLst>
        </pc:spChg>
        <pc:picChg chg="add del mod ord">
          <ac:chgData name="Ljiljana Brkić" userId="1359959e-fdc9-4c92-86d2-22a08554b354" providerId="ADAL" clId="{4B50C213-8324-47B7-853E-F528468F114C}" dt="2025-03-25T08:36:42.014" v="712" actId="21"/>
          <ac:picMkLst>
            <pc:docMk/>
            <pc:sldMk cId="2098395768" sldId="271"/>
            <ac:picMk id="5" creationId="{7DE19612-7466-565E-0B79-D374990F7745}"/>
          </ac:picMkLst>
        </pc:picChg>
      </pc:sldChg>
      <pc:sldChg chg="addSp modSp new mod">
        <pc:chgData name="Ljiljana Brkić" userId="1359959e-fdc9-4c92-86d2-22a08554b354" providerId="ADAL" clId="{4B50C213-8324-47B7-853E-F528468F114C}" dt="2025-03-25T13:44:28.980" v="932" actId="20577"/>
        <pc:sldMkLst>
          <pc:docMk/>
          <pc:sldMk cId="2034218734" sldId="272"/>
        </pc:sldMkLst>
        <pc:spChg chg="mod">
          <ac:chgData name="Ljiljana Brkić" userId="1359959e-fdc9-4c92-86d2-22a08554b354" providerId="ADAL" clId="{4B50C213-8324-47B7-853E-F528468F114C}" dt="2025-03-25T13:44:28.980" v="932" actId="20577"/>
          <ac:spMkLst>
            <pc:docMk/>
            <pc:sldMk cId="2034218734" sldId="272"/>
            <ac:spMk id="2" creationId="{E478E1B6-8446-C926-C52B-D17F085F3F84}"/>
          </ac:spMkLst>
        </pc:spChg>
        <pc:picChg chg="add mod">
          <ac:chgData name="Ljiljana Brkić" userId="1359959e-fdc9-4c92-86d2-22a08554b354" providerId="ADAL" clId="{4B50C213-8324-47B7-853E-F528468F114C}" dt="2025-03-13T16:18:21.243" v="237" actId="1076"/>
          <ac:picMkLst>
            <pc:docMk/>
            <pc:sldMk cId="2034218734" sldId="272"/>
            <ac:picMk id="5" creationId="{38035B48-21EB-E822-A9A6-940346C41C98}"/>
          </ac:picMkLst>
        </pc:picChg>
      </pc:sldChg>
      <pc:sldChg chg="addSp modSp new mod ord">
        <pc:chgData name="Ljiljana Brkić" userId="1359959e-fdc9-4c92-86d2-22a08554b354" providerId="ADAL" clId="{4B50C213-8324-47B7-853E-F528468F114C}" dt="2025-03-25T14:04:12.811" v="1042" actId="1076"/>
        <pc:sldMkLst>
          <pc:docMk/>
          <pc:sldMk cId="2882838797" sldId="273"/>
        </pc:sldMkLst>
        <pc:spChg chg="mod">
          <ac:chgData name="Ljiljana Brkić" userId="1359959e-fdc9-4c92-86d2-22a08554b354" providerId="ADAL" clId="{4B50C213-8324-47B7-853E-F528468F114C}" dt="2025-03-25T14:04:12.811" v="1042" actId="1076"/>
          <ac:spMkLst>
            <pc:docMk/>
            <pc:sldMk cId="2882838797" sldId="273"/>
            <ac:spMk id="2" creationId="{D7836A70-1C40-336A-0FA9-39C2B2462943}"/>
          </ac:spMkLst>
        </pc:spChg>
        <pc:picChg chg="add mod">
          <ac:chgData name="Ljiljana Brkić" userId="1359959e-fdc9-4c92-86d2-22a08554b354" providerId="ADAL" clId="{4B50C213-8324-47B7-853E-F528468F114C}" dt="2025-03-25T13:56:17.929" v="1009" actId="1076"/>
          <ac:picMkLst>
            <pc:docMk/>
            <pc:sldMk cId="2882838797" sldId="273"/>
            <ac:picMk id="5" creationId="{AF03810C-EB30-31AC-5A75-216812917E54}"/>
          </ac:picMkLst>
        </pc:picChg>
      </pc:sldChg>
      <pc:sldChg chg="addSp modSp new mod">
        <pc:chgData name="Ljiljana Brkić" userId="1359959e-fdc9-4c92-86d2-22a08554b354" providerId="ADAL" clId="{4B50C213-8324-47B7-853E-F528468F114C}" dt="2025-03-25T14:03:58.819" v="1041" actId="1076"/>
        <pc:sldMkLst>
          <pc:docMk/>
          <pc:sldMk cId="2060829155" sldId="274"/>
        </pc:sldMkLst>
        <pc:spChg chg="mod">
          <ac:chgData name="Ljiljana Brkić" userId="1359959e-fdc9-4c92-86d2-22a08554b354" providerId="ADAL" clId="{4B50C213-8324-47B7-853E-F528468F114C}" dt="2025-03-25T14:03:58.819" v="1041" actId="1076"/>
          <ac:spMkLst>
            <pc:docMk/>
            <pc:sldMk cId="2060829155" sldId="274"/>
            <ac:spMk id="2" creationId="{686BF8BC-B298-D782-32AC-B85948FC8997}"/>
          </ac:spMkLst>
        </pc:spChg>
        <pc:picChg chg="add mod">
          <ac:chgData name="Ljiljana Brkić" userId="1359959e-fdc9-4c92-86d2-22a08554b354" providerId="ADAL" clId="{4B50C213-8324-47B7-853E-F528468F114C}" dt="2025-03-25T14:03:55.280" v="1040" actId="1076"/>
          <ac:picMkLst>
            <pc:docMk/>
            <pc:sldMk cId="2060829155" sldId="274"/>
            <ac:picMk id="5" creationId="{E2CF3C0B-B51D-458A-54A8-9A587EF7E2CB}"/>
          </ac:picMkLst>
        </pc:picChg>
      </pc:sldChg>
      <pc:sldChg chg="addSp delSp modSp new mod">
        <pc:chgData name="Ljiljana Brkić" userId="1359959e-fdc9-4c92-86d2-22a08554b354" providerId="ADAL" clId="{4B50C213-8324-47B7-853E-F528468F114C}" dt="2025-03-25T15:01:04.488" v="1164" actId="20577"/>
        <pc:sldMkLst>
          <pc:docMk/>
          <pc:sldMk cId="1698182964" sldId="275"/>
        </pc:sldMkLst>
        <pc:spChg chg="add mod">
          <ac:chgData name="Ljiljana Brkić" userId="1359959e-fdc9-4c92-86d2-22a08554b354" providerId="ADAL" clId="{4B50C213-8324-47B7-853E-F528468F114C}" dt="2025-03-25T14:59:54.333" v="1151" actId="404"/>
          <ac:spMkLst>
            <pc:docMk/>
            <pc:sldMk cId="1698182964" sldId="275"/>
            <ac:spMk id="2" creationId="{44E5F65C-8831-CF68-8D15-B99206205B38}"/>
          </ac:spMkLst>
        </pc:spChg>
        <pc:spChg chg="add mod">
          <ac:chgData name="Ljiljana Brkić" userId="1359959e-fdc9-4c92-86d2-22a08554b354" providerId="ADAL" clId="{4B50C213-8324-47B7-853E-F528468F114C}" dt="2025-03-25T15:01:04.488" v="1164" actId="20577"/>
          <ac:spMkLst>
            <pc:docMk/>
            <pc:sldMk cId="1698182964" sldId="275"/>
            <ac:spMk id="3" creationId="{BF6AFA71-C790-205C-5AA8-0465F9C40D8B}"/>
          </ac:spMkLst>
        </pc:spChg>
        <pc:spChg chg="add">
          <ac:chgData name="Ljiljana Brkić" userId="1359959e-fdc9-4c92-86d2-22a08554b354" providerId="ADAL" clId="{4B50C213-8324-47B7-853E-F528468F114C}" dt="2025-03-25T14:56:26.004" v="1045"/>
          <ac:spMkLst>
            <pc:docMk/>
            <pc:sldMk cId="1698182964" sldId="275"/>
            <ac:spMk id="4" creationId="{ED0CCB80-C7DD-0BE6-B8C7-4600AC274937}"/>
          </ac:spMkLst>
        </pc:spChg>
      </pc:sldChg>
      <pc:sldChg chg="modSp add mod">
        <pc:chgData name="Ljiljana Brkić" userId="1359959e-fdc9-4c92-86d2-22a08554b354" providerId="ADAL" clId="{4B50C213-8324-47B7-853E-F528468F114C}" dt="2025-03-24T16:00:00.448" v="413" actId="6549"/>
        <pc:sldMkLst>
          <pc:docMk/>
          <pc:sldMk cId="3570293865" sldId="276"/>
        </pc:sldMkLst>
        <pc:spChg chg="mod">
          <ac:chgData name="Ljiljana Brkić" userId="1359959e-fdc9-4c92-86d2-22a08554b354" providerId="ADAL" clId="{4B50C213-8324-47B7-853E-F528468F114C}" dt="2025-03-24T16:00:00.448" v="413" actId="6549"/>
          <ac:spMkLst>
            <pc:docMk/>
            <pc:sldMk cId="3570293865" sldId="276"/>
            <ac:spMk id="3" creationId="{3F16105B-C63E-6472-784A-9D0A66866676}"/>
          </ac:spMkLst>
        </pc:spChg>
      </pc:sldChg>
      <pc:sldChg chg="addSp delSp modSp new mod">
        <pc:chgData name="Ljiljana Brkić" userId="1359959e-fdc9-4c92-86d2-22a08554b354" providerId="ADAL" clId="{4B50C213-8324-47B7-853E-F528468F114C}" dt="2025-03-24T17:43:12.943" v="553" actId="1076"/>
        <pc:sldMkLst>
          <pc:docMk/>
          <pc:sldMk cId="1838445245" sldId="277"/>
        </pc:sldMkLst>
        <pc:spChg chg="mod">
          <ac:chgData name="Ljiljana Brkić" userId="1359959e-fdc9-4c92-86d2-22a08554b354" providerId="ADAL" clId="{4B50C213-8324-47B7-853E-F528468F114C}" dt="2025-03-24T17:36:08.864" v="529" actId="20577"/>
          <ac:spMkLst>
            <pc:docMk/>
            <pc:sldMk cId="1838445245" sldId="277"/>
            <ac:spMk id="2" creationId="{3A7CBAB7-9223-BA63-B140-CB3A177984C6}"/>
          </ac:spMkLst>
        </pc:spChg>
        <pc:picChg chg="add del mod">
          <ac:chgData name="Ljiljana Brkić" userId="1359959e-fdc9-4c92-86d2-22a08554b354" providerId="ADAL" clId="{4B50C213-8324-47B7-853E-F528468F114C}" dt="2025-03-24T17:36:11.386" v="530" actId="478"/>
          <ac:picMkLst>
            <pc:docMk/>
            <pc:sldMk cId="1838445245" sldId="277"/>
            <ac:picMk id="5" creationId="{7BEED069-56CD-F6F8-E89E-38A7B1847267}"/>
          </ac:picMkLst>
        </pc:picChg>
        <pc:picChg chg="add del mod">
          <ac:chgData name="Ljiljana Brkić" userId="1359959e-fdc9-4c92-86d2-22a08554b354" providerId="ADAL" clId="{4B50C213-8324-47B7-853E-F528468F114C}" dt="2025-03-24T17:43:05.161" v="551" actId="478"/>
          <ac:picMkLst>
            <pc:docMk/>
            <pc:sldMk cId="1838445245" sldId="277"/>
            <ac:picMk id="7" creationId="{ACD36030-25F6-7C80-EE2E-4660D43CC625}"/>
          </ac:picMkLst>
        </pc:picChg>
        <pc:picChg chg="add mod">
          <ac:chgData name="Ljiljana Brkić" userId="1359959e-fdc9-4c92-86d2-22a08554b354" providerId="ADAL" clId="{4B50C213-8324-47B7-853E-F528468F114C}" dt="2025-03-24T17:43:12.943" v="553" actId="1076"/>
          <ac:picMkLst>
            <pc:docMk/>
            <pc:sldMk cId="1838445245" sldId="277"/>
            <ac:picMk id="9" creationId="{D20AE4AC-E37B-E0F8-63CB-E3D129DEA063}"/>
          </ac:picMkLst>
        </pc:picChg>
      </pc:sldChg>
      <pc:sldChg chg="addSp delSp modSp add mod">
        <pc:chgData name="Ljiljana Brkić" userId="1359959e-fdc9-4c92-86d2-22a08554b354" providerId="ADAL" clId="{4B50C213-8324-47B7-853E-F528468F114C}" dt="2025-03-24T17:45:30.564" v="583" actId="6549"/>
        <pc:sldMkLst>
          <pc:docMk/>
          <pc:sldMk cId="979015075" sldId="278"/>
        </pc:sldMkLst>
        <pc:spChg chg="mod">
          <ac:chgData name="Ljiljana Brkić" userId="1359959e-fdc9-4c92-86d2-22a08554b354" providerId="ADAL" clId="{4B50C213-8324-47B7-853E-F528468F114C}" dt="2025-03-24T17:45:30.564" v="583" actId="6549"/>
          <ac:spMkLst>
            <pc:docMk/>
            <pc:sldMk cId="979015075" sldId="278"/>
            <ac:spMk id="2" creationId="{40D5CF99-62E8-DA22-3432-570CE7639010}"/>
          </ac:spMkLst>
        </pc:spChg>
        <pc:picChg chg="add del mod">
          <ac:chgData name="Ljiljana Brkić" userId="1359959e-fdc9-4c92-86d2-22a08554b354" providerId="ADAL" clId="{4B50C213-8324-47B7-853E-F528468F114C}" dt="2025-03-24T17:41:26.293" v="545" actId="478"/>
          <ac:picMkLst>
            <pc:docMk/>
            <pc:sldMk cId="979015075" sldId="278"/>
            <ac:picMk id="5" creationId="{A0F7F887-C705-5EAF-D221-B87A380E871E}"/>
          </ac:picMkLst>
        </pc:picChg>
        <pc:picChg chg="del">
          <ac:chgData name="Ljiljana Brkić" userId="1359959e-fdc9-4c92-86d2-22a08554b354" providerId="ADAL" clId="{4B50C213-8324-47B7-853E-F528468F114C}" dt="2025-03-24T17:40:44.287" v="543" actId="478"/>
          <ac:picMkLst>
            <pc:docMk/>
            <pc:sldMk cId="979015075" sldId="278"/>
            <ac:picMk id="7" creationId="{F06AB680-575B-D2EE-8825-CF5FFDB064F5}"/>
          </ac:picMkLst>
        </pc:picChg>
        <pc:picChg chg="add del mod">
          <ac:chgData name="Ljiljana Brkić" userId="1359959e-fdc9-4c92-86d2-22a08554b354" providerId="ADAL" clId="{4B50C213-8324-47B7-853E-F528468F114C}" dt="2025-03-24T17:41:51.227" v="548" actId="478"/>
          <ac:picMkLst>
            <pc:docMk/>
            <pc:sldMk cId="979015075" sldId="278"/>
            <ac:picMk id="8" creationId="{A459C6B7-5FBD-F904-36F4-97AA02485DD5}"/>
          </ac:picMkLst>
        </pc:picChg>
        <pc:picChg chg="add mod">
          <ac:chgData name="Ljiljana Brkić" userId="1359959e-fdc9-4c92-86d2-22a08554b354" providerId="ADAL" clId="{4B50C213-8324-47B7-853E-F528468F114C}" dt="2025-03-24T17:43:31.100" v="554" actId="1076"/>
          <ac:picMkLst>
            <pc:docMk/>
            <pc:sldMk cId="979015075" sldId="278"/>
            <ac:picMk id="10" creationId="{C9031B4B-C749-7390-3C16-BB994B7C34BF}"/>
          </ac:picMkLst>
        </pc:picChg>
        <pc:picChg chg="add mod">
          <ac:chgData name="Ljiljana Brkić" userId="1359959e-fdc9-4c92-86d2-22a08554b354" providerId="ADAL" clId="{4B50C213-8324-47B7-853E-F528468F114C}" dt="2025-03-24T17:44:11.376" v="558" actId="14100"/>
          <ac:picMkLst>
            <pc:docMk/>
            <pc:sldMk cId="979015075" sldId="278"/>
            <ac:picMk id="12" creationId="{3D6219AD-806B-BB61-E977-76CCABD8A0AC}"/>
          </ac:picMkLst>
        </pc:picChg>
      </pc:sldChg>
      <pc:sldChg chg="addSp delSp modSp add mod">
        <pc:chgData name="Ljiljana Brkić" userId="1359959e-fdc9-4c92-86d2-22a08554b354" providerId="ADAL" clId="{4B50C213-8324-47B7-853E-F528468F114C}" dt="2025-03-25T13:40:38.166" v="863" actId="1076"/>
        <pc:sldMkLst>
          <pc:docMk/>
          <pc:sldMk cId="2442112004" sldId="279"/>
        </pc:sldMkLst>
        <pc:spChg chg="mod">
          <ac:chgData name="Ljiljana Brkić" userId="1359959e-fdc9-4c92-86d2-22a08554b354" providerId="ADAL" clId="{4B50C213-8324-47B7-853E-F528468F114C}" dt="2025-03-25T13:39:20.209" v="857" actId="14100"/>
          <ac:spMkLst>
            <pc:docMk/>
            <pc:sldMk cId="2442112004" sldId="279"/>
            <ac:spMk id="2" creationId="{391D39F7-3CA2-76BB-3A00-617F3E6E6F91}"/>
          </ac:spMkLst>
        </pc:spChg>
        <pc:spChg chg="del">
          <ac:chgData name="Ljiljana Brkić" userId="1359959e-fdc9-4c92-86d2-22a08554b354" providerId="ADAL" clId="{4B50C213-8324-47B7-853E-F528468F114C}" dt="2025-03-25T13:38:54.688" v="851"/>
          <ac:spMkLst>
            <pc:docMk/>
            <pc:sldMk cId="2442112004" sldId="279"/>
            <ac:spMk id="3" creationId="{CAADE74F-1425-A334-5C01-7A78FC882240}"/>
          </ac:spMkLst>
        </pc:spChg>
        <pc:spChg chg="add mod">
          <ac:chgData name="Ljiljana Brkić" userId="1359959e-fdc9-4c92-86d2-22a08554b354" providerId="ADAL" clId="{4B50C213-8324-47B7-853E-F528468F114C}" dt="2025-03-25T13:40:28.987" v="860" actId="478"/>
          <ac:spMkLst>
            <pc:docMk/>
            <pc:sldMk cId="2442112004" sldId="279"/>
            <ac:spMk id="8" creationId="{E4111C6E-0EAA-4085-CECD-50D0D3B5541A}"/>
          </ac:spMkLst>
        </pc:spChg>
        <pc:picChg chg="add del mod">
          <ac:chgData name="Ljiljana Brkić" userId="1359959e-fdc9-4c92-86d2-22a08554b354" providerId="ADAL" clId="{4B50C213-8324-47B7-853E-F528468F114C}" dt="2025-03-25T12:28:34.381" v="758" actId="478"/>
          <ac:picMkLst>
            <pc:docMk/>
            <pc:sldMk cId="2442112004" sldId="279"/>
            <ac:picMk id="4" creationId="{7DE19612-7466-565E-0B79-D374990F7745}"/>
          </ac:picMkLst>
        </pc:picChg>
        <pc:picChg chg="del">
          <ac:chgData name="Ljiljana Brkić" userId="1359959e-fdc9-4c92-86d2-22a08554b354" providerId="ADAL" clId="{4B50C213-8324-47B7-853E-F528468F114C}" dt="2025-03-25T08:35:44.584" v="711" actId="478"/>
          <ac:picMkLst>
            <pc:docMk/>
            <pc:sldMk cId="2442112004" sldId="279"/>
            <ac:picMk id="5" creationId="{77621636-A385-07C7-0AC9-F09115654D50}"/>
          </ac:picMkLst>
        </pc:picChg>
        <pc:picChg chg="add del mod">
          <ac:chgData name="Ljiljana Brkić" userId="1359959e-fdc9-4c92-86d2-22a08554b354" providerId="ADAL" clId="{4B50C213-8324-47B7-853E-F528468F114C}" dt="2025-03-25T13:40:28.987" v="860" actId="478"/>
          <ac:picMkLst>
            <pc:docMk/>
            <pc:sldMk cId="2442112004" sldId="279"/>
            <ac:picMk id="6" creationId="{0E8B2AD4-1160-D58F-431B-5C009515E287}"/>
          </ac:picMkLst>
        </pc:picChg>
        <pc:picChg chg="add mod">
          <ac:chgData name="Ljiljana Brkić" userId="1359959e-fdc9-4c92-86d2-22a08554b354" providerId="ADAL" clId="{4B50C213-8324-47B7-853E-F528468F114C}" dt="2025-03-25T13:40:38.166" v="863" actId="1076"/>
          <ac:picMkLst>
            <pc:docMk/>
            <pc:sldMk cId="2442112004" sldId="279"/>
            <ac:picMk id="10" creationId="{7AF23718-BA5F-9081-CCC3-F6C849D1DFE7}"/>
          </ac:picMkLst>
        </pc:picChg>
      </pc:sldChg>
      <pc:sldChg chg="addSp delSp modSp new mod">
        <pc:chgData name="Ljiljana Brkić" userId="1359959e-fdc9-4c92-86d2-22a08554b354" providerId="ADAL" clId="{4B50C213-8324-47B7-853E-F528468F114C}" dt="2025-03-25T15:02:26.282" v="1166" actId="1076"/>
        <pc:sldMkLst>
          <pc:docMk/>
          <pc:sldMk cId="4125285940" sldId="280"/>
        </pc:sldMkLst>
        <pc:spChg chg="mod">
          <ac:chgData name="Ljiljana Brkić" userId="1359959e-fdc9-4c92-86d2-22a08554b354" providerId="ADAL" clId="{4B50C213-8324-47B7-853E-F528468F114C}" dt="2025-03-25T12:31:27.763" v="830" actId="1076"/>
          <ac:spMkLst>
            <pc:docMk/>
            <pc:sldMk cId="4125285940" sldId="280"/>
            <ac:spMk id="2" creationId="{BDD83750-0C9F-7567-BF43-8A896EAE7FE6}"/>
          </ac:spMkLst>
        </pc:spChg>
        <pc:picChg chg="add mod">
          <ac:chgData name="Ljiljana Brkić" userId="1359959e-fdc9-4c92-86d2-22a08554b354" providerId="ADAL" clId="{4B50C213-8324-47B7-853E-F528468F114C}" dt="2025-03-25T12:32:33.690" v="837" actId="1076"/>
          <ac:picMkLst>
            <pc:docMk/>
            <pc:sldMk cId="4125285940" sldId="280"/>
            <ac:picMk id="5" creationId="{40546AD6-3FDC-012E-981E-BAB046FF34F3}"/>
          </ac:picMkLst>
        </pc:picChg>
        <pc:picChg chg="add del mod">
          <ac:chgData name="Ljiljana Brkić" userId="1359959e-fdc9-4c92-86d2-22a08554b354" providerId="ADAL" clId="{4B50C213-8324-47B7-853E-F528468F114C}" dt="2025-03-25T12:31:58.528" v="831" actId="478"/>
          <ac:picMkLst>
            <pc:docMk/>
            <pc:sldMk cId="4125285940" sldId="280"/>
            <ac:picMk id="7" creationId="{E39E4100-A0FA-C2A9-FE43-910F134AF265}"/>
          </ac:picMkLst>
        </pc:picChg>
        <pc:picChg chg="add mod">
          <ac:chgData name="Ljiljana Brkić" userId="1359959e-fdc9-4c92-86d2-22a08554b354" providerId="ADAL" clId="{4B50C213-8324-47B7-853E-F528468F114C}" dt="2025-03-25T15:02:26.282" v="1166" actId="1076"/>
          <ac:picMkLst>
            <pc:docMk/>
            <pc:sldMk cId="4125285940" sldId="280"/>
            <ac:picMk id="9" creationId="{F934BBD8-04EC-4BBF-8170-E76AF900E9C7}"/>
          </ac:picMkLst>
        </pc:picChg>
        <pc:picChg chg="add mod">
          <ac:chgData name="Ljiljana Brkić" userId="1359959e-fdc9-4c92-86d2-22a08554b354" providerId="ADAL" clId="{4B50C213-8324-47B7-853E-F528468F114C}" dt="2025-03-25T12:32:49.792" v="842" actId="1076"/>
          <ac:picMkLst>
            <pc:docMk/>
            <pc:sldMk cId="4125285940" sldId="280"/>
            <ac:picMk id="11" creationId="{90DFBD14-99FE-79CE-4D6A-302DB708F69E}"/>
          </ac:picMkLst>
        </pc:picChg>
        <pc:picChg chg="add del mod">
          <ac:chgData name="Ljiljana Brkić" userId="1359959e-fdc9-4c92-86d2-22a08554b354" providerId="ADAL" clId="{4B50C213-8324-47B7-853E-F528468F114C}" dt="2025-03-25T12:36:50.999" v="847" actId="478"/>
          <ac:picMkLst>
            <pc:docMk/>
            <pc:sldMk cId="4125285940" sldId="280"/>
            <ac:picMk id="12" creationId="{4EFC99CD-00C2-92CC-7764-998E605D5D5A}"/>
          </ac:picMkLst>
        </pc:picChg>
        <pc:picChg chg="add del mod">
          <ac:chgData name="Ljiljana Brkić" userId="1359959e-fdc9-4c92-86d2-22a08554b354" providerId="ADAL" clId="{4B50C213-8324-47B7-853E-F528468F114C}" dt="2025-03-25T15:02:20.941" v="1165" actId="478"/>
          <ac:picMkLst>
            <pc:docMk/>
            <pc:sldMk cId="4125285940" sldId="280"/>
            <ac:picMk id="14" creationId="{3A2DEEE3-75AD-8AC6-87D1-E30CEB602E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25.3.2025.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Primjena vršnjačkog ocjenjivanja u evaluaciji studentskih konceptualnih modela podataka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/>
              <a:t>Sveučilište u Zagrebu </a:t>
            </a:r>
          </a:p>
          <a:p>
            <a:r>
              <a:rPr lang="hr-HR" sz="2000" dirty="0"/>
              <a:t>Fakultet elektrotehnike i računarstva</a:t>
            </a:r>
          </a:p>
          <a:p>
            <a:r>
              <a:rPr lang="hr-HR" sz="2000" dirty="0"/>
              <a:t>Ljiljana Brkić</a:t>
            </a:r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F21B8-FC29-57AF-379C-8BC1A38A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CF99-62E8-DA22-3432-570CE76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Preuzimanje i rješavanje zadatka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0188-4073-E3D4-29AD-AA9FE4725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31B4B-C749-7390-3C16-BB994B7C3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91" y="1577975"/>
            <a:ext cx="1093785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6219AD-806B-BB61-E977-76CCABD8A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41" y="5414787"/>
            <a:ext cx="11273634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1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84E5-BF95-3592-A31E-660B1FC6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Upitnik za ocjenjivanje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53101C-2CB2-D675-EDA1-AA19D8EB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BBBBE-A303-457B-954A-8B48CB96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911"/>
            <a:ext cx="12192000" cy="3678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F9EAA-26E0-1C85-D6B4-B0A791B0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5268088"/>
            <a:ext cx="12192000" cy="23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1902-CD25-80CB-3F3E-DA8165A6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Dodjeljivanje radova na ocjenjivanje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CB97-A039-8705-D3A6-154AE9B6D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2A555-B033-C7A0-8B15-EF8DFF87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1" y="1825625"/>
            <a:ext cx="10640910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2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52B3-3D60-3CB2-F0A3-821EE8E5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39F7-3CA2-76BB-3A00-617F3E6E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6"/>
            <a:ext cx="9825383" cy="768350"/>
          </a:xfrm>
        </p:spPr>
        <p:txBody>
          <a:bodyPr>
            <a:normAutofit/>
          </a:bodyPr>
          <a:lstStyle/>
          <a:p>
            <a:r>
              <a:rPr lang="hr-HR" sz="3200" dirty="0"/>
              <a:t>Ocjenjivanje korištenjem upitnika i </a:t>
            </a:r>
            <a:r>
              <a:rPr lang="hr-HR" sz="3200" dirty="0" err="1"/>
              <a:t>Likertove</a:t>
            </a:r>
            <a:r>
              <a:rPr lang="hr-HR" sz="3200" dirty="0"/>
              <a:t> skale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111C6E-0EAA-4085-CECD-50D0D3B5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F23718-BA5F-9081-CCC3-F6C849D1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4" y="1032510"/>
            <a:ext cx="7115175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E1B6-8446-C926-C52B-D17F085F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Studentske vs nastavničke ocjene za kalibracijsko rješenje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3AF6-039D-72BC-4CE2-25F6BAEF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35B48-21EB-E822-A9A6-940346C4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46" y="1690688"/>
            <a:ext cx="7335853" cy="44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8A232-310D-C0FA-72F7-D83EB38F4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D918-CE89-B68E-A74A-5C3EF427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212725"/>
            <a:ext cx="9825383" cy="1325563"/>
          </a:xfrm>
        </p:spPr>
        <p:txBody>
          <a:bodyPr/>
          <a:lstStyle/>
          <a:p>
            <a:r>
              <a:rPr lang="hr-HR" dirty="0"/>
              <a:t>Odstupaju li studentske ocjene od nastavničkih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152B9C-52B3-7D79-BDAF-0A6E7CEDB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F0BEF-B6DD-3C7B-43C6-AA2FE6D2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10" y="1470992"/>
            <a:ext cx="8235765" cy="460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A70-1C40-336A-0FA9-39C2B246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0"/>
            <a:ext cx="9825383" cy="1325563"/>
          </a:xfrm>
        </p:spPr>
        <p:txBody>
          <a:bodyPr/>
          <a:lstStyle/>
          <a:p>
            <a:r>
              <a:rPr lang="hr-HR" dirty="0"/>
              <a:t>Ocjene nastavnika za G5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D5D0-3083-4D06-F3D7-C55A1EECC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3810C-EB30-31AC-5A75-21681291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52" y="1302026"/>
            <a:ext cx="6842148" cy="55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F8BC-B298-D782-32AC-B85948FC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18255"/>
            <a:ext cx="9825383" cy="1325563"/>
          </a:xfrm>
        </p:spPr>
        <p:txBody>
          <a:bodyPr/>
          <a:lstStyle/>
          <a:p>
            <a:r>
              <a:rPr lang="hr-HR" dirty="0"/>
              <a:t>Studenti vs nastavnici za G5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973D-59F8-0E0C-F781-8F4258A7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F3C0B-B51D-458A-54A8-9A587EF7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186927"/>
            <a:ext cx="7155449" cy="56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2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3750-0C9F-7567-BF43-8A896EAE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7" y="214199"/>
            <a:ext cx="9825383" cy="1325563"/>
          </a:xfrm>
        </p:spPr>
        <p:txBody>
          <a:bodyPr/>
          <a:lstStyle/>
          <a:p>
            <a:r>
              <a:rPr lang="hr-HR" dirty="0"/>
              <a:t>Povratna informacija studentima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4965-75AE-308C-A2AA-25CDEF46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46AD6-3FDC-012E-981E-BAB046FF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16" y="1441678"/>
            <a:ext cx="6431128" cy="4923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4BBD8-04EC-4BBF-8170-E76AF900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630" y="1699629"/>
            <a:ext cx="3262083" cy="4135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DFBD14-99FE-79CE-4D6A-302DB708F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15" y="1379894"/>
            <a:ext cx="6678900" cy="3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8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41" y="179495"/>
            <a:ext cx="9825383" cy="1325563"/>
          </a:xfrm>
        </p:spPr>
        <p:txBody>
          <a:bodyPr>
            <a:normAutofit/>
          </a:bodyPr>
          <a:lstStyle/>
          <a:p>
            <a:r>
              <a:rPr lang="hr-HR" sz="3600" dirty="0"/>
              <a:t>Vjeruju li studenti vršnjačkom ocjenjivanju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ED6AF-B310-51F0-6E2F-854D4E3B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58" y="1308057"/>
            <a:ext cx="10497671" cy="48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je vršnjačko ocjenjivanje</a:t>
            </a:r>
          </a:p>
          <a:p>
            <a:r>
              <a:rPr lang="hr-HR" dirty="0"/>
              <a:t>Koja vrsta zadataka je prikladna za vršnjačko ocjenjivanje</a:t>
            </a:r>
          </a:p>
          <a:p>
            <a:r>
              <a:rPr lang="hr-HR" dirty="0"/>
              <a:t>Zašto ga provoditi</a:t>
            </a:r>
          </a:p>
          <a:p>
            <a:r>
              <a:rPr lang="hr-HR" dirty="0"/>
              <a:t>Kako smo ga proveli</a:t>
            </a:r>
          </a:p>
          <a:p>
            <a:r>
              <a:rPr lang="hr-HR" dirty="0"/>
              <a:t>Kako "pravedno" ocijeniti</a:t>
            </a:r>
          </a:p>
          <a:p>
            <a:r>
              <a:rPr lang="hr-HR" dirty="0"/>
              <a:t>Vjeruju li mu studenti</a:t>
            </a:r>
          </a:p>
        </p:txBody>
      </p:sp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4E5F65C-8831-CF68-8D15-B99206205B38}"/>
              </a:ext>
            </a:extLst>
          </p:cNvPr>
          <p:cNvSpPr txBox="1">
            <a:spLocks/>
          </p:cNvSpPr>
          <p:nvPr/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Što smo naučili?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FA71-C790-205C-5AA8-0465F9C40D8B}"/>
              </a:ext>
            </a:extLst>
          </p:cNvPr>
          <p:cNvSpPr txBox="1">
            <a:spLocks/>
          </p:cNvSpPr>
          <p:nvPr/>
        </p:nvSpPr>
        <p:spPr>
          <a:xfrm>
            <a:off x="1528415" y="1666876"/>
            <a:ext cx="982538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/>
              <a:t>Vršnjačko ocjenjivanje je korisna obrazovna aktivnost</a:t>
            </a:r>
            <a:br>
              <a:rPr lang="hr-HR" sz="2400" dirty="0"/>
            </a:br>
            <a:r>
              <a:rPr lang="hr-HR" sz="2400" dirty="0"/>
              <a:t>I studenti su to prepoznali.</a:t>
            </a:r>
          </a:p>
          <a:p>
            <a:r>
              <a:rPr lang="hr-HR" sz="2400" b="1" dirty="0"/>
              <a:t>Poboljšanje ishoda učenja</a:t>
            </a:r>
            <a:br>
              <a:rPr lang="hr-HR" sz="2400" dirty="0"/>
            </a:br>
            <a:r>
              <a:rPr lang="hr-HR" sz="2400" dirty="0"/>
              <a:t>Studenti bolje rješavaju zadatke te tematike na ispitima nakon uvođenja ove metode.</a:t>
            </a:r>
          </a:p>
          <a:p>
            <a:r>
              <a:rPr lang="hr-HR" sz="2400" b="1" dirty="0"/>
              <a:t>Velik organizacijski i tehnički izazov</a:t>
            </a:r>
            <a:br>
              <a:rPr lang="hr-HR" sz="2400" dirty="0"/>
            </a:br>
            <a:r>
              <a:rPr lang="hr-HR" sz="2400" dirty="0"/>
              <a:t>Zahtijeva temeljitu pripremu i programsku podršku.</a:t>
            </a:r>
          </a:p>
          <a:p>
            <a:r>
              <a:rPr lang="hr-HR" sz="2400" b="1" dirty="0"/>
              <a:t>Ključni su jasni kriteriji i dobra struktura</a:t>
            </a:r>
            <a:r>
              <a:rPr lang="hr-HR" sz="2400" dirty="0"/>
              <a:t> </a:t>
            </a:r>
            <a:br>
              <a:rPr lang="hr-HR" sz="2400" dirty="0"/>
            </a:br>
            <a:r>
              <a:rPr lang="hr-HR" sz="2400" dirty="0"/>
              <a:t>Loša organizacija može negativno utjecati na ishod.</a:t>
            </a:r>
          </a:p>
          <a:p>
            <a:r>
              <a:rPr lang="hr-HR" sz="2400" b="1" dirty="0"/>
              <a:t>Nužni su kontrolni mehanizmi</a:t>
            </a:r>
            <a:r>
              <a:rPr lang="hr-HR" sz="2400" dirty="0"/>
              <a:t> </a:t>
            </a:r>
            <a:br>
              <a:rPr lang="hr-HR" sz="2400" dirty="0"/>
            </a:br>
            <a:r>
              <a:rPr lang="hr-HR" sz="2400" dirty="0"/>
              <a:t>Kalibracija sprječava pristranost i osigurava pouzdanost rezultata.</a:t>
            </a:r>
          </a:p>
        </p:txBody>
      </p:sp>
    </p:spTree>
    <p:extLst>
      <p:ext uri="{BB962C8B-B14F-4D97-AF65-F5344CB8AC3E}">
        <p14:creationId xmlns:p14="http://schemas.microsoft.com/office/powerpoint/2010/main" val="169818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81AA9-6C24-1A42-12F5-1F4D54BC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F97F-15E2-7B87-581B-BF973F78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vršnjačko ocjenjivanje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4022-1BD2-1999-1B1A-BE143E28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833717"/>
            <a:ext cx="9825384" cy="4351338"/>
          </a:xfrm>
        </p:spPr>
        <p:txBody>
          <a:bodyPr>
            <a:normAutofit/>
          </a:bodyPr>
          <a:lstStyle/>
          <a:p>
            <a:r>
              <a:rPr lang="hr-H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Obrazovna aktivnost u kojoj studenti ocjenjuju radove svojih kolega-vršnjaka umjesto nastavnika ili zajedno s njima</a:t>
            </a:r>
          </a:p>
          <a:p>
            <a:r>
              <a:rPr lang="hr-HR" sz="2400" dirty="0">
                <a:latin typeface="Aptos" panose="020B0004020202020204" pitchFamily="34" charset="0"/>
                <a:cs typeface="Times New Roman" panose="02020603050405020304" pitchFamily="18" charset="0"/>
              </a:rPr>
              <a:t>Provodi se na različite načine:</a:t>
            </a:r>
          </a:p>
          <a:p>
            <a:pPr lvl="1"/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obvezno ili dobrovoljno </a:t>
            </a:r>
          </a:p>
          <a:p>
            <a:pPr lvl="1"/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anonimno ili javno/neanonimno</a:t>
            </a:r>
          </a:p>
          <a:p>
            <a:pPr lvl="1"/>
            <a:r>
              <a:rPr lang="hr-HR" sz="2000" dirty="0">
                <a:latin typeface="Aptos" panose="020B0004020202020204" pitchFamily="34" charset="0"/>
                <a:cs typeface="Times New Roman" panose="02020603050405020304" pitchFamily="18" charset="0"/>
              </a:rPr>
              <a:t>pod nadzorom, djelomično nadzirano ili potpuno nenadzirano, </a:t>
            </a:r>
          </a:p>
          <a:p>
            <a:pPr lvl="1"/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paru ili u grupama, </a:t>
            </a:r>
          </a:p>
          <a:p>
            <a:pPr lvl="1"/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jednostrano ili uzajamno, </a:t>
            </a:r>
          </a:p>
          <a:p>
            <a:pPr lvl="1"/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daljinu ili uživo, </a:t>
            </a:r>
          </a:p>
          <a:p>
            <a:pPr lvl="1"/>
            <a:r>
              <a:rPr lang="hr-H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hr-HR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063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354B-5C31-62E7-3974-6A4BEBE63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DD92-019D-7FD3-117A-14DEBE79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Koja vrsta zadataka je prikladna za vršnjačko ocjenjivanje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1856-D486-FE7C-67E1-67A3E67B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Zadaci otvorenog nasuprot zadacima zatvorenog tipa</a:t>
            </a:r>
          </a:p>
          <a:p>
            <a:r>
              <a:rPr lang="hr-HR" dirty="0"/>
              <a:t>Automatizirana evaluacija zadataka zatvorenog tipa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753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C9697-2583-166B-2C1E-9538D5BF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7DBC-1852-6B71-66F9-54B0340C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vršnjačko ocjenjivanje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105B-C63E-6472-784A-9D0A668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Koristi studentima i nastavnicima</a:t>
            </a:r>
          </a:p>
        </p:txBody>
      </p:sp>
    </p:spTree>
    <p:extLst>
      <p:ext uri="{BB962C8B-B14F-4D97-AF65-F5344CB8AC3E}">
        <p14:creationId xmlns:p14="http://schemas.microsoft.com/office/powerpoint/2010/main" val="357029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6C69E-95B8-2B8F-F04F-6FDB612A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5CE2-15A5-63EF-E417-AF1E2D57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Koristi za studente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D841-7511-7BD2-49C3-99165380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BFC80-A92F-3BFE-5AD3-BCBAB4A1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22" y="1592838"/>
            <a:ext cx="6183517" cy="44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912BE-966D-A510-3495-D2192B0FF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93D8-B3E8-E877-9306-343D2394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Koristi za nastavnike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8BAA-C9F7-3317-73BE-0A67F7016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EDC2-0EAC-ABE8-5AA2-DCBB165E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89" y="1690688"/>
            <a:ext cx="7135221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2E489-8332-A465-AD50-5DBC3FA3A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86BC-33A8-460B-8C10-737A4137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smo ga proveli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FD22FA-D702-51C4-5BC4-4BBFF0BF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22D97-5B78-3901-B241-0E7E4B29A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66" y="1588910"/>
            <a:ext cx="10835034" cy="44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BAB7-9223-BA63-B140-CB3A1779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zadataka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4BA07-522C-9EF8-C849-6C64AF6F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AE4AC-E37B-E0F8-63CB-E3D129DE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06" y="1825625"/>
            <a:ext cx="11917438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5129</TotalTime>
  <Words>266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Calibri</vt:lpstr>
      <vt:lpstr>Office Theme</vt:lpstr>
      <vt:lpstr>Primjena vršnjačkog ocjenjivanja u evaluaciji studentskih konceptualnih modela podataka</vt:lpstr>
      <vt:lpstr>Sadržaj</vt:lpstr>
      <vt:lpstr>Što je vršnjačko ocjenjivanje</vt:lpstr>
      <vt:lpstr>Koja vrsta zadataka je prikladna za vršnjačko ocjenjivanje</vt:lpstr>
      <vt:lpstr>Zašto vršnjačko ocjenjivanje</vt:lpstr>
      <vt:lpstr>Koristi za studente</vt:lpstr>
      <vt:lpstr>Koristi za nastavnike</vt:lpstr>
      <vt:lpstr>Kako smo ga proveli</vt:lpstr>
      <vt:lpstr>Izrada zadataka</vt:lpstr>
      <vt:lpstr>Preuzimanje i rješavanje zadatka</vt:lpstr>
      <vt:lpstr>Upitnik za ocjenjivanje</vt:lpstr>
      <vt:lpstr>Dodjeljivanje radova na ocjenjivanje</vt:lpstr>
      <vt:lpstr>Ocjenjivanje korištenjem upitnika i Likertove skale</vt:lpstr>
      <vt:lpstr>Studentske vs nastavničke ocjene za kalibracijsko rješenje</vt:lpstr>
      <vt:lpstr>Odstupaju li studentske ocjene od nastavničkih</vt:lpstr>
      <vt:lpstr>Ocjene nastavnika za G5</vt:lpstr>
      <vt:lpstr>Studenti vs nastavnici za G5</vt:lpstr>
      <vt:lpstr>Povratna informacija studentima</vt:lpstr>
      <vt:lpstr>Vjeruju li studenti vršnjačkom ocjenjivanju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Ljiljana Brkić</dc:creator>
  <cp:lastModifiedBy>Ljiljana Brkić</cp:lastModifiedBy>
  <cp:revision>2</cp:revision>
  <dcterms:created xsi:type="dcterms:W3CDTF">2025-03-05T12:57:41Z</dcterms:created>
  <dcterms:modified xsi:type="dcterms:W3CDTF">2025-03-25T15:27:25Z</dcterms:modified>
</cp:coreProperties>
</file>