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58" r:id="rId4"/>
    <p:sldId id="330" r:id="rId5"/>
    <p:sldId id="331" r:id="rId6"/>
    <p:sldId id="259" r:id="rId7"/>
    <p:sldId id="265" r:id="rId8"/>
    <p:sldId id="266" r:id="rId9"/>
    <p:sldId id="268" r:id="rId10"/>
    <p:sldId id="269" r:id="rId11"/>
    <p:sldId id="277" r:id="rId12"/>
    <p:sldId id="271" r:id="rId13"/>
    <p:sldId id="278" r:id="rId14"/>
    <p:sldId id="323" r:id="rId15"/>
    <p:sldId id="272" r:id="rId16"/>
    <p:sldId id="279" r:id="rId17"/>
    <p:sldId id="312" r:id="rId18"/>
    <p:sldId id="273" r:id="rId19"/>
    <p:sldId id="310" r:id="rId20"/>
    <p:sldId id="324" r:id="rId21"/>
    <p:sldId id="274" r:id="rId22"/>
    <p:sldId id="281" r:id="rId23"/>
    <p:sldId id="314" r:id="rId24"/>
    <p:sldId id="315" r:id="rId25"/>
    <p:sldId id="320" r:id="rId26"/>
    <p:sldId id="316" r:id="rId27"/>
    <p:sldId id="317" r:id="rId28"/>
    <p:sldId id="261" r:id="rId29"/>
    <p:sldId id="322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62"/>
            <p14:sldId id="258"/>
            <p14:sldId id="330"/>
            <p14:sldId id="331"/>
            <p14:sldId id="259"/>
            <p14:sldId id="265"/>
            <p14:sldId id="266"/>
            <p14:sldId id="268"/>
            <p14:sldId id="269"/>
            <p14:sldId id="277"/>
            <p14:sldId id="271"/>
            <p14:sldId id="278"/>
            <p14:sldId id="323"/>
            <p14:sldId id="272"/>
            <p14:sldId id="279"/>
            <p14:sldId id="312"/>
            <p14:sldId id="273"/>
            <p14:sldId id="310"/>
            <p14:sldId id="324"/>
            <p14:sldId id="274"/>
            <p14:sldId id="281"/>
            <p14:sldId id="314"/>
            <p14:sldId id="315"/>
            <p14:sldId id="320"/>
            <p14:sldId id="316"/>
            <p14:sldId id="317"/>
            <p14:sldId id="26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8943"/>
    <a:srgbClr val="ED7E33"/>
    <a:srgbClr val="25408F"/>
    <a:srgbClr val="D71F36"/>
    <a:srgbClr val="5576D3"/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ABF8C-730F-4B03-BBFD-478AFB16ED3C}" v="1714" dt="2025-03-21T16:18:32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Tarandek" userId="dee614ee-0af5-40e4-bccd-f48ce9590fda" providerId="ADAL" clId="{E4EABF8C-730F-4B03-BBFD-478AFB16ED3C}"/>
    <pc:docChg chg="undo redo custSel addSld delSld modSld sldOrd modSection">
      <pc:chgData name="Anita Tarandek" userId="dee614ee-0af5-40e4-bccd-f48ce9590fda" providerId="ADAL" clId="{E4EABF8C-730F-4B03-BBFD-478AFB16ED3C}" dt="2025-03-21T16:20:33.217" v="5794" actId="2711"/>
      <pc:docMkLst>
        <pc:docMk/>
      </pc:docMkLst>
      <pc:sldChg chg="modSp mod">
        <pc:chgData name="Anita Tarandek" userId="dee614ee-0af5-40e4-bccd-f48ce9590fda" providerId="ADAL" clId="{E4EABF8C-730F-4B03-BBFD-478AFB16ED3C}" dt="2025-03-21T11:51:24.151" v="4554" actId="1076"/>
        <pc:sldMkLst>
          <pc:docMk/>
          <pc:sldMk cId="16151342" sldId="256"/>
        </pc:sldMkLst>
        <pc:spChg chg="mod">
          <ac:chgData name="Anita Tarandek" userId="dee614ee-0af5-40e4-bccd-f48ce9590fda" providerId="ADAL" clId="{E4EABF8C-730F-4B03-BBFD-478AFB16ED3C}" dt="2025-03-20T19:02:14.453" v="4095" actId="120"/>
          <ac:spMkLst>
            <pc:docMk/>
            <pc:sldMk cId="16151342" sldId="256"/>
            <ac:spMk id="2" creationId="{49199342-AD10-4F9E-98C9-38D8777FA744}"/>
          </ac:spMkLst>
        </pc:spChg>
        <pc:spChg chg="mod">
          <ac:chgData name="Anita Tarandek" userId="dee614ee-0af5-40e4-bccd-f48ce9590fda" providerId="ADAL" clId="{E4EABF8C-730F-4B03-BBFD-478AFB16ED3C}" dt="2025-03-20T19:02:31.757" v="4102" actId="1036"/>
          <ac:spMkLst>
            <pc:docMk/>
            <pc:sldMk cId="16151342" sldId="256"/>
            <ac:spMk id="3" creationId="{92473BA0-782E-4F7C-9F22-FD20652BBD32}"/>
          </ac:spMkLst>
        </pc:spChg>
        <pc:spChg chg="mod">
          <ac:chgData name="Anita Tarandek" userId="dee614ee-0af5-40e4-bccd-f48ce9590fda" providerId="ADAL" clId="{E4EABF8C-730F-4B03-BBFD-478AFB16ED3C}" dt="2025-03-20T09:37:29.876" v="2" actId="14100"/>
          <ac:spMkLst>
            <pc:docMk/>
            <pc:sldMk cId="16151342" sldId="256"/>
            <ac:spMk id="9" creationId="{B7702432-25D6-0796-549A-F6E29B451BF3}"/>
          </ac:spMkLst>
        </pc:spChg>
        <pc:picChg chg="mod">
          <ac:chgData name="Anita Tarandek" userId="dee614ee-0af5-40e4-bccd-f48ce9590fda" providerId="ADAL" clId="{E4EABF8C-730F-4B03-BBFD-478AFB16ED3C}" dt="2025-03-21T11:51:24.151" v="4554" actId="1076"/>
          <ac:picMkLst>
            <pc:docMk/>
            <pc:sldMk cId="16151342" sldId="256"/>
            <ac:picMk id="6" creationId="{8F938511-A476-032E-A1E0-73FCDB0429B1}"/>
          </ac:picMkLst>
        </pc:picChg>
        <pc:picChg chg="mod">
          <ac:chgData name="Anita Tarandek" userId="dee614ee-0af5-40e4-bccd-f48ce9590fda" providerId="ADAL" clId="{E4EABF8C-730F-4B03-BBFD-478AFB16ED3C}" dt="2025-03-21T11:51:24.151" v="4554" actId="1076"/>
          <ac:picMkLst>
            <pc:docMk/>
            <pc:sldMk cId="16151342" sldId="256"/>
            <ac:picMk id="8" creationId="{CB301C97-AD7B-CBB4-70A9-7542211B4B57}"/>
          </ac:picMkLst>
        </pc:picChg>
      </pc:sldChg>
      <pc:sldChg chg="del">
        <pc:chgData name="Anita Tarandek" userId="dee614ee-0af5-40e4-bccd-f48ce9590fda" providerId="ADAL" clId="{E4EABF8C-730F-4B03-BBFD-478AFB16ED3C}" dt="2025-03-20T09:57:10.796" v="11" actId="47"/>
        <pc:sldMkLst>
          <pc:docMk/>
          <pc:sldMk cId="1625117402" sldId="257"/>
        </pc:sldMkLst>
      </pc:sldChg>
      <pc:sldChg chg="addSp delSp modSp mod delAnim modAnim">
        <pc:chgData name="Anita Tarandek" userId="dee614ee-0af5-40e4-bccd-f48ce9590fda" providerId="ADAL" clId="{E4EABF8C-730F-4B03-BBFD-478AFB16ED3C}" dt="2025-03-21T16:17:22.224" v="5783" actId="255"/>
        <pc:sldMkLst>
          <pc:docMk/>
          <pc:sldMk cId="852537077" sldId="258"/>
        </pc:sldMkLst>
        <pc:spChg chg="add mod">
          <ac:chgData name="Anita Tarandek" userId="dee614ee-0af5-40e4-bccd-f48ce9590fda" providerId="ADAL" clId="{E4EABF8C-730F-4B03-BBFD-478AFB16ED3C}" dt="2025-03-20T14:19:39.677" v="2622" actId="20577"/>
          <ac:spMkLst>
            <pc:docMk/>
            <pc:sldMk cId="852537077" sldId="258"/>
            <ac:spMk id="2" creationId="{EC7ECD1D-79E2-DD15-12A3-2971C5DE35A1}"/>
          </ac:spMkLst>
        </pc:spChg>
        <pc:spChg chg="add mod">
          <ac:chgData name="Anita Tarandek" userId="dee614ee-0af5-40e4-bccd-f48ce9590fda" providerId="ADAL" clId="{E4EABF8C-730F-4B03-BBFD-478AFB16ED3C}" dt="2025-03-21T15:00:05.734" v="5613" actId="14100"/>
          <ac:spMkLst>
            <pc:docMk/>
            <pc:sldMk cId="852537077" sldId="258"/>
            <ac:spMk id="4" creationId="{280279D9-8751-1E18-D896-28A0C1A477D0}"/>
          </ac:spMkLst>
        </pc:spChg>
        <pc:spChg chg="del">
          <ac:chgData name="Anita Tarandek" userId="dee614ee-0af5-40e4-bccd-f48ce9590fda" providerId="ADAL" clId="{E4EABF8C-730F-4B03-BBFD-478AFB16ED3C}" dt="2025-03-20T10:17:19.308" v="81" actId="478"/>
          <ac:spMkLst>
            <pc:docMk/>
            <pc:sldMk cId="852537077" sldId="258"/>
            <ac:spMk id="4" creationId="{35C44D54-AEC3-4642-B0C2-4E80B079FCD8}"/>
          </ac:spMkLst>
        </pc:spChg>
        <pc:spChg chg="del mod topLvl">
          <ac:chgData name="Anita Tarandek" userId="dee614ee-0af5-40e4-bccd-f48ce9590fda" providerId="ADAL" clId="{E4EABF8C-730F-4B03-BBFD-478AFB16ED3C}" dt="2025-03-21T14:36:17.748" v="5264" actId="478"/>
          <ac:spMkLst>
            <pc:docMk/>
            <pc:sldMk cId="852537077" sldId="258"/>
            <ac:spMk id="6" creationId="{8AD9C773-F2DC-B51D-4ECF-0811B7E4EB88}"/>
          </ac:spMkLst>
        </pc:spChg>
        <pc:spChg chg="mod topLvl">
          <ac:chgData name="Anita Tarandek" userId="dee614ee-0af5-40e4-bccd-f48ce9590fda" providerId="ADAL" clId="{E4EABF8C-730F-4B03-BBFD-478AFB16ED3C}" dt="2025-03-21T14:47:49.224" v="5445" actId="1076"/>
          <ac:spMkLst>
            <pc:docMk/>
            <pc:sldMk cId="852537077" sldId="258"/>
            <ac:spMk id="13" creationId="{7A85D710-A9CB-55A0-D730-C464DC7F66D8}"/>
          </ac:spMkLst>
        </pc:spChg>
        <pc:spChg chg="mod">
          <ac:chgData name="Anita Tarandek" userId="dee614ee-0af5-40e4-bccd-f48ce9590fda" providerId="ADAL" clId="{E4EABF8C-730F-4B03-BBFD-478AFB16ED3C}" dt="2025-03-21T14:47:44.851" v="5444" actId="165"/>
          <ac:spMkLst>
            <pc:docMk/>
            <pc:sldMk cId="852537077" sldId="258"/>
            <ac:spMk id="14" creationId="{92E07198-3B62-DEFE-43E6-0F246FD9EF0C}"/>
          </ac:spMkLst>
        </pc:spChg>
        <pc:spChg chg="mod">
          <ac:chgData name="Anita Tarandek" userId="dee614ee-0af5-40e4-bccd-f48ce9590fda" providerId="ADAL" clId="{E4EABF8C-730F-4B03-BBFD-478AFB16ED3C}" dt="2025-03-21T14:47:44.851" v="5444" actId="165"/>
          <ac:spMkLst>
            <pc:docMk/>
            <pc:sldMk cId="852537077" sldId="258"/>
            <ac:spMk id="15" creationId="{4B57A5FC-0273-DCB9-657C-473DC47FA3B9}"/>
          </ac:spMkLst>
        </pc:spChg>
        <pc:spChg chg="mod">
          <ac:chgData name="Anita Tarandek" userId="dee614ee-0af5-40e4-bccd-f48ce9590fda" providerId="ADAL" clId="{E4EABF8C-730F-4B03-BBFD-478AFB16ED3C}" dt="2025-03-21T14:47:44.851" v="5444" actId="165"/>
          <ac:spMkLst>
            <pc:docMk/>
            <pc:sldMk cId="852537077" sldId="258"/>
            <ac:spMk id="16" creationId="{27F99458-9368-22CB-3408-C1D228500107}"/>
          </ac:spMkLst>
        </pc:spChg>
        <pc:spChg chg="mod">
          <ac:chgData name="Anita Tarandek" userId="dee614ee-0af5-40e4-bccd-f48ce9590fda" providerId="ADAL" clId="{E4EABF8C-730F-4B03-BBFD-478AFB16ED3C}" dt="2025-03-21T14:42:32.841" v="5441" actId="207"/>
          <ac:spMkLst>
            <pc:docMk/>
            <pc:sldMk cId="852537077" sldId="258"/>
            <ac:spMk id="17" creationId="{02A4DC13-C650-F175-4CDF-FFF30B788B23}"/>
          </ac:spMkLst>
        </pc:spChg>
        <pc:spChg chg="mod topLvl">
          <ac:chgData name="Anita Tarandek" userId="dee614ee-0af5-40e4-bccd-f48ce9590fda" providerId="ADAL" clId="{E4EABF8C-730F-4B03-BBFD-478AFB16ED3C}" dt="2025-03-21T14:49:47.959" v="5460" actId="165"/>
          <ac:spMkLst>
            <pc:docMk/>
            <pc:sldMk cId="852537077" sldId="258"/>
            <ac:spMk id="18" creationId="{3A0502F5-A801-7BC9-5F39-E08536528D22}"/>
          </ac:spMkLst>
        </pc:spChg>
        <pc:spChg chg="mod topLvl">
          <ac:chgData name="Anita Tarandek" userId="dee614ee-0af5-40e4-bccd-f48ce9590fda" providerId="ADAL" clId="{E4EABF8C-730F-4B03-BBFD-478AFB16ED3C}" dt="2025-03-21T16:17:22.224" v="5783" actId="255"/>
          <ac:spMkLst>
            <pc:docMk/>
            <pc:sldMk cId="852537077" sldId="258"/>
            <ac:spMk id="19" creationId="{F6FE6A47-5FF3-C4BD-C817-27FB7B3B4F0F}"/>
          </ac:spMkLst>
        </pc:spChg>
        <pc:spChg chg="mod topLvl">
          <ac:chgData name="Anita Tarandek" userId="dee614ee-0af5-40e4-bccd-f48ce9590fda" providerId="ADAL" clId="{E4EABF8C-730F-4B03-BBFD-478AFB16ED3C}" dt="2025-03-21T14:49:31.396" v="5456" actId="165"/>
          <ac:spMkLst>
            <pc:docMk/>
            <pc:sldMk cId="852537077" sldId="258"/>
            <ac:spMk id="20" creationId="{B02CB1EA-A0EC-D64A-F7F0-E5262F2046E7}"/>
          </ac:spMkLst>
        </pc:spChg>
        <pc:spChg chg="mod topLvl">
          <ac:chgData name="Anita Tarandek" userId="dee614ee-0af5-40e4-bccd-f48ce9590fda" providerId="ADAL" clId="{E4EABF8C-730F-4B03-BBFD-478AFB16ED3C}" dt="2025-03-21T16:17:18.043" v="5782" actId="255"/>
          <ac:spMkLst>
            <pc:docMk/>
            <pc:sldMk cId="852537077" sldId="258"/>
            <ac:spMk id="21" creationId="{E65A4531-DAA0-41F2-BFAE-D49699278D9A}"/>
          </ac:spMkLst>
        </pc:spChg>
        <pc:spChg chg="mod topLvl">
          <ac:chgData name="Anita Tarandek" userId="dee614ee-0af5-40e4-bccd-f48ce9590fda" providerId="ADAL" clId="{E4EABF8C-730F-4B03-BBFD-478AFB16ED3C}" dt="2025-03-21T14:48:59.794" v="5452" actId="165"/>
          <ac:spMkLst>
            <pc:docMk/>
            <pc:sldMk cId="852537077" sldId="258"/>
            <ac:spMk id="22" creationId="{A54E2CF2-3966-84BF-D52C-AB8241E243F6}"/>
          </ac:spMkLst>
        </pc:spChg>
        <pc:spChg chg="mod topLvl">
          <ac:chgData name="Anita Tarandek" userId="dee614ee-0af5-40e4-bccd-f48ce9590fda" providerId="ADAL" clId="{E4EABF8C-730F-4B03-BBFD-478AFB16ED3C}" dt="2025-03-21T16:17:14.056" v="5781" actId="255"/>
          <ac:spMkLst>
            <pc:docMk/>
            <pc:sldMk cId="852537077" sldId="258"/>
            <ac:spMk id="23" creationId="{2F890DDB-8E31-BB6F-DE16-D6F9C4C8A4AC}"/>
          </ac:spMkLst>
        </pc:spChg>
        <pc:spChg chg="mod ord topLvl">
          <ac:chgData name="Anita Tarandek" userId="dee614ee-0af5-40e4-bccd-f48ce9590fda" providerId="ADAL" clId="{E4EABF8C-730F-4B03-BBFD-478AFB16ED3C}" dt="2025-03-21T14:59:28.579" v="5606" actId="1037"/>
          <ac:spMkLst>
            <pc:docMk/>
            <pc:sldMk cId="852537077" sldId="258"/>
            <ac:spMk id="26" creationId="{E28ECCB3-791B-42D0-4E89-E0248A973562}"/>
          </ac:spMkLst>
        </pc:spChg>
        <pc:spChg chg="mod topLvl">
          <ac:chgData name="Anita Tarandek" userId="dee614ee-0af5-40e4-bccd-f48ce9590fda" providerId="ADAL" clId="{E4EABF8C-730F-4B03-BBFD-478AFB16ED3C}" dt="2025-03-21T14:52:41.745" v="5502" actId="165"/>
          <ac:spMkLst>
            <pc:docMk/>
            <pc:sldMk cId="852537077" sldId="258"/>
            <ac:spMk id="27" creationId="{49ED2B37-6BBF-5654-C0BA-D75D9C730CD3}"/>
          </ac:spMkLst>
        </pc:spChg>
        <pc:spChg chg="mod topLvl">
          <ac:chgData name="Anita Tarandek" userId="dee614ee-0af5-40e4-bccd-f48ce9590fda" providerId="ADAL" clId="{E4EABF8C-730F-4B03-BBFD-478AFB16ED3C}" dt="2025-03-21T14:56:57.836" v="5557" actId="1076"/>
          <ac:spMkLst>
            <pc:docMk/>
            <pc:sldMk cId="852537077" sldId="258"/>
            <ac:spMk id="28" creationId="{8E54DF25-54E7-50EB-4F2A-0C9584D87612}"/>
          </ac:spMkLst>
        </pc:spChg>
        <pc:spChg chg="mod topLvl">
          <ac:chgData name="Anita Tarandek" userId="dee614ee-0af5-40e4-bccd-f48ce9590fda" providerId="ADAL" clId="{E4EABF8C-730F-4B03-BBFD-478AFB16ED3C}" dt="2025-03-21T14:56:39.769" v="5550" actId="14100"/>
          <ac:spMkLst>
            <pc:docMk/>
            <pc:sldMk cId="852537077" sldId="258"/>
            <ac:spMk id="29" creationId="{B9AD5248-7B5A-8129-928F-86FEBA510B59}"/>
          </ac:spMkLst>
        </pc:spChg>
        <pc:spChg chg="add mod">
          <ac:chgData name="Anita Tarandek" userId="dee614ee-0af5-40e4-bccd-f48ce9590fda" providerId="ADAL" clId="{E4EABF8C-730F-4B03-BBFD-478AFB16ED3C}" dt="2025-03-21T14:54:13.809" v="5511"/>
          <ac:spMkLst>
            <pc:docMk/>
            <pc:sldMk cId="852537077" sldId="258"/>
            <ac:spMk id="33" creationId="{ED597421-5140-EF53-56C2-85D0F79A3D75}"/>
          </ac:spMkLst>
        </pc:spChg>
        <pc:spChg chg="add mod">
          <ac:chgData name="Anita Tarandek" userId="dee614ee-0af5-40e4-bccd-f48ce9590fda" providerId="ADAL" clId="{E4EABF8C-730F-4B03-BBFD-478AFB16ED3C}" dt="2025-03-21T14:54:19.410" v="5512"/>
          <ac:spMkLst>
            <pc:docMk/>
            <pc:sldMk cId="852537077" sldId="258"/>
            <ac:spMk id="34" creationId="{20E5B988-7E3A-CEDF-3870-C7CE7B7A75A4}"/>
          </ac:spMkLst>
        </pc:spChg>
        <pc:spChg chg="add mod">
          <ac:chgData name="Anita Tarandek" userId="dee614ee-0af5-40e4-bccd-f48ce9590fda" providerId="ADAL" clId="{E4EABF8C-730F-4B03-BBFD-478AFB16ED3C}" dt="2025-03-21T14:59:12.328" v="5582" actId="1038"/>
          <ac:spMkLst>
            <pc:docMk/>
            <pc:sldMk cId="852537077" sldId="258"/>
            <ac:spMk id="35" creationId="{522ECC71-0EC9-70D2-B573-08F16E29C871}"/>
          </ac:spMkLst>
        </pc:spChg>
        <pc:spChg chg="add del mod">
          <ac:chgData name="Anita Tarandek" userId="dee614ee-0af5-40e4-bccd-f48ce9590fda" providerId="ADAL" clId="{E4EABF8C-730F-4B03-BBFD-478AFB16ED3C}" dt="2025-03-21T14:57:04.325" v="5560" actId="478"/>
          <ac:spMkLst>
            <pc:docMk/>
            <pc:sldMk cId="852537077" sldId="258"/>
            <ac:spMk id="36" creationId="{A1124B46-E778-4102-270E-4F7604940137}"/>
          </ac:spMkLst>
        </pc:spChg>
        <pc:spChg chg="del mod">
          <ac:chgData name="Anita Tarandek" userId="dee614ee-0af5-40e4-bccd-f48ce9590fda" providerId="ADAL" clId="{E4EABF8C-730F-4B03-BBFD-478AFB16ED3C}" dt="2025-03-21T14:56:17.761" v="5546" actId="478"/>
          <ac:spMkLst>
            <pc:docMk/>
            <pc:sldMk cId="852537077" sldId="258"/>
            <ac:spMk id="37" creationId="{1F155143-CB82-3FCF-4FFF-F9F21E7193DB}"/>
          </ac:spMkLst>
        </pc:spChg>
        <pc:spChg chg="add mod">
          <ac:chgData name="Anita Tarandek" userId="dee614ee-0af5-40e4-bccd-f48ce9590fda" providerId="ADAL" clId="{E4EABF8C-730F-4B03-BBFD-478AFB16ED3C}" dt="2025-03-21T15:00:10.271" v="5614" actId="14100"/>
          <ac:spMkLst>
            <pc:docMk/>
            <pc:sldMk cId="852537077" sldId="258"/>
            <ac:spMk id="38" creationId="{7D86CEB0-36AA-BF00-C161-37F98EB085E1}"/>
          </ac:spMkLst>
        </pc:spChg>
        <pc:spChg chg="mod">
          <ac:chgData name="Anita Tarandek" userId="dee614ee-0af5-40e4-bccd-f48ce9590fda" providerId="ADAL" clId="{E4EABF8C-730F-4B03-BBFD-478AFB16ED3C}" dt="2025-03-20T10:20:47.339" v="87"/>
          <ac:spMkLst>
            <pc:docMk/>
            <pc:sldMk cId="852537077" sldId="258"/>
            <ac:spMk id="40" creationId="{ED6C4432-7FDE-9157-CAAB-24E7A978B83D}"/>
          </ac:spMkLst>
        </pc:spChg>
        <pc:spChg chg="add mod">
          <ac:chgData name="Anita Tarandek" userId="dee614ee-0af5-40e4-bccd-f48ce9590fda" providerId="ADAL" clId="{E4EABF8C-730F-4B03-BBFD-478AFB16ED3C}" dt="2025-03-20T10:22:05.584" v="107" actId="1076"/>
          <ac:spMkLst>
            <pc:docMk/>
            <pc:sldMk cId="852537077" sldId="258"/>
            <ac:spMk id="42" creationId="{5B2774F4-0E20-CB5A-D50B-61CCFC302C8C}"/>
          </ac:spMkLst>
        </pc:spChg>
        <pc:grpChg chg="del mod">
          <ac:chgData name="Anita Tarandek" userId="dee614ee-0af5-40e4-bccd-f48ce9590fda" providerId="ADAL" clId="{E4EABF8C-730F-4B03-BBFD-478AFB16ED3C}" dt="2025-03-21T14:36:17.748" v="5264" actId="478"/>
          <ac:grpSpMkLst>
            <pc:docMk/>
            <pc:sldMk cId="852537077" sldId="258"/>
            <ac:grpSpMk id="3" creationId="{24961CC7-E211-FBF3-ACA0-4EFA11AD25A1}"/>
          </ac:grpSpMkLst>
        </pc:grpChg>
        <pc:grpChg chg="topLvl">
          <ac:chgData name="Anita Tarandek" userId="dee614ee-0af5-40e4-bccd-f48ce9590fda" providerId="ADAL" clId="{E4EABF8C-730F-4B03-BBFD-478AFB16ED3C}" dt="2025-03-21T14:36:17.748" v="5264" actId="478"/>
          <ac:grpSpMkLst>
            <pc:docMk/>
            <pc:sldMk cId="852537077" sldId="258"/>
            <ac:grpSpMk id="5" creationId="{453FE156-80D0-0326-64D3-AAAFC976CF46}"/>
          </ac:grpSpMkLst>
        </pc:grpChg>
        <pc:grpChg chg="del">
          <ac:chgData name="Anita Tarandek" userId="dee614ee-0af5-40e4-bccd-f48ce9590fda" providerId="ADAL" clId="{E4EABF8C-730F-4B03-BBFD-478AFB16ED3C}" dt="2025-03-21T14:51:25.003" v="5478" actId="165"/>
          <ac:grpSpMkLst>
            <pc:docMk/>
            <pc:sldMk cId="852537077" sldId="258"/>
            <ac:grpSpMk id="7" creationId="{FC10392F-0EC5-C41B-152B-F53B8B29D613}"/>
          </ac:grpSpMkLst>
        </pc:grpChg>
        <pc:grpChg chg="del">
          <ac:chgData name="Anita Tarandek" userId="dee614ee-0af5-40e4-bccd-f48ce9590fda" providerId="ADAL" clId="{E4EABF8C-730F-4B03-BBFD-478AFB16ED3C}" dt="2025-03-21T14:48:59.794" v="5452" actId="165"/>
          <ac:grpSpMkLst>
            <pc:docMk/>
            <pc:sldMk cId="852537077" sldId="258"/>
            <ac:grpSpMk id="8" creationId="{F47AB61D-F1A6-8ABC-8F5C-A8BDA54FD019}"/>
          </ac:grpSpMkLst>
        </pc:grpChg>
        <pc:grpChg chg="del">
          <ac:chgData name="Anita Tarandek" userId="dee614ee-0af5-40e4-bccd-f48ce9590fda" providerId="ADAL" clId="{E4EABF8C-730F-4B03-BBFD-478AFB16ED3C}" dt="2025-03-21T14:49:31.396" v="5456" actId="165"/>
          <ac:grpSpMkLst>
            <pc:docMk/>
            <pc:sldMk cId="852537077" sldId="258"/>
            <ac:grpSpMk id="9" creationId="{C6E19912-9C05-08F1-5FA2-40283BB7AEB2}"/>
          </ac:grpSpMkLst>
        </pc:grpChg>
        <pc:grpChg chg="del">
          <ac:chgData name="Anita Tarandek" userId="dee614ee-0af5-40e4-bccd-f48ce9590fda" providerId="ADAL" clId="{E4EABF8C-730F-4B03-BBFD-478AFB16ED3C}" dt="2025-03-21T14:49:47.959" v="5460" actId="165"/>
          <ac:grpSpMkLst>
            <pc:docMk/>
            <pc:sldMk cId="852537077" sldId="258"/>
            <ac:grpSpMk id="10" creationId="{A7CD13E1-8829-F13C-C5C3-8FEFF2D0F4BE}"/>
          </ac:grpSpMkLst>
        </pc:grpChg>
        <pc:grpChg chg="del mod topLvl">
          <ac:chgData name="Anita Tarandek" userId="dee614ee-0af5-40e4-bccd-f48ce9590fda" providerId="ADAL" clId="{E4EABF8C-730F-4B03-BBFD-478AFB16ED3C}" dt="2025-03-21T14:52:41.745" v="5502" actId="165"/>
          <ac:grpSpMkLst>
            <pc:docMk/>
            <pc:sldMk cId="852537077" sldId="258"/>
            <ac:grpSpMk id="24" creationId="{1D407CF2-92BE-146A-6D4C-08D6A39E4673}"/>
          </ac:grpSpMkLst>
        </pc:grpChg>
        <pc:grpChg chg="del mod">
          <ac:chgData name="Anita Tarandek" userId="dee614ee-0af5-40e4-bccd-f48ce9590fda" providerId="ADAL" clId="{E4EABF8C-730F-4B03-BBFD-478AFB16ED3C}" dt="2025-03-21T14:52:15.667" v="5492" actId="478"/>
          <ac:grpSpMkLst>
            <pc:docMk/>
            <pc:sldMk cId="852537077" sldId="258"/>
            <ac:grpSpMk id="30" creationId="{E83881B2-C108-4807-E501-9A32F57D4099}"/>
          </ac:grpSpMkLst>
        </pc:grpChg>
        <pc:grpChg chg="del mod">
          <ac:chgData name="Anita Tarandek" userId="dee614ee-0af5-40e4-bccd-f48ce9590fda" providerId="ADAL" clId="{E4EABF8C-730F-4B03-BBFD-478AFB16ED3C}" dt="2025-03-20T10:20:38.028" v="85" actId="478"/>
          <ac:grpSpMkLst>
            <pc:docMk/>
            <pc:sldMk cId="852537077" sldId="258"/>
            <ac:grpSpMk id="33" creationId="{530E3460-FCDD-1A8A-CB55-D7FA987BEE16}"/>
          </ac:grpSpMkLst>
        </pc:grpChg>
        <pc:grpChg chg="add mod">
          <ac:chgData name="Anita Tarandek" userId="dee614ee-0af5-40e4-bccd-f48ce9590fda" providerId="ADAL" clId="{E4EABF8C-730F-4B03-BBFD-478AFB16ED3C}" dt="2025-03-20T10:20:52.576" v="89" actId="14100"/>
          <ac:grpSpMkLst>
            <pc:docMk/>
            <pc:sldMk cId="852537077" sldId="258"/>
            <ac:grpSpMk id="38" creationId="{3DAB7DAC-C4A2-8B2F-F73B-F5D3A7FF8945}"/>
          </ac:grpSpMkLst>
        </pc:grpChg>
        <pc:grpChg chg="add mod">
          <ac:chgData name="Anita Tarandek" userId="dee614ee-0af5-40e4-bccd-f48ce9590fda" providerId="ADAL" clId="{E4EABF8C-730F-4B03-BBFD-478AFB16ED3C}" dt="2025-03-21T14:59:46.608" v="5609" actId="14100"/>
          <ac:grpSpMkLst>
            <pc:docMk/>
            <pc:sldMk cId="852537077" sldId="258"/>
            <ac:grpSpMk id="43" creationId="{F7FEC9F1-362E-71B0-C3E9-08572C7279ED}"/>
          </ac:grpSpMkLst>
        </pc:grpChg>
        <pc:picChg chg="mod">
          <ac:chgData name="Anita Tarandek" userId="dee614ee-0af5-40e4-bccd-f48ce9590fda" providerId="ADAL" clId="{E4EABF8C-730F-4B03-BBFD-478AFB16ED3C}" dt="2025-03-20T10:20:47.339" v="87"/>
          <ac:picMkLst>
            <pc:docMk/>
            <pc:sldMk cId="852537077" sldId="258"/>
            <ac:picMk id="39" creationId="{0AA4B7B2-21FE-245C-C965-DE6C4D642D6E}"/>
          </ac:picMkLst>
        </pc:picChg>
        <pc:picChg chg="add mod ord">
          <ac:chgData name="Anita Tarandek" userId="dee614ee-0af5-40e4-bccd-f48ce9590fda" providerId="ADAL" clId="{E4EABF8C-730F-4B03-BBFD-478AFB16ED3C}" dt="2025-03-21T14:57:32.699" v="5566" actId="167"/>
          <ac:picMkLst>
            <pc:docMk/>
            <pc:sldMk cId="852537077" sldId="258"/>
            <ac:picMk id="39" creationId="{87756BA2-50B8-8A04-7F8D-3EF3B567791B}"/>
          </ac:picMkLst>
        </pc:picChg>
        <pc:picChg chg="add mod">
          <ac:chgData name="Anita Tarandek" userId="dee614ee-0af5-40e4-bccd-f48ce9590fda" providerId="ADAL" clId="{E4EABF8C-730F-4B03-BBFD-478AFB16ED3C}" dt="2025-03-21T14:57:02.617" v="5559" actId="1076"/>
          <ac:picMkLst>
            <pc:docMk/>
            <pc:sldMk cId="852537077" sldId="258"/>
            <ac:picMk id="40" creationId="{A7492FC2-776D-7E85-6647-A77BF3A9F27B}"/>
          </ac:picMkLst>
        </pc:picChg>
        <pc:picChg chg="add mod">
          <ac:chgData name="Anita Tarandek" userId="dee614ee-0af5-40e4-bccd-f48ce9590fda" providerId="ADAL" clId="{E4EABF8C-730F-4B03-BBFD-478AFB16ED3C}" dt="2025-03-20T10:22:08.004" v="108" actId="1076"/>
          <ac:picMkLst>
            <pc:docMk/>
            <pc:sldMk cId="852537077" sldId="258"/>
            <ac:picMk id="41" creationId="{A48D537E-8E37-718D-8901-EFFA6DC930A0}"/>
          </ac:picMkLst>
        </pc:picChg>
        <pc:cxnChg chg="del mod topLvl">
          <ac:chgData name="Anita Tarandek" userId="dee614ee-0af5-40e4-bccd-f48ce9590fda" providerId="ADAL" clId="{E4EABF8C-730F-4B03-BBFD-478AFB16ED3C}" dt="2025-03-21T14:52:00.223" v="5488" actId="478"/>
          <ac:cxnSpMkLst>
            <pc:docMk/>
            <pc:sldMk cId="852537077" sldId="258"/>
            <ac:cxnSpMk id="25" creationId="{87175C61-F03E-2F60-3F94-D1E92C4158CB}"/>
          </ac:cxnSpMkLst>
        </pc:cxnChg>
        <pc:cxnChg chg="del mod topLvl">
          <ac:chgData name="Anita Tarandek" userId="dee614ee-0af5-40e4-bccd-f48ce9590fda" providerId="ADAL" clId="{E4EABF8C-730F-4B03-BBFD-478AFB16ED3C}" dt="2025-03-21T14:59:00.603" v="5577" actId="478"/>
          <ac:cxnSpMkLst>
            <pc:docMk/>
            <pc:sldMk cId="852537077" sldId="258"/>
            <ac:cxnSpMk id="31" creationId="{209EB18C-D152-C99C-8918-7095F527A04A}"/>
          </ac:cxnSpMkLst>
        </pc:cxnChg>
        <pc:cxnChg chg="del mod">
          <ac:chgData name="Anita Tarandek" userId="dee614ee-0af5-40e4-bccd-f48ce9590fda" providerId="ADAL" clId="{E4EABF8C-730F-4B03-BBFD-478AFB16ED3C}" dt="2025-03-21T14:52:15.667" v="5492" actId="478"/>
          <ac:cxnSpMkLst>
            <pc:docMk/>
            <pc:sldMk cId="852537077" sldId="258"/>
            <ac:cxnSpMk id="32" creationId="{64218291-8D2D-2E1A-BF4D-2D327DD5C5AB}"/>
          </ac:cxnSpMkLst>
        </pc:cxnChg>
      </pc:sldChg>
      <pc:sldChg chg="addSp modSp mod modAnim">
        <pc:chgData name="Anita Tarandek" userId="dee614ee-0af5-40e4-bccd-f48ce9590fda" providerId="ADAL" clId="{E4EABF8C-730F-4B03-BBFD-478AFB16ED3C}" dt="2025-03-21T13:34:25.830" v="4810" actId="113"/>
        <pc:sldMkLst>
          <pc:docMk/>
          <pc:sldMk cId="4140914028" sldId="259"/>
        </pc:sldMkLst>
        <pc:spChg chg="add mod">
          <ac:chgData name="Anita Tarandek" userId="dee614ee-0af5-40e4-bccd-f48ce9590fda" providerId="ADAL" clId="{E4EABF8C-730F-4B03-BBFD-478AFB16ED3C}" dt="2025-03-20T14:23:50.915" v="2633" actId="1582"/>
          <ac:spMkLst>
            <pc:docMk/>
            <pc:sldMk cId="4140914028" sldId="259"/>
            <ac:spMk id="2" creationId="{3CE2B249-3579-8619-3F27-12EE29C59C37}"/>
          </ac:spMkLst>
        </pc:spChg>
        <pc:spChg chg="add mod">
          <ac:chgData name="Anita Tarandek" userId="dee614ee-0af5-40e4-bccd-f48ce9590fda" providerId="ADAL" clId="{E4EABF8C-730F-4B03-BBFD-478AFB16ED3C}" dt="2025-03-20T10:54:04.071" v="400" actId="1035"/>
          <ac:spMkLst>
            <pc:docMk/>
            <pc:sldMk cId="4140914028" sldId="259"/>
            <ac:spMk id="3" creationId="{5155ADA5-8429-96E2-0BC1-B3250F031C19}"/>
          </ac:spMkLst>
        </pc:spChg>
        <pc:spChg chg="add mod">
          <ac:chgData name="Anita Tarandek" userId="dee614ee-0af5-40e4-bccd-f48ce9590fda" providerId="ADAL" clId="{E4EABF8C-730F-4B03-BBFD-478AFB16ED3C}" dt="2025-03-21T13:34:25.830" v="4810" actId="113"/>
          <ac:spMkLst>
            <pc:docMk/>
            <pc:sldMk cId="4140914028" sldId="259"/>
            <ac:spMk id="5" creationId="{D8B3DB59-6308-B4F1-6803-5C15F687670D}"/>
          </ac:spMkLst>
        </pc:spChg>
        <pc:picChg chg="add mod">
          <ac:chgData name="Anita Tarandek" userId="dee614ee-0af5-40e4-bccd-f48ce9590fda" providerId="ADAL" clId="{E4EABF8C-730F-4B03-BBFD-478AFB16ED3C}" dt="2025-03-20T10:54:04.071" v="400" actId="1035"/>
          <ac:picMkLst>
            <pc:docMk/>
            <pc:sldMk cId="4140914028" sldId="259"/>
            <ac:picMk id="4" creationId="{55DA8F43-FEBC-3F2A-1E1F-910FB264E6A7}"/>
          </ac:picMkLst>
        </pc:picChg>
        <pc:picChg chg="add mod">
          <ac:chgData name="Anita Tarandek" userId="dee614ee-0af5-40e4-bccd-f48ce9590fda" providerId="ADAL" clId="{E4EABF8C-730F-4B03-BBFD-478AFB16ED3C}" dt="2025-03-20T10:54:04.071" v="400" actId="1035"/>
          <ac:picMkLst>
            <pc:docMk/>
            <pc:sldMk cId="4140914028" sldId="259"/>
            <ac:picMk id="6" creationId="{9E48567B-3E89-90E0-6E6E-EFBED535FE78}"/>
          </ac:picMkLst>
        </pc:picChg>
        <pc:picChg chg="add mod">
          <ac:chgData name="Anita Tarandek" userId="dee614ee-0af5-40e4-bccd-f48ce9590fda" providerId="ADAL" clId="{E4EABF8C-730F-4B03-BBFD-478AFB16ED3C}" dt="2025-03-20T10:52:29.106" v="322" actId="1076"/>
          <ac:picMkLst>
            <pc:docMk/>
            <pc:sldMk cId="4140914028" sldId="259"/>
            <ac:picMk id="8" creationId="{42C0D915-AC4A-A77E-F2FB-EFE45B26931F}"/>
          </ac:picMkLst>
        </pc:picChg>
      </pc:sldChg>
      <pc:sldChg chg="del">
        <pc:chgData name="Anita Tarandek" userId="dee614ee-0af5-40e4-bccd-f48ce9590fda" providerId="ADAL" clId="{E4EABF8C-730F-4B03-BBFD-478AFB16ED3C}" dt="2025-03-20T10:17:55.694" v="82" actId="47"/>
        <pc:sldMkLst>
          <pc:docMk/>
          <pc:sldMk cId="3824183284" sldId="260"/>
        </pc:sldMkLst>
      </pc:sldChg>
      <pc:sldChg chg="addSp delSp modSp mod addAnim delAnim modAnim">
        <pc:chgData name="Anita Tarandek" userId="dee614ee-0af5-40e4-bccd-f48ce9590fda" providerId="ADAL" clId="{E4EABF8C-730F-4B03-BBFD-478AFB16ED3C}" dt="2025-03-21T13:07:54.579" v="4736" actId="1076"/>
        <pc:sldMkLst>
          <pc:docMk/>
          <pc:sldMk cId="1857059238" sldId="261"/>
        </pc:sldMkLst>
        <pc:spChg chg="mod">
          <ac:chgData name="Anita Tarandek" userId="dee614ee-0af5-40e4-bccd-f48ce9590fda" providerId="ADAL" clId="{E4EABF8C-730F-4B03-BBFD-478AFB16ED3C}" dt="2025-03-21T11:50:54.291" v="4552" actId="1037"/>
          <ac:spMkLst>
            <pc:docMk/>
            <pc:sldMk cId="1857059238" sldId="261"/>
            <ac:spMk id="7" creationId="{E6CF7D3B-667C-55CE-84DE-A47400EB4DBA}"/>
          </ac:spMkLst>
        </pc:spChg>
        <pc:spChg chg="add mod">
          <ac:chgData name="Anita Tarandek" userId="dee614ee-0af5-40e4-bccd-f48ce9590fda" providerId="ADAL" clId="{E4EABF8C-730F-4B03-BBFD-478AFB16ED3C}" dt="2025-03-21T13:07:54.579" v="4736" actId="1076"/>
          <ac:spMkLst>
            <pc:docMk/>
            <pc:sldMk cId="1857059238" sldId="261"/>
            <ac:spMk id="12" creationId="{9E92EC21-9FF7-674B-9BC2-5CA9B0383054}"/>
          </ac:spMkLst>
        </pc:spChg>
        <pc:picChg chg="mod">
          <ac:chgData name="Anita Tarandek" userId="dee614ee-0af5-40e4-bccd-f48ce9590fda" providerId="ADAL" clId="{E4EABF8C-730F-4B03-BBFD-478AFB16ED3C}" dt="2025-03-20T09:38:05.634" v="9" actId="1038"/>
          <ac:picMkLst>
            <pc:docMk/>
            <pc:sldMk cId="1857059238" sldId="261"/>
            <ac:picMk id="2" creationId="{F898D6F0-111F-04AA-164F-F16196A6DD1F}"/>
          </ac:picMkLst>
        </pc:picChg>
        <pc:picChg chg="mod">
          <ac:chgData name="Anita Tarandek" userId="dee614ee-0af5-40e4-bccd-f48ce9590fda" providerId="ADAL" clId="{E4EABF8C-730F-4B03-BBFD-478AFB16ED3C}" dt="2025-03-20T09:38:05.634" v="9" actId="1038"/>
          <ac:picMkLst>
            <pc:docMk/>
            <pc:sldMk cId="1857059238" sldId="261"/>
            <ac:picMk id="3" creationId="{81AA4B53-951E-92A7-D06F-38CF27BE1242}"/>
          </ac:picMkLst>
        </pc:picChg>
        <pc:picChg chg="add del">
          <ac:chgData name="Anita Tarandek" userId="dee614ee-0af5-40e4-bccd-f48ce9590fda" providerId="ADAL" clId="{E4EABF8C-730F-4B03-BBFD-478AFB16ED3C}" dt="2025-03-21T11:53:12.069" v="4617" actId="478"/>
          <ac:picMkLst>
            <pc:docMk/>
            <pc:sldMk cId="1857059238" sldId="261"/>
            <ac:picMk id="6" creationId="{C76D8429-2739-7968-FBC0-FE8CE4D88AB0}"/>
          </ac:picMkLst>
        </pc:picChg>
        <pc:picChg chg="mod">
          <ac:chgData name="Anita Tarandek" userId="dee614ee-0af5-40e4-bccd-f48ce9590fda" providerId="ADAL" clId="{E4EABF8C-730F-4B03-BBFD-478AFB16ED3C}" dt="2025-03-21T11:50:54.291" v="4552" actId="1037"/>
          <ac:picMkLst>
            <pc:docMk/>
            <pc:sldMk cId="1857059238" sldId="261"/>
            <ac:picMk id="8" creationId="{C784D3CB-0DE5-7DF7-B399-C002C168AAB0}"/>
          </ac:picMkLst>
        </pc:picChg>
      </pc:sldChg>
      <pc:sldChg chg="addSp delSp modSp new mod delAnim modAnim">
        <pc:chgData name="Anita Tarandek" userId="dee614ee-0af5-40e4-bccd-f48ce9590fda" providerId="ADAL" clId="{E4EABF8C-730F-4B03-BBFD-478AFB16ED3C}" dt="2025-03-21T11:23:15.180" v="4199"/>
        <pc:sldMkLst>
          <pc:docMk/>
          <pc:sldMk cId="790626907" sldId="262"/>
        </pc:sldMkLst>
        <pc:spChg chg="add mod">
          <ac:chgData name="Anita Tarandek" userId="dee614ee-0af5-40e4-bccd-f48ce9590fda" providerId="ADAL" clId="{E4EABF8C-730F-4B03-BBFD-478AFB16ED3C}" dt="2025-03-21T11:23:12.615" v="4198" actId="1076"/>
          <ac:spMkLst>
            <pc:docMk/>
            <pc:sldMk cId="790626907" sldId="262"/>
            <ac:spMk id="2" creationId="{FB075EB2-E9E3-0510-1E7B-ADE96E28F81C}"/>
          </ac:spMkLst>
        </pc:spChg>
        <pc:spChg chg="add mod">
          <ac:chgData name="Anita Tarandek" userId="dee614ee-0af5-40e4-bccd-f48ce9590fda" providerId="ADAL" clId="{E4EABF8C-730F-4B03-BBFD-478AFB16ED3C}" dt="2025-03-20T10:20:45.344" v="86" actId="164"/>
          <ac:spMkLst>
            <pc:docMk/>
            <pc:sldMk cId="790626907" sldId="262"/>
            <ac:spMk id="4" creationId="{C952CA7A-E143-6B03-DCF0-A66E7A32BB93}"/>
          </ac:spMkLst>
        </pc:spChg>
        <pc:spChg chg="add del mod">
          <ac:chgData name="Anita Tarandek" userId="dee614ee-0af5-40e4-bccd-f48ce9590fda" providerId="ADAL" clId="{E4EABF8C-730F-4B03-BBFD-478AFB16ED3C}" dt="2025-03-21T11:22:49.645" v="4194" actId="478"/>
          <ac:spMkLst>
            <pc:docMk/>
            <pc:sldMk cId="790626907" sldId="262"/>
            <ac:spMk id="5" creationId="{3F086E8D-1781-DEF9-1C8F-DEFA6CA3AC65}"/>
          </ac:spMkLst>
        </pc:spChg>
        <pc:spChg chg="add mod">
          <ac:chgData name="Anita Tarandek" userId="dee614ee-0af5-40e4-bccd-f48ce9590fda" providerId="ADAL" clId="{E4EABF8C-730F-4B03-BBFD-478AFB16ED3C}" dt="2025-03-21T11:21:42.746" v="4159" actId="1076"/>
          <ac:spMkLst>
            <pc:docMk/>
            <pc:sldMk cId="790626907" sldId="262"/>
            <ac:spMk id="7" creationId="{4D62CF8E-C0D0-EBB7-921D-AEF97F3F2F39}"/>
          </ac:spMkLst>
        </pc:spChg>
        <pc:grpChg chg="add mod">
          <ac:chgData name="Anita Tarandek" userId="dee614ee-0af5-40e4-bccd-f48ce9590fda" providerId="ADAL" clId="{E4EABF8C-730F-4B03-BBFD-478AFB16ED3C}" dt="2025-03-20T10:20:45.344" v="86" actId="164"/>
          <ac:grpSpMkLst>
            <pc:docMk/>
            <pc:sldMk cId="790626907" sldId="262"/>
            <ac:grpSpMk id="8" creationId="{31CF5FE0-4118-8174-4177-4DB4744ED26D}"/>
          </ac:grpSpMkLst>
        </pc:grpChg>
        <pc:picChg chg="add mod">
          <ac:chgData name="Anita Tarandek" userId="dee614ee-0af5-40e4-bccd-f48ce9590fda" providerId="ADAL" clId="{E4EABF8C-730F-4B03-BBFD-478AFB16ED3C}" dt="2025-03-20T10:20:45.344" v="86" actId="164"/>
          <ac:picMkLst>
            <pc:docMk/>
            <pc:sldMk cId="790626907" sldId="262"/>
            <ac:picMk id="3" creationId="{C1B5C062-2433-B343-6C6F-AAAF2CF99AC1}"/>
          </ac:picMkLst>
        </pc:picChg>
        <pc:picChg chg="add mod">
          <ac:chgData name="Anita Tarandek" userId="dee614ee-0af5-40e4-bccd-f48ce9590fda" providerId="ADAL" clId="{E4EABF8C-730F-4B03-BBFD-478AFB16ED3C}" dt="2025-03-21T11:15:47.892" v="4152" actId="1076"/>
          <ac:picMkLst>
            <pc:docMk/>
            <pc:sldMk cId="790626907" sldId="262"/>
            <ac:picMk id="6" creationId="{2E9657B6-5DC0-BF56-6F44-975883510900}"/>
          </ac:picMkLst>
        </pc:picChg>
        <pc:picChg chg="add mod">
          <ac:chgData name="Anita Tarandek" userId="dee614ee-0af5-40e4-bccd-f48ce9590fda" providerId="ADAL" clId="{E4EABF8C-730F-4B03-BBFD-478AFB16ED3C}" dt="2025-03-21T11:22:27.297" v="4190" actId="1076"/>
          <ac:picMkLst>
            <pc:docMk/>
            <pc:sldMk cId="790626907" sldId="262"/>
            <ac:picMk id="9" creationId="{C3A20B9B-36C4-0C77-031F-C6F66705E5B0}"/>
          </ac:picMkLst>
        </pc:picChg>
      </pc:sldChg>
      <pc:sldChg chg="addSp modSp add del mod addAnim delAnim modAnim">
        <pc:chgData name="Anita Tarandek" userId="dee614ee-0af5-40e4-bccd-f48ce9590fda" providerId="ADAL" clId="{E4EABF8C-730F-4B03-BBFD-478AFB16ED3C}" dt="2025-03-20T14:27:35.892" v="2663" actId="47"/>
        <pc:sldMkLst>
          <pc:docMk/>
          <pc:sldMk cId="1733511282" sldId="263"/>
        </pc:sldMkLst>
        <pc:spChg chg="add mod">
          <ac:chgData name="Anita Tarandek" userId="dee614ee-0af5-40e4-bccd-f48ce9590fda" providerId="ADAL" clId="{E4EABF8C-730F-4B03-BBFD-478AFB16ED3C}" dt="2025-03-20T10:34:39.079" v="189"/>
          <ac:spMkLst>
            <pc:docMk/>
            <pc:sldMk cId="1733511282" sldId="263"/>
            <ac:spMk id="4" creationId="{56A58593-84BD-5DCE-B5C2-0F8B1FCFBC78}"/>
          </ac:spMkLst>
        </pc:spChg>
        <pc:spChg chg="add mod">
          <ac:chgData name="Anita Tarandek" userId="dee614ee-0af5-40e4-bccd-f48ce9590fda" providerId="ADAL" clId="{E4EABF8C-730F-4B03-BBFD-478AFB16ED3C}" dt="2025-03-20T10:45:35.771" v="294"/>
          <ac:spMkLst>
            <pc:docMk/>
            <pc:sldMk cId="1733511282" sldId="263"/>
            <ac:spMk id="33" creationId="{D0CC0E90-61B7-BE06-DC50-E225C7212EE0}"/>
          </ac:spMkLst>
        </pc:spChg>
        <pc:spChg chg="add mod ord">
          <ac:chgData name="Anita Tarandek" userId="dee614ee-0af5-40e4-bccd-f48ce9590fda" providerId="ADAL" clId="{E4EABF8C-730F-4B03-BBFD-478AFB16ED3C}" dt="2025-03-20T10:36:22.641" v="212" actId="207"/>
          <ac:spMkLst>
            <pc:docMk/>
            <pc:sldMk cId="1733511282" sldId="263"/>
            <ac:spMk id="34" creationId="{1CBE6866-8394-03FD-1B27-0F64236E44C6}"/>
          </ac:spMkLst>
        </pc:spChg>
        <pc:spChg chg="add mod">
          <ac:chgData name="Anita Tarandek" userId="dee614ee-0af5-40e4-bccd-f48ce9590fda" providerId="ADAL" clId="{E4EABF8C-730F-4B03-BBFD-478AFB16ED3C}" dt="2025-03-20T10:41:11.793" v="252" actId="571"/>
          <ac:spMkLst>
            <pc:docMk/>
            <pc:sldMk cId="1733511282" sldId="263"/>
            <ac:spMk id="35" creationId="{014FE365-E59E-520E-E870-3919D46A017A}"/>
          </ac:spMkLst>
        </pc:spChg>
        <pc:spChg chg="add mod">
          <ac:chgData name="Anita Tarandek" userId="dee614ee-0af5-40e4-bccd-f48ce9590fda" providerId="ADAL" clId="{E4EABF8C-730F-4B03-BBFD-478AFB16ED3C}" dt="2025-03-20T10:45:34.500" v="293" actId="1076"/>
          <ac:spMkLst>
            <pc:docMk/>
            <pc:sldMk cId="1733511282" sldId="263"/>
            <ac:spMk id="38" creationId="{6C068E5E-F0D9-67F2-859B-6149BE896E06}"/>
          </ac:spMkLst>
        </pc:spChg>
      </pc:sldChg>
      <pc:sldChg chg="addSp delSp modSp add del mod delAnim modAnim">
        <pc:chgData name="Anita Tarandek" userId="dee614ee-0af5-40e4-bccd-f48ce9590fda" providerId="ADAL" clId="{E4EABF8C-730F-4B03-BBFD-478AFB16ED3C}" dt="2025-03-20T14:28:23.791" v="2671" actId="47"/>
        <pc:sldMkLst>
          <pc:docMk/>
          <pc:sldMk cId="3954511812" sldId="264"/>
        </pc:sldMkLst>
        <pc:spChg chg="add mod">
          <ac:chgData name="Anita Tarandek" userId="dee614ee-0af5-40e4-bccd-f48ce9590fda" providerId="ADAL" clId="{E4EABF8C-730F-4B03-BBFD-478AFB16ED3C}" dt="2025-03-20T10:47:12.348" v="300"/>
          <ac:spMkLst>
            <pc:docMk/>
            <pc:sldMk cId="3954511812" sldId="264"/>
            <ac:spMk id="4" creationId="{0FF1B345-181D-0C0D-2793-17DFEB301B92}"/>
          </ac:spMkLst>
        </pc:spChg>
        <pc:spChg chg="mod">
          <ac:chgData name="Anita Tarandek" userId="dee614ee-0af5-40e4-bccd-f48ce9590fda" providerId="ADAL" clId="{E4EABF8C-730F-4B03-BBFD-478AFB16ED3C}" dt="2025-03-20T10:49:32.216" v="313" actId="208"/>
          <ac:spMkLst>
            <pc:docMk/>
            <pc:sldMk cId="3954511812" sldId="264"/>
            <ac:spMk id="33" creationId="{5A18754E-825D-8726-ECF7-857D021EF84F}"/>
          </ac:spMkLst>
        </pc:spChg>
        <pc:spChg chg="del mod">
          <ac:chgData name="Anita Tarandek" userId="dee614ee-0af5-40e4-bccd-f48ce9590fda" providerId="ADAL" clId="{E4EABF8C-730F-4B03-BBFD-478AFB16ED3C}" dt="2025-03-20T10:48:20.712" v="307" actId="478"/>
          <ac:spMkLst>
            <pc:docMk/>
            <pc:sldMk cId="3954511812" sldId="264"/>
            <ac:spMk id="38" creationId="{5DA592F0-7C4B-FE72-74FC-035D71E32EBD}"/>
          </ac:spMkLst>
        </pc:spChg>
        <pc:picChg chg="add mod">
          <ac:chgData name="Anita Tarandek" userId="dee614ee-0af5-40e4-bccd-f48ce9590fda" providerId="ADAL" clId="{E4EABF8C-730F-4B03-BBFD-478AFB16ED3C}" dt="2025-03-20T10:47:12.348" v="300"/>
          <ac:picMkLst>
            <pc:docMk/>
            <pc:sldMk cId="3954511812" sldId="264"/>
            <ac:picMk id="35" creationId="{417CB9D1-94AE-6541-F87D-2C8913FBBAC8}"/>
          </ac:picMkLst>
        </pc:picChg>
        <pc:picChg chg="add mod">
          <ac:chgData name="Anita Tarandek" userId="dee614ee-0af5-40e4-bccd-f48ce9590fda" providerId="ADAL" clId="{E4EABF8C-730F-4B03-BBFD-478AFB16ED3C}" dt="2025-03-20T10:47:33.786" v="303" actId="27349"/>
          <ac:picMkLst>
            <pc:docMk/>
            <pc:sldMk cId="3954511812" sldId="264"/>
            <ac:picMk id="39" creationId="{7A14E9B4-9C46-18BC-3581-C4A0784E1A75}"/>
          </ac:picMkLst>
        </pc:picChg>
      </pc:sldChg>
      <pc:sldChg chg="addSp delSp modSp new mod modAnim">
        <pc:chgData name="Anita Tarandek" userId="dee614ee-0af5-40e4-bccd-f48ce9590fda" providerId="ADAL" clId="{E4EABF8C-730F-4B03-BBFD-478AFB16ED3C}" dt="2025-03-20T12:26:06.823" v="1252" actId="208"/>
        <pc:sldMkLst>
          <pc:docMk/>
          <pc:sldMk cId="3817993673" sldId="265"/>
        </pc:sldMkLst>
        <pc:spChg chg="add mod">
          <ac:chgData name="Anita Tarandek" userId="dee614ee-0af5-40e4-bccd-f48ce9590fda" providerId="ADAL" clId="{E4EABF8C-730F-4B03-BBFD-478AFB16ED3C}" dt="2025-03-20T11:46:24.902" v="464" actId="1076"/>
          <ac:spMkLst>
            <pc:docMk/>
            <pc:sldMk cId="3817993673" sldId="265"/>
            <ac:spMk id="4" creationId="{E0B52A78-D794-407B-15AF-216D98B66CB4}"/>
          </ac:spMkLst>
        </pc:spChg>
        <pc:spChg chg="add mod">
          <ac:chgData name="Anita Tarandek" userId="dee614ee-0af5-40e4-bccd-f48ce9590fda" providerId="ADAL" clId="{E4EABF8C-730F-4B03-BBFD-478AFB16ED3C}" dt="2025-03-20T11:46:29.238" v="465" actId="1076"/>
          <ac:spMkLst>
            <pc:docMk/>
            <pc:sldMk cId="3817993673" sldId="265"/>
            <ac:spMk id="5" creationId="{7B3AEC0D-7335-225E-88A2-7B04412F83A0}"/>
          </ac:spMkLst>
        </pc:spChg>
        <pc:spChg chg="add mod">
          <ac:chgData name="Anita Tarandek" userId="dee614ee-0af5-40e4-bccd-f48ce9590fda" providerId="ADAL" clId="{E4EABF8C-730F-4B03-BBFD-478AFB16ED3C}" dt="2025-03-20T11:59:33.706" v="952" actId="1076"/>
          <ac:spMkLst>
            <pc:docMk/>
            <pc:sldMk cId="3817993673" sldId="265"/>
            <ac:spMk id="14" creationId="{5D37F1D5-A5AB-6289-1548-65F8C4137849}"/>
          </ac:spMkLst>
        </pc:spChg>
        <pc:spChg chg="add mod">
          <ac:chgData name="Anita Tarandek" userId="dee614ee-0af5-40e4-bccd-f48ce9590fda" providerId="ADAL" clId="{E4EABF8C-730F-4B03-BBFD-478AFB16ED3C}" dt="2025-03-20T11:59:38.935" v="953" actId="1076"/>
          <ac:spMkLst>
            <pc:docMk/>
            <pc:sldMk cId="3817993673" sldId="265"/>
            <ac:spMk id="15" creationId="{70B5B122-5991-0282-ED2A-6DF39A975A4B}"/>
          </ac:spMkLst>
        </pc:spChg>
        <pc:spChg chg="add mod">
          <ac:chgData name="Anita Tarandek" userId="dee614ee-0af5-40e4-bccd-f48ce9590fda" providerId="ADAL" clId="{E4EABF8C-730F-4B03-BBFD-478AFB16ED3C}" dt="2025-03-20T11:59:48.809" v="963" actId="20577"/>
          <ac:spMkLst>
            <pc:docMk/>
            <pc:sldMk cId="3817993673" sldId="265"/>
            <ac:spMk id="16" creationId="{E369C2C3-F046-42E8-F6E1-1F8C011628ED}"/>
          </ac:spMkLst>
        </pc:spChg>
        <pc:grpChg chg="add del mod">
          <ac:chgData name="Anita Tarandek" userId="dee614ee-0af5-40e4-bccd-f48ce9590fda" providerId="ADAL" clId="{E4EABF8C-730F-4B03-BBFD-478AFB16ED3C}" dt="2025-03-20T11:57:04.563" v="485" actId="21"/>
          <ac:grpSpMkLst>
            <pc:docMk/>
            <pc:sldMk cId="3817993673" sldId="265"/>
            <ac:grpSpMk id="6" creationId="{84C75E72-DC59-8747-B18A-C0CD6DCA9E39}"/>
          </ac:grpSpMkLst>
        </pc:grpChg>
        <pc:grpChg chg="add del mod">
          <ac:chgData name="Anita Tarandek" userId="dee614ee-0af5-40e4-bccd-f48ce9590fda" providerId="ADAL" clId="{E4EABF8C-730F-4B03-BBFD-478AFB16ED3C}" dt="2025-03-20T11:57:33.860" v="878" actId="165"/>
          <ac:grpSpMkLst>
            <pc:docMk/>
            <pc:sldMk cId="3817993673" sldId="265"/>
            <ac:grpSpMk id="10" creationId="{84C75E72-DC59-8747-B18A-C0CD6DCA9E39}"/>
          </ac:grpSpMkLst>
        </pc:grpChg>
        <pc:picChg chg="add mod">
          <ac:chgData name="Anita Tarandek" userId="dee614ee-0af5-40e4-bccd-f48ce9590fda" providerId="ADAL" clId="{E4EABF8C-730F-4B03-BBFD-478AFB16ED3C}" dt="2025-03-20T11:46:36.318" v="466" actId="1076"/>
          <ac:picMkLst>
            <pc:docMk/>
            <pc:sldMk cId="3817993673" sldId="265"/>
            <ac:picMk id="2" creationId="{DF35F41F-3987-7E1B-E242-48266843EBFA}"/>
          </ac:picMkLst>
        </pc:picChg>
        <pc:picChg chg="add mod">
          <ac:chgData name="Anita Tarandek" userId="dee614ee-0af5-40e4-bccd-f48ce9590fda" providerId="ADAL" clId="{E4EABF8C-730F-4B03-BBFD-478AFB16ED3C}" dt="2025-03-20T11:46:36.318" v="466" actId="1076"/>
          <ac:picMkLst>
            <pc:docMk/>
            <pc:sldMk cId="3817993673" sldId="265"/>
            <ac:picMk id="3" creationId="{CB30F87E-ED48-3F11-65E3-378DFA9771A0}"/>
          </ac:picMkLst>
        </pc:picChg>
        <pc:picChg chg="mod">
          <ac:chgData name="Anita Tarandek" userId="dee614ee-0af5-40e4-bccd-f48ce9590fda" providerId="ADAL" clId="{E4EABF8C-730F-4B03-BBFD-478AFB16ED3C}" dt="2025-03-20T11:56:54.147" v="483"/>
          <ac:picMkLst>
            <pc:docMk/>
            <pc:sldMk cId="3817993673" sldId="265"/>
            <ac:picMk id="7" creationId="{4C884164-9814-08E0-6D7D-0FF229BCA954}"/>
          </ac:picMkLst>
        </pc:picChg>
        <pc:picChg chg="mod">
          <ac:chgData name="Anita Tarandek" userId="dee614ee-0af5-40e4-bccd-f48ce9590fda" providerId="ADAL" clId="{E4EABF8C-730F-4B03-BBFD-478AFB16ED3C}" dt="2025-03-20T11:56:54.147" v="483"/>
          <ac:picMkLst>
            <pc:docMk/>
            <pc:sldMk cId="3817993673" sldId="265"/>
            <ac:picMk id="8" creationId="{FD8F138E-00B5-49BB-9C75-E5558D9A89E2}"/>
          </ac:picMkLst>
        </pc:picChg>
        <pc:picChg chg="mod">
          <ac:chgData name="Anita Tarandek" userId="dee614ee-0af5-40e4-bccd-f48ce9590fda" providerId="ADAL" clId="{E4EABF8C-730F-4B03-BBFD-478AFB16ED3C}" dt="2025-03-20T11:56:54.147" v="483"/>
          <ac:picMkLst>
            <pc:docMk/>
            <pc:sldMk cId="3817993673" sldId="265"/>
            <ac:picMk id="9" creationId="{1CA27551-0ABC-C13B-7588-C0F17C25243D}"/>
          </ac:picMkLst>
        </pc:picChg>
        <pc:picChg chg="mod topLvl">
          <ac:chgData name="Anita Tarandek" userId="dee614ee-0af5-40e4-bccd-f48ce9590fda" providerId="ADAL" clId="{E4EABF8C-730F-4B03-BBFD-478AFB16ED3C}" dt="2025-03-20T11:58:02.040" v="889" actId="1076"/>
          <ac:picMkLst>
            <pc:docMk/>
            <pc:sldMk cId="3817993673" sldId="265"/>
            <ac:picMk id="11" creationId="{4C884164-9814-08E0-6D7D-0FF229BCA954}"/>
          </ac:picMkLst>
        </pc:picChg>
        <pc:picChg chg="mod topLvl">
          <ac:chgData name="Anita Tarandek" userId="dee614ee-0af5-40e4-bccd-f48ce9590fda" providerId="ADAL" clId="{E4EABF8C-730F-4B03-BBFD-478AFB16ED3C}" dt="2025-03-20T11:57:49.918" v="886" actId="1076"/>
          <ac:picMkLst>
            <pc:docMk/>
            <pc:sldMk cId="3817993673" sldId="265"/>
            <ac:picMk id="12" creationId="{FD8F138E-00B5-49BB-9C75-E5558D9A89E2}"/>
          </ac:picMkLst>
        </pc:picChg>
        <pc:picChg chg="mod topLvl">
          <ac:chgData name="Anita Tarandek" userId="dee614ee-0af5-40e4-bccd-f48ce9590fda" providerId="ADAL" clId="{E4EABF8C-730F-4B03-BBFD-478AFB16ED3C}" dt="2025-03-20T11:57:51.970" v="887" actId="1076"/>
          <ac:picMkLst>
            <pc:docMk/>
            <pc:sldMk cId="3817993673" sldId="265"/>
            <ac:picMk id="13" creationId="{1CA27551-0ABC-C13B-7588-C0F17C25243D}"/>
          </ac:picMkLst>
        </pc:picChg>
        <pc:cxnChg chg="add mod">
          <ac:chgData name="Anita Tarandek" userId="dee614ee-0af5-40e4-bccd-f48ce9590fda" providerId="ADAL" clId="{E4EABF8C-730F-4B03-BBFD-478AFB16ED3C}" dt="2025-03-20T12:26:06.823" v="1252" actId="208"/>
          <ac:cxnSpMkLst>
            <pc:docMk/>
            <pc:sldMk cId="3817993673" sldId="265"/>
            <ac:cxnSpMk id="18" creationId="{C6FAAB3C-2EB6-3719-8BBF-44B1B67F11F3}"/>
          </ac:cxnSpMkLst>
        </pc:cxnChg>
        <pc:cxnChg chg="add mod">
          <ac:chgData name="Anita Tarandek" userId="dee614ee-0af5-40e4-bccd-f48ce9590fda" providerId="ADAL" clId="{E4EABF8C-730F-4B03-BBFD-478AFB16ED3C}" dt="2025-03-20T12:00:57.609" v="978" actId="14100"/>
          <ac:cxnSpMkLst>
            <pc:docMk/>
            <pc:sldMk cId="3817993673" sldId="265"/>
            <ac:cxnSpMk id="19" creationId="{21AB27FB-E31F-3ABC-3ED0-F5B174D3196C}"/>
          </ac:cxnSpMkLst>
        </pc:cxnChg>
        <pc:cxnChg chg="add mod">
          <ac:chgData name="Anita Tarandek" userId="dee614ee-0af5-40e4-bccd-f48ce9590fda" providerId="ADAL" clId="{E4EABF8C-730F-4B03-BBFD-478AFB16ED3C}" dt="2025-03-20T12:01:47.297" v="1051" actId="14100"/>
          <ac:cxnSpMkLst>
            <pc:docMk/>
            <pc:sldMk cId="3817993673" sldId="265"/>
            <ac:cxnSpMk id="22" creationId="{41FF9C54-779D-64BA-C838-69943B3B5050}"/>
          </ac:cxnSpMkLst>
        </pc:cxnChg>
        <pc:cxnChg chg="add del mod">
          <ac:chgData name="Anita Tarandek" userId="dee614ee-0af5-40e4-bccd-f48ce9590fda" providerId="ADAL" clId="{E4EABF8C-730F-4B03-BBFD-478AFB16ED3C}" dt="2025-03-20T12:01:52.141" v="1053" actId="478"/>
          <ac:cxnSpMkLst>
            <pc:docMk/>
            <pc:sldMk cId="3817993673" sldId="265"/>
            <ac:cxnSpMk id="27" creationId="{B06BB40F-E653-8779-0C9B-0A2DBDD4FC77}"/>
          </ac:cxnSpMkLst>
        </pc:cxnChg>
      </pc:sldChg>
      <pc:sldChg chg="addSp modSp new mod modAnim">
        <pc:chgData name="Anita Tarandek" userId="dee614ee-0af5-40e4-bccd-f48ce9590fda" providerId="ADAL" clId="{E4EABF8C-730F-4B03-BBFD-478AFB16ED3C}" dt="2025-03-20T19:05:05.851" v="4115"/>
        <pc:sldMkLst>
          <pc:docMk/>
          <pc:sldMk cId="4025985919" sldId="266"/>
        </pc:sldMkLst>
        <pc:spChg chg="add mod">
          <ac:chgData name="Anita Tarandek" userId="dee614ee-0af5-40e4-bccd-f48ce9590fda" providerId="ADAL" clId="{E4EABF8C-730F-4B03-BBFD-478AFB16ED3C}" dt="2025-03-20T10:57:53.496" v="411" actId="207"/>
          <ac:spMkLst>
            <pc:docMk/>
            <pc:sldMk cId="4025985919" sldId="266"/>
            <ac:spMk id="2" creationId="{49787E6B-A069-10B5-004C-CD2844EBF227}"/>
          </ac:spMkLst>
        </pc:spChg>
        <pc:spChg chg="add mod">
          <ac:chgData name="Anita Tarandek" userId="dee614ee-0af5-40e4-bccd-f48ce9590fda" providerId="ADAL" clId="{E4EABF8C-730F-4B03-BBFD-478AFB16ED3C}" dt="2025-03-20T10:58:01.780" v="413" actId="207"/>
          <ac:spMkLst>
            <pc:docMk/>
            <pc:sldMk cId="4025985919" sldId="266"/>
            <ac:spMk id="3" creationId="{9A31A187-0940-5ADF-F7F3-6E3AB282854D}"/>
          </ac:spMkLst>
        </pc:spChg>
        <pc:spChg chg="add mod">
          <ac:chgData name="Anita Tarandek" userId="dee614ee-0af5-40e4-bccd-f48ce9590fda" providerId="ADAL" clId="{E4EABF8C-730F-4B03-BBFD-478AFB16ED3C}" dt="2025-03-20T10:58:55.658" v="417" actId="1076"/>
          <ac:spMkLst>
            <pc:docMk/>
            <pc:sldMk cId="4025985919" sldId="266"/>
            <ac:spMk id="10" creationId="{80E11796-8DB9-06BB-E91B-FA5CFC1E0AC8}"/>
          </ac:spMkLst>
        </pc:spChg>
        <pc:grpChg chg="add mod">
          <ac:chgData name="Anita Tarandek" userId="dee614ee-0af5-40e4-bccd-f48ce9590fda" providerId="ADAL" clId="{E4EABF8C-730F-4B03-BBFD-478AFB16ED3C}" dt="2025-03-20T10:57:59.355" v="412" actId="1076"/>
          <ac:grpSpMkLst>
            <pc:docMk/>
            <pc:sldMk cId="4025985919" sldId="266"/>
            <ac:grpSpMk id="4" creationId="{4522BC8E-69A6-B441-F61C-3D8A13882549}"/>
          </ac:grpSpMkLst>
        </pc:grpChg>
        <pc:picChg chg="mod">
          <ac:chgData name="Anita Tarandek" userId="dee614ee-0af5-40e4-bccd-f48ce9590fda" providerId="ADAL" clId="{E4EABF8C-730F-4B03-BBFD-478AFB16ED3C}" dt="2025-03-20T10:57:16.991" v="403"/>
          <ac:picMkLst>
            <pc:docMk/>
            <pc:sldMk cId="4025985919" sldId="266"/>
            <ac:picMk id="5" creationId="{A5F396AD-0132-EB81-8B73-9D23C3D95402}"/>
          </ac:picMkLst>
        </pc:picChg>
        <pc:picChg chg="mod">
          <ac:chgData name="Anita Tarandek" userId="dee614ee-0af5-40e4-bccd-f48ce9590fda" providerId="ADAL" clId="{E4EABF8C-730F-4B03-BBFD-478AFB16ED3C}" dt="2025-03-20T10:57:16.991" v="403"/>
          <ac:picMkLst>
            <pc:docMk/>
            <pc:sldMk cId="4025985919" sldId="266"/>
            <ac:picMk id="6" creationId="{1A98E193-C308-8C1B-AB73-502923E90433}"/>
          </ac:picMkLst>
        </pc:picChg>
        <pc:picChg chg="mod">
          <ac:chgData name="Anita Tarandek" userId="dee614ee-0af5-40e4-bccd-f48ce9590fda" providerId="ADAL" clId="{E4EABF8C-730F-4B03-BBFD-478AFB16ED3C}" dt="2025-03-20T10:57:16.991" v="403"/>
          <ac:picMkLst>
            <pc:docMk/>
            <pc:sldMk cId="4025985919" sldId="266"/>
            <ac:picMk id="7" creationId="{A8A1204F-B143-9D25-2C2B-3323D7798B6D}"/>
          </ac:picMkLst>
        </pc:picChg>
        <pc:picChg chg="mod">
          <ac:chgData name="Anita Tarandek" userId="dee614ee-0af5-40e4-bccd-f48ce9590fda" providerId="ADAL" clId="{E4EABF8C-730F-4B03-BBFD-478AFB16ED3C}" dt="2025-03-20T10:57:16.991" v="403"/>
          <ac:picMkLst>
            <pc:docMk/>
            <pc:sldMk cId="4025985919" sldId="266"/>
            <ac:picMk id="8" creationId="{8912421E-0A7C-40A8-27AC-9D9DC425B9D3}"/>
          </ac:picMkLst>
        </pc:picChg>
        <pc:picChg chg="add mod">
          <ac:chgData name="Anita Tarandek" userId="dee614ee-0af5-40e4-bccd-f48ce9590fda" providerId="ADAL" clId="{E4EABF8C-730F-4B03-BBFD-478AFB16ED3C}" dt="2025-03-20T10:57:45.720" v="409" actId="1076"/>
          <ac:picMkLst>
            <pc:docMk/>
            <pc:sldMk cId="4025985919" sldId="266"/>
            <ac:picMk id="9" creationId="{113ADAE0-F389-DEC4-04F1-B32D697ABC0F}"/>
          </ac:picMkLst>
        </pc:picChg>
        <pc:picChg chg="add mod modCrop">
          <ac:chgData name="Anita Tarandek" userId="dee614ee-0af5-40e4-bccd-f48ce9590fda" providerId="ADAL" clId="{E4EABF8C-730F-4B03-BBFD-478AFB16ED3C}" dt="2025-03-20T10:59:11.785" v="419" actId="732"/>
          <ac:picMkLst>
            <pc:docMk/>
            <pc:sldMk cId="4025985919" sldId="266"/>
            <ac:picMk id="11" creationId="{10988E58-6623-2733-7601-7CEC5FBDFCE9}"/>
          </ac:picMkLst>
        </pc:picChg>
      </pc:sldChg>
      <pc:sldChg chg="addSp delSp modSp new del mod">
        <pc:chgData name="Anita Tarandek" userId="dee614ee-0af5-40e4-bccd-f48ce9590fda" providerId="ADAL" clId="{E4EABF8C-730F-4B03-BBFD-478AFB16ED3C}" dt="2025-03-20T12:24:48.264" v="1238" actId="47"/>
        <pc:sldMkLst>
          <pc:docMk/>
          <pc:sldMk cId="2219684258" sldId="267"/>
        </pc:sldMkLst>
        <pc:spChg chg="add del mod">
          <ac:chgData name="Anita Tarandek" userId="dee614ee-0af5-40e4-bccd-f48ce9590fda" providerId="ADAL" clId="{E4EABF8C-730F-4B03-BBFD-478AFB16ED3C}" dt="2025-03-20T12:15:21.360" v="1174" actId="12084"/>
          <ac:spMkLst>
            <pc:docMk/>
            <pc:sldMk cId="2219684258" sldId="267"/>
            <ac:spMk id="2" creationId="{6C678560-BE82-FC85-6B53-4C3B2B4EB35C}"/>
          </ac:spMkLst>
        </pc:spChg>
        <pc:spChg chg="add mod">
          <ac:chgData name="Anita Tarandek" userId="dee614ee-0af5-40e4-bccd-f48ce9590fda" providerId="ADAL" clId="{E4EABF8C-730F-4B03-BBFD-478AFB16ED3C}" dt="2025-03-20T12:21:03.080" v="1200"/>
          <ac:spMkLst>
            <pc:docMk/>
            <pc:sldMk cId="2219684258" sldId="267"/>
            <ac:spMk id="4" creationId="{2484C108-02C6-49A2-85F7-DA701231540E}"/>
          </ac:spMkLst>
        </pc:spChg>
        <pc:graphicFrameChg chg="add mod">
          <ac:chgData name="Anita Tarandek" userId="dee614ee-0af5-40e4-bccd-f48ce9590fda" providerId="ADAL" clId="{E4EABF8C-730F-4B03-BBFD-478AFB16ED3C}" dt="2025-03-20T12:18:55.691" v="1199" actId="13782"/>
          <ac:graphicFrameMkLst>
            <pc:docMk/>
            <pc:sldMk cId="2219684258" sldId="267"/>
            <ac:graphicFrameMk id="3" creationId="{3680572A-9903-ECD3-06BB-C723A365029E}"/>
          </ac:graphicFrameMkLst>
        </pc:graphicFrameChg>
      </pc:sldChg>
      <pc:sldChg chg="addSp delSp modSp new mod modAnim">
        <pc:chgData name="Anita Tarandek" userId="dee614ee-0af5-40e4-bccd-f48ce9590fda" providerId="ADAL" clId="{E4EABF8C-730F-4B03-BBFD-478AFB16ED3C}" dt="2025-03-20T19:05:50.163" v="4120"/>
        <pc:sldMkLst>
          <pc:docMk/>
          <pc:sldMk cId="3484806730" sldId="268"/>
        </pc:sldMkLst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3" creationId="{1399F56C-44A3-08A7-1F65-1513A6139167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4" creationId="{CEE065E6-EFFB-2FDE-0E4B-769E8DFFC9EE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5" creationId="{58AFCF97-9EB3-9018-D2BF-9003C5C386A9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6" creationId="{769D80C9-E965-0088-1D8D-06A4545D3756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7" creationId="{6C024C7C-38E9-63E6-25AF-9994A46BB8B8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8" creationId="{739591BF-AFC8-28F4-46E2-002E9AB2BBF0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10" creationId="{8602FBA1-0330-524B-BBBF-B076ED664FF5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11" creationId="{E98A349A-5E38-A944-5612-0CD35E8996AE}"/>
          </ac:spMkLst>
        </pc:spChg>
        <pc:spChg chg="mod">
          <ac:chgData name="Anita Tarandek" userId="dee614ee-0af5-40e4-bccd-f48ce9590fda" providerId="ADAL" clId="{E4EABF8C-730F-4B03-BBFD-478AFB16ED3C}" dt="2025-03-20T12:21:17.518" v="1201"/>
          <ac:spMkLst>
            <pc:docMk/>
            <pc:sldMk cId="3484806730" sldId="268"/>
            <ac:spMk id="12" creationId="{FFAD2717-CAD7-6A11-7755-FC268AF41BFF}"/>
          </ac:spMkLst>
        </pc:spChg>
        <pc:spChg chg="add del mod">
          <ac:chgData name="Anita Tarandek" userId="dee614ee-0af5-40e4-bccd-f48ce9590fda" providerId="ADAL" clId="{E4EABF8C-730F-4B03-BBFD-478AFB16ED3C}" dt="2025-03-20T12:22:16.797" v="1209" actId="478"/>
          <ac:spMkLst>
            <pc:docMk/>
            <pc:sldMk cId="3484806730" sldId="268"/>
            <ac:spMk id="13" creationId="{96A9B129-5B51-9E45-F4E8-10D92E9E3658}"/>
          </ac:spMkLst>
        </pc:spChg>
        <pc:spChg chg="add mod">
          <ac:chgData name="Anita Tarandek" userId="dee614ee-0af5-40e4-bccd-f48ce9590fda" providerId="ADAL" clId="{E4EABF8C-730F-4B03-BBFD-478AFB16ED3C}" dt="2025-03-20T13:14:54.938" v="1540" actId="255"/>
          <ac:spMkLst>
            <pc:docMk/>
            <pc:sldMk cId="3484806730" sldId="268"/>
            <ac:spMk id="15" creationId="{6121CC9F-F3B2-21B4-44FD-2FECB84CF393}"/>
          </ac:spMkLst>
        </pc:spChg>
        <pc:spChg chg="mod">
          <ac:chgData name="Anita Tarandek" userId="dee614ee-0af5-40e4-bccd-f48ce9590fda" providerId="ADAL" clId="{E4EABF8C-730F-4B03-BBFD-478AFB16ED3C}" dt="2025-03-20T12:23:25.341" v="1220" actId="207"/>
          <ac:spMkLst>
            <pc:docMk/>
            <pc:sldMk cId="3484806730" sldId="268"/>
            <ac:spMk id="17" creationId="{B008C9EF-7AF2-30B8-A5FE-B6965F37B345}"/>
          </ac:spMkLst>
        </pc:spChg>
        <pc:spChg chg="mod">
          <ac:chgData name="Anita Tarandek" userId="dee614ee-0af5-40e4-bccd-f48ce9590fda" providerId="ADAL" clId="{E4EABF8C-730F-4B03-BBFD-478AFB16ED3C}" dt="2025-03-20T12:23:46.547" v="1228" actId="207"/>
          <ac:spMkLst>
            <pc:docMk/>
            <pc:sldMk cId="3484806730" sldId="268"/>
            <ac:spMk id="18" creationId="{545F2DD1-CCDE-94DA-1304-FE3FBCAD4A9F}"/>
          </ac:spMkLst>
        </pc:spChg>
        <pc:spChg chg="mod">
          <ac:chgData name="Anita Tarandek" userId="dee614ee-0af5-40e4-bccd-f48ce9590fda" providerId="ADAL" clId="{E4EABF8C-730F-4B03-BBFD-478AFB16ED3C}" dt="2025-03-20T12:23:44.702" v="1227" actId="207"/>
          <ac:spMkLst>
            <pc:docMk/>
            <pc:sldMk cId="3484806730" sldId="268"/>
            <ac:spMk id="19" creationId="{2BDFA26F-4486-607E-FD12-BFEDDE499AF6}"/>
          </ac:spMkLst>
        </pc:spChg>
        <pc:spChg chg="mod">
          <ac:chgData name="Anita Tarandek" userId="dee614ee-0af5-40e4-bccd-f48ce9590fda" providerId="ADAL" clId="{E4EABF8C-730F-4B03-BBFD-478AFB16ED3C}" dt="2025-03-20T12:23:42.570" v="1226" actId="207"/>
          <ac:spMkLst>
            <pc:docMk/>
            <pc:sldMk cId="3484806730" sldId="268"/>
            <ac:spMk id="20" creationId="{0D9F2D36-DDAA-6B46-833E-C39A9184D772}"/>
          </ac:spMkLst>
        </pc:spChg>
        <pc:spChg chg="mod">
          <ac:chgData name="Anita Tarandek" userId="dee614ee-0af5-40e4-bccd-f48ce9590fda" providerId="ADAL" clId="{E4EABF8C-730F-4B03-BBFD-478AFB16ED3C}" dt="2025-03-20T12:23:41.016" v="1225" actId="207"/>
          <ac:spMkLst>
            <pc:docMk/>
            <pc:sldMk cId="3484806730" sldId="268"/>
            <ac:spMk id="21" creationId="{DDA83C9C-CCAD-2D44-9F3E-9959543A0944}"/>
          </ac:spMkLst>
        </pc:spChg>
        <pc:spChg chg="mod">
          <ac:chgData name="Anita Tarandek" userId="dee614ee-0af5-40e4-bccd-f48ce9590fda" providerId="ADAL" clId="{E4EABF8C-730F-4B03-BBFD-478AFB16ED3C}" dt="2025-03-20T12:24:14.751" v="1230" actId="207"/>
          <ac:spMkLst>
            <pc:docMk/>
            <pc:sldMk cId="3484806730" sldId="268"/>
            <ac:spMk id="22" creationId="{A3EEF405-A64A-0147-9EAB-2547C3A10AC1}"/>
          </ac:spMkLst>
        </pc:spChg>
        <pc:spChg chg="mod">
          <ac:chgData name="Anita Tarandek" userId="dee614ee-0af5-40e4-bccd-f48ce9590fda" providerId="ADAL" clId="{E4EABF8C-730F-4B03-BBFD-478AFB16ED3C}" dt="2025-03-20T12:24:16.466" v="1231" actId="207"/>
          <ac:spMkLst>
            <pc:docMk/>
            <pc:sldMk cId="3484806730" sldId="268"/>
            <ac:spMk id="23" creationId="{74325DEF-2037-645B-A128-7FE552A8B7B3}"/>
          </ac:spMkLst>
        </pc:spChg>
        <pc:spChg chg="mod">
          <ac:chgData name="Anita Tarandek" userId="dee614ee-0af5-40e4-bccd-f48ce9590fda" providerId="ADAL" clId="{E4EABF8C-730F-4B03-BBFD-478AFB16ED3C}" dt="2025-03-20T12:24:18.420" v="1232" actId="207"/>
          <ac:spMkLst>
            <pc:docMk/>
            <pc:sldMk cId="3484806730" sldId="268"/>
            <ac:spMk id="24" creationId="{8BCCD5BE-4B5D-933F-E35D-C308EFF4BF5A}"/>
          </ac:spMkLst>
        </pc:spChg>
        <pc:spChg chg="mod">
          <ac:chgData name="Anita Tarandek" userId="dee614ee-0af5-40e4-bccd-f48ce9590fda" providerId="ADAL" clId="{E4EABF8C-730F-4B03-BBFD-478AFB16ED3C}" dt="2025-03-20T12:24:20.067" v="1233" actId="207"/>
          <ac:spMkLst>
            <pc:docMk/>
            <pc:sldMk cId="3484806730" sldId="268"/>
            <ac:spMk id="25" creationId="{7EDEB0ED-5C6A-FE4C-4AFF-B0398E388D52}"/>
          </ac:spMkLst>
        </pc:spChg>
        <pc:spChg chg="mod">
          <ac:chgData name="Anita Tarandek" userId="dee614ee-0af5-40e4-bccd-f48ce9590fda" providerId="ADAL" clId="{E4EABF8C-730F-4B03-BBFD-478AFB16ED3C}" dt="2025-03-20T12:24:21.998" v="1234" actId="207"/>
          <ac:spMkLst>
            <pc:docMk/>
            <pc:sldMk cId="3484806730" sldId="268"/>
            <ac:spMk id="26" creationId="{6932BAF1-B4F5-0391-5E62-9C0F3C214174}"/>
          </ac:spMkLst>
        </pc:spChg>
        <pc:spChg chg="add mod">
          <ac:chgData name="Anita Tarandek" userId="dee614ee-0af5-40e4-bccd-f48ce9590fda" providerId="ADAL" clId="{E4EABF8C-730F-4B03-BBFD-478AFB16ED3C}" dt="2025-03-20T12:35:35.388" v="1320" actId="255"/>
          <ac:spMkLst>
            <pc:docMk/>
            <pc:sldMk cId="3484806730" sldId="268"/>
            <ac:spMk id="27" creationId="{43723A48-C7A3-7F87-8767-E0855F668B6A}"/>
          </ac:spMkLst>
        </pc:spChg>
        <pc:spChg chg="add mod">
          <ac:chgData name="Anita Tarandek" userId="dee614ee-0af5-40e4-bccd-f48ce9590fda" providerId="ADAL" clId="{E4EABF8C-730F-4B03-BBFD-478AFB16ED3C}" dt="2025-03-20T12:36:40.467" v="1345" actId="20577"/>
          <ac:spMkLst>
            <pc:docMk/>
            <pc:sldMk cId="3484806730" sldId="268"/>
            <ac:spMk id="30" creationId="{EF80CD22-D1F7-B12B-DDC8-DFCEAEF51F0C}"/>
          </ac:spMkLst>
        </pc:spChg>
        <pc:grpChg chg="del mod">
          <ac:chgData name="Anita Tarandek" userId="dee614ee-0af5-40e4-bccd-f48ce9590fda" providerId="ADAL" clId="{E4EABF8C-730F-4B03-BBFD-478AFB16ED3C}" dt="2025-03-20T12:22:15.275" v="1208" actId="478"/>
          <ac:grpSpMkLst>
            <pc:docMk/>
            <pc:sldMk cId="3484806730" sldId="268"/>
            <ac:grpSpMk id="2" creationId="{C4B356B8-354C-3A9F-2ED3-B69131547AB6}"/>
          </ac:grpSpMkLst>
        </pc:grpChg>
        <pc:grpChg chg="mod">
          <ac:chgData name="Anita Tarandek" userId="dee614ee-0af5-40e4-bccd-f48ce9590fda" providerId="ADAL" clId="{E4EABF8C-730F-4B03-BBFD-478AFB16ED3C}" dt="2025-03-20T19:05:34.101" v="4117" actId="1076"/>
          <ac:grpSpMkLst>
            <pc:docMk/>
            <pc:sldMk cId="3484806730" sldId="268"/>
            <ac:grpSpMk id="16" creationId="{6E45A658-2258-C041-C86F-A275ECECD1B6}"/>
          </ac:grpSpMkLst>
        </pc:grpChg>
        <pc:graphicFrameChg chg="add mod">
          <ac:chgData name="Anita Tarandek" userId="dee614ee-0af5-40e4-bccd-f48ce9590fda" providerId="ADAL" clId="{E4EABF8C-730F-4B03-BBFD-478AFB16ED3C}" dt="2025-03-20T12:22:35.094" v="1215" actId="1076"/>
          <ac:graphicFrameMkLst>
            <pc:docMk/>
            <pc:sldMk cId="3484806730" sldId="268"/>
            <ac:graphicFrameMk id="14" creationId="{F47779FD-77DB-DBF4-B9E5-EECE99B92FDE}"/>
          </ac:graphicFrameMkLst>
        </pc:graphicFrameChg>
        <pc:picChg chg="add mod">
          <ac:chgData name="Anita Tarandek" userId="dee614ee-0af5-40e4-bccd-f48ce9590fda" providerId="ADAL" clId="{E4EABF8C-730F-4B03-BBFD-478AFB16ED3C}" dt="2025-03-20T12:36:24.152" v="1326" actId="1076"/>
          <ac:picMkLst>
            <pc:docMk/>
            <pc:sldMk cId="3484806730" sldId="268"/>
            <ac:picMk id="29" creationId="{54B85147-21B0-A0B5-4E43-770A313053F4}"/>
          </ac:picMkLst>
        </pc:picChg>
      </pc:sldChg>
      <pc:sldChg chg="addSp modSp add mod">
        <pc:chgData name="Anita Tarandek" userId="dee614ee-0af5-40e4-bccd-f48ce9590fda" providerId="ADAL" clId="{E4EABF8C-730F-4B03-BBFD-478AFB16ED3C}" dt="2025-03-20T13:08:52.859" v="1509" actId="164"/>
        <pc:sldMkLst>
          <pc:docMk/>
          <pc:sldMk cId="1907364784" sldId="269"/>
        </pc:sldMkLst>
        <pc:spChg chg="mod">
          <ac:chgData name="Anita Tarandek" userId="dee614ee-0af5-40e4-bccd-f48ce9590fda" providerId="ADAL" clId="{E4EABF8C-730F-4B03-BBFD-478AFB16ED3C}" dt="2025-03-20T13:08:52.859" v="1509" actId="164"/>
          <ac:spMkLst>
            <pc:docMk/>
            <pc:sldMk cId="1907364784" sldId="269"/>
            <ac:spMk id="15" creationId="{9324F25C-6C81-2F2D-D809-A82BBF0DAEF0}"/>
          </ac:spMkLst>
        </pc:spChg>
        <pc:spChg chg="mod">
          <ac:chgData name="Anita Tarandek" userId="dee614ee-0af5-40e4-bccd-f48ce9590fda" providerId="ADAL" clId="{E4EABF8C-730F-4B03-BBFD-478AFB16ED3C}" dt="2025-03-20T12:27:03.988" v="1285" actId="207"/>
          <ac:spMkLst>
            <pc:docMk/>
            <pc:sldMk cId="1907364784" sldId="269"/>
            <ac:spMk id="18" creationId="{8F8A5509-F50F-4E53-453F-7AB4F2D714E4}"/>
          </ac:spMkLst>
        </pc:spChg>
        <pc:spChg chg="mod">
          <ac:chgData name="Anita Tarandek" userId="dee614ee-0af5-40e4-bccd-f48ce9590fda" providerId="ADAL" clId="{E4EABF8C-730F-4B03-BBFD-478AFB16ED3C}" dt="2025-03-20T12:27:03.988" v="1285" actId="207"/>
          <ac:spMkLst>
            <pc:docMk/>
            <pc:sldMk cId="1907364784" sldId="269"/>
            <ac:spMk id="19" creationId="{288D2B47-3D97-5EB1-EF32-DE79B2358F27}"/>
          </ac:spMkLst>
        </pc:spChg>
        <pc:spChg chg="mod">
          <ac:chgData name="Anita Tarandek" userId="dee614ee-0af5-40e4-bccd-f48ce9590fda" providerId="ADAL" clId="{E4EABF8C-730F-4B03-BBFD-478AFB16ED3C}" dt="2025-03-20T12:27:03.988" v="1285" actId="207"/>
          <ac:spMkLst>
            <pc:docMk/>
            <pc:sldMk cId="1907364784" sldId="269"/>
            <ac:spMk id="20" creationId="{6F44C9D9-A6E3-EA93-CBCF-710E46906D7D}"/>
          </ac:spMkLst>
        </pc:spChg>
        <pc:spChg chg="mod">
          <ac:chgData name="Anita Tarandek" userId="dee614ee-0af5-40e4-bccd-f48ce9590fda" providerId="ADAL" clId="{E4EABF8C-730F-4B03-BBFD-478AFB16ED3C}" dt="2025-03-20T12:27:03.988" v="1285" actId="207"/>
          <ac:spMkLst>
            <pc:docMk/>
            <pc:sldMk cId="1907364784" sldId="269"/>
            <ac:spMk id="21" creationId="{9A83382E-56DE-E229-14FA-2EF62CF195E6}"/>
          </ac:spMkLst>
        </pc:spChg>
        <pc:spChg chg="mod">
          <ac:chgData name="Anita Tarandek" userId="dee614ee-0af5-40e4-bccd-f48ce9590fda" providerId="ADAL" clId="{E4EABF8C-730F-4B03-BBFD-478AFB16ED3C}" dt="2025-03-20T12:26:58.647" v="1283" actId="207"/>
          <ac:spMkLst>
            <pc:docMk/>
            <pc:sldMk cId="1907364784" sldId="269"/>
            <ac:spMk id="23" creationId="{A7A9C3C1-6689-D293-387A-7F9B2544DD46}"/>
          </ac:spMkLst>
        </pc:spChg>
        <pc:spChg chg="mod">
          <ac:chgData name="Anita Tarandek" userId="dee614ee-0af5-40e4-bccd-f48ce9590fda" providerId="ADAL" clId="{E4EABF8C-730F-4B03-BBFD-478AFB16ED3C}" dt="2025-03-20T12:26:53.001" v="1281" actId="207"/>
          <ac:spMkLst>
            <pc:docMk/>
            <pc:sldMk cId="1907364784" sldId="269"/>
            <ac:spMk id="24" creationId="{E6ACBFA7-F190-AC21-5643-70757CF39A03}"/>
          </ac:spMkLst>
        </pc:spChg>
        <pc:spChg chg="mod">
          <ac:chgData name="Anita Tarandek" userId="dee614ee-0af5-40e4-bccd-f48ce9590fda" providerId="ADAL" clId="{E4EABF8C-730F-4B03-BBFD-478AFB16ED3C}" dt="2025-03-20T12:26:53.001" v="1281" actId="207"/>
          <ac:spMkLst>
            <pc:docMk/>
            <pc:sldMk cId="1907364784" sldId="269"/>
            <ac:spMk id="25" creationId="{9018B57B-9796-B5D0-DD24-6CE68DD74D37}"/>
          </ac:spMkLst>
        </pc:spChg>
        <pc:spChg chg="mod">
          <ac:chgData name="Anita Tarandek" userId="dee614ee-0af5-40e4-bccd-f48ce9590fda" providerId="ADAL" clId="{E4EABF8C-730F-4B03-BBFD-478AFB16ED3C}" dt="2025-03-20T12:31:27.719" v="1290" actId="207"/>
          <ac:spMkLst>
            <pc:docMk/>
            <pc:sldMk cId="1907364784" sldId="269"/>
            <ac:spMk id="26" creationId="{2B4A0286-E930-5F64-B89A-E03B46EBB573}"/>
          </ac:spMkLst>
        </pc:spChg>
        <pc:grpChg chg="add mod">
          <ac:chgData name="Anita Tarandek" userId="dee614ee-0af5-40e4-bccd-f48ce9590fda" providerId="ADAL" clId="{E4EABF8C-730F-4B03-BBFD-478AFB16ED3C}" dt="2025-03-20T13:08:52.859" v="1509" actId="164"/>
          <ac:grpSpMkLst>
            <pc:docMk/>
            <pc:sldMk cId="1907364784" sldId="269"/>
            <ac:grpSpMk id="2" creationId="{A3A62D7F-476A-7698-9818-880CC2962532}"/>
          </ac:grpSpMkLst>
        </pc:grpChg>
        <pc:grpChg chg="mod">
          <ac:chgData name="Anita Tarandek" userId="dee614ee-0af5-40e4-bccd-f48ce9590fda" providerId="ADAL" clId="{E4EABF8C-730F-4B03-BBFD-478AFB16ED3C}" dt="2025-03-20T13:08:52.859" v="1509" actId="164"/>
          <ac:grpSpMkLst>
            <pc:docMk/>
            <pc:sldMk cId="1907364784" sldId="269"/>
            <ac:grpSpMk id="16" creationId="{C1C44044-2CBC-7912-A652-68BD36907704}"/>
          </ac:grpSpMkLst>
        </pc:grpChg>
      </pc:sldChg>
      <pc:sldChg chg="new del">
        <pc:chgData name="Anita Tarandek" userId="dee614ee-0af5-40e4-bccd-f48ce9590fda" providerId="ADAL" clId="{E4EABF8C-730F-4B03-BBFD-478AFB16ED3C}" dt="2025-03-20T12:34:17.816" v="1317" actId="47"/>
        <pc:sldMkLst>
          <pc:docMk/>
          <pc:sldMk cId="1102469732" sldId="270"/>
        </pc:sldMkLst>
      </pc:sldChg>
      <pc:sldChg chg="modSp add mod">
        <pc:chgData name="Anita Tarandek" userId="dee614ee-0af5-40e4-bccd-f48ce9590fda" providerId="ADAL" clId="{E4EABF8C-730F-4B03-BBFD-478AFB16ED3C}" dt="2025-03-20T12:33:33.459" v="1306" actId="207"/>
        <pc:sldMkLst>
          <pc:docMk/>
          <pc:sldMk cId="1959900261" sldId="271"/>
        </pc:sldMkLst>
        <pc:spChg chg="mod">
          <ac:chgData name="Anita Tarandek" userId="dee614ee-0af5-40e4-bccd-f48ce9590fda" providerId="ADAL" clId="{E4EABF8C-730F-4B03-BBFD-478AFB16ED3C}" dt="2025-03-20T12:33:28.356" v="1305" actId="207"/>
          <ac:spMkLst>
            <pc:docMk/>
            <pc:sldMk cId="1959900261" sldId="271"/>
            <ac:spMk id="17" creationId="{E191ADE8-34A4-FF6F-17E0-51C55EF5C5B5}"/>
          </ac:spMkLst>
        </pc:spChg>
        <pc:spChg chg="mod">
          <ac:chgData name="Anita Tarandek" userId="dee614ee-0af5-40e4-bccd-f48ce9590fda" providerId="ADAL" clId="{E4EABF8C-730F-4B03-BBFD-478AFB16ED3C}" dt="2025-03-20T12:33:33.459" v="1306" actId="207"/>
          <ac:spMkLst>
            <pc:docMk/>
            <pc:sldMk cId="1959900261" sldId="271"/>
            <ac:spMk id="18" creationId="{32CE0C95-AE38-591B-B8E4-30EA232146D1}"/>
          </ac:spMkLst>
        </pc:spChg>
        <pc:spChg chg="mod">
          <ac:chgData name="Anita Tarandek" userId="dee614ee-0af5-40e4-bccd-f48ce9590fda" providerId="ADAL" clId="{E4EABF8C-730F-4B03-BBFD-478AFB16ED3C}" dt="2025-03-20T12:33:28.356" v="1305" actId="207"/>
          <ac:spMkLst>
            <pc:docMk/>
            <pc:sldMk cId="1959900261" sldId="271"/>
            <ac:spMk id="22" creationId="{15962A24-4F93-BBF0-A085-AE83A5083F28}"/>
          </ac:spMkLst>
        </pc:spChg>
        <pc:spChg chg="mod">
          <ac:chgData name="Anita Tarandek" userId="dee614ee-0af5-40e4-bccd-f48ce9590fda" providerId="ADAL" clId="{E4EABF8C-730F-4B03-BBFD-478AFB16ED3C}" dt="2025-03-20T12:33:33.459" v="1306" actId="207"/>
          <ac:spMkLst>
            <pc:docMk/>
            <pc:sldMk cId="1959900261" sldId="271"/>
            <ac:spMk id="23" creationId="{62518248-7032-F31A-D5E5-E937EE36A59B}"/>
          </ac:spMkLst>
        </pc:spChg>
      </pc:sldChg>
      <pc:sldChg chg="modSp add mod">
        <pc:chgData name="Anita Tarandek" userId="dee614ee-0af5-40e4-bccd-f48ce9590fda" providerId="ADAL" clId="{E4EABF8C-730F-4B03-BBFD-478AFB16ED3C}" dt="2025-03-20T12:33:45.451" v="1310" actId="207"/>
        <pc:sldMkLst>
          <pc:docMk/>
          <pc:sldMk cId="2433884890" sldId="272"/>
        </pc:sldMkLst>
        <pc:spChg chg="mod">
          <ac:chgData name="Anita Tarandek" userId="dee614ee-0af5-40e4-bccd-f48ce9590fda" providerId="ADAL" clId="{E4EABF8C-730F-4B03-BBFD-478AFB16ED3C}" dt="2025-03-20T12:33:41.572" v="1309" actId="207"/>
          <ac:spMkLst>
            <pc:docMk/>
            <pc:sldMk cId="2433884890" sldId="272"/>
            <ac:spMk id="18" creationId="{6C526F9B-29EE-8333-86F5-7575E60C2567}"/>
          </ac:spMkLst>
        </pc:spChg>
        <pc:spChg chg="mod">
          <ac:chgData name="Anita Tarandek" userId="dee614ee-0af5-40e4-bccd-f48ce9590fda" providerId="ADAL" clId="{E4EABF8C-730F-4B03-BBFD-478AFB16ED3C}" dt="2025-03-20T12:33:45.451" v="1310" actId="207"/>
          <ac:spMkLst>
            <pc:docMk/>
            <pc:sldMk cId="2433884890" sldId="272"/>
            <ac:spMk id="19" creationId="{06527E62-0007-76B6-F370-0D740DA956D7}"/>
          </ac:spMkLst>
        </pc:spChg>
        <pc:spChg chg="mod">
          <ac:chgData name="Anita Tarandek" userId="dee614ee-0af5-40e4-bccd-f48ce9590fda" providerId="ADAL" clId="{E4EABF8C-730F-4B03-BBFD-478AFB16ED3C}" dt="2025-03-20T12:33:41.572" v="1309" actId="207"/>
          <ac:spMkLst>
            <pc:docMk/>
            <pc:sldMk cId="2433884890" sldId="272"/>
            <ac:spMk id="23" creationId="{FF4B8E0D-6CF0-5E4B-6E8E-0FC5D51C1D80}"/>
          </ac:spMkLst>
        </pc:spChg>
        <pc:spChg chg="mod">
          <ac:chgData name="Anita Tarandek" userId="dee614ee-0af5-40e4-bccd-f48ce9590fda" providerId="ADAL" clId="{E4EABF8C-730F-4B03-BBFD-478AFB16ED3C}" dt="2025-03-20T12:33:45.451" v="1310" actId="207"/>
          <ac:spMkLst>
            <pc:docMk/>
            <pc:sldMk cId="2433884890" sldId="272"/>
            <ac:spMk id="24" creationId="{418505ED-E013-BCA2-5330-9DCCA6C85DEE}"/>
          </ac:spMkLst>
        </pc:spChg>
      </pc:sldChg>
      <pc:sldChg chg="modSp add mod">
        <pc:chgData name="Anita Tarandek" userId="dee614ee-0af5-40e4-bccd-f48ce9590fda" providerId="ADAL" clId="{E4EABF8C-730F-4B03-BBFD-478AFB16ED3C}" dt="2025-03-20T12:33:58.699" v="1313" actId="207"/>
        <pc:sldMkLst>
          <pc:docMk/>
          <pc:sldMk cId="6833166" sldId="273"/>
        </pc:sldMkLst>
        <pc:spChg chg="mod">
          <ac:chgData name="Anita Tarandek" userId="dee614ee-0af5-40e4-bccd-f48ce9590fda" providerId="ADAL" clId="{E4EABF8C-730F-4B03-BBFD-478AFB16ED3C}" dt="2025-03-20T12:33:54.840" v="1312" actId="207"/>
          <ac:spMkLst>
            <pc:docMk/>
            <pc:sldMk cId="6833166" sldId="273"/>
            <ac:spMk id="19" creationId="{C749591B-13AF-42FB-D771-8FCE7190D8CD}"/>
          </ac:spMkLst>
        </pc:spChg>
        <pc:spChg chg="mod">
          <ac:chgData name="Anita Tarandek" userId="dee614ee-0af5-40e4-bccd-f48ce9590fda" providerId="ADAL" clId="{E4EABF8C-730F-4B03-BBFD-478AFB16ED3C}" dt="2025-03-20T12:33:58.699" v="1313" actId="207"/>
          <ac:spMkLst>
            <pc:docMk/>
            <pc:sldMk cId="6833166" sldId="273"/>
            <ac:spMk id="20" creationId="{918B7975-E856-BC5C-8CA5-41F6414CEDDB}"/>
          </ac:spMkLst>
        </pc:spChg>
        <pc:spChg chg="mod">
          <ac:chgData name="Anita Tarandek" userId="dee614ee-0af5-40e4-bccd-f48ce9590fda" providerId="ADAL" clId="{E4EABF8C-730F-4B03-BBFD-478AFB16ED3C}" dt="2025-03-20T12:33:54.840" v="1312" actId="207"/>
          <ac:spMkLst>
            <pc:docMk/>
            <pc:sldMk cId="6833166" sldId="273"/>
            <ac:spMk id="24" creationId="{E25588D6-72FE-500B-2E15-BAF1F2A62A18}"/>
          </ac:spMkLst>
        </pc:spChg>
        <pc:spChg chg="mod">
          <ac:chgData name="Anita Tarandek" userId="dee614ee-0af5-40e4-bccd-f48ce9590fda" providerId="ADAL" clId="{E4EABF8C-730F-4B03-BBFD-478AFB16ED3C}" dt="2025-03-20T12:33:58.699" v="1313" actId="207"/>
          <ac:spMkLst>
            <pc:docMk/>
            <pc:sldMk cId="6833166" sldId="273"/>
            <ac:spMk id="25" creationId="{EC698E7A-A0BC-0BD0-D511-2CA67C163E4D}"/>
          </ac:spMkLst>
        </pc:spChg>
      </pc:sldChg>
      <pc:sldChg chg="modSp add mod">
        <pc:chgData name="Anita Tarandek" userId="dee614ee-0af5-40e4-bccd-f48ce9590fda" providerId="ADAL" clId="{E4EABF8C-730F-4B03-BBFD-478AFB16ED3C}" dt="2025-03-20T12:34:14.547" v="1316" actId="207"/>
        <pc:sldMkLst>
          <pc:docMk/>
          <pc:sldMk cId="3067310444" sldId="274"/>
        </pc:sldMkLst>
        <pc:spChg chg="mod">
          <ac:chgData name="Anita Tarandek" userId="dee614ee-0af5-40e4-bccd-f48ce9590fda" providerId="ADAL" clId="{E4EABF8C-730F-4B03-BBFD-478AFB16ED3C}" dt="2025-03-20T12:34:10.399" v="1315" actId="207"/>
          <ac:spMkLst>
            <pc:docMk/>
            <pc:sldMk cId="3067310444" sldId="274"/>
            <ac:spMk id="20" creationId="{D62A2F15-EE9E-0C10-6776-C6FEF44E5CCB}"/>
          </ac:spMkLst>
        </pc:spChg>
        <pc:spChg chg="mod">
          <ac:chgData name="Anita Tarandek" userId="dee614ee-0af5-40e4-bccd-f48ce9590fda" providerId="ADAL" clId="{E4EABF8C-730F-4B03-BBFD-478AFB16ED3C}" dt="2025-03-20T12:34:14.547" v="1316" actId="207"/>
          <ac:spMkLst>
            <pc:docMk/>
            <pc:sldMk cId="3067310444" sldId="274"/>
            <ac:spMk id="21" creationId="{147A747D-33B6-45FB-232D-49CF8DC1D5D2}"/>
          </ac:spMkLst>
        </pc:spChg>
        <pc:spChg chg="mod">
          <ac:chgData name="Anita Tarandek" userId="dee614ee-0af5-40e4-bccd-f48ce9590fda" providerId="ADAL" clId="{E4EABF8C-730F-4B03-BBFD-478AFB16ED3C}" dt="2025-03-20T12:34:10.399" v="1315" actId="207"/>
          <ac:spMkLst>
            <pc:docMk/>
            <pc:sldMk cId="3067310444" sldId="274"/>
            <ac:spMk id="25" creationId="{D81D8FBC-12B2-0519-7BAC-CD289BC0A783}"/>
          </ac:spMkLst>
        </pc:spChg>
        <pc:spChg chg="mod">
          <ac:chgData name="Anita Tarandek" userId="dee614ee-0af5-40e4-bccd-f48ce9590fda" providerId="ADAL" clId="{E4EABF8C-730F-4B03-BBFD-478AFB16ED3C}" dt="2025-03-20T12:34:14.547" v="1316" actId="207"/>
          <ac:spMkLst>
            <pc:docMk/>
            <pc:sldMk cId="3067310444" sldId="274"/>
            <ac:spMk id="26" creationId="{481AEB19-4F5F-E0B3-7EE6-219430D70603}"/>
          </ac:spMkLst>
        </pc:spChg>
      </pc:sldChg>
      <pc:sldChg chg="addSp delSp modSp add del mod ord">
        <pc:chgData name="Anita Tarandek" userId="dee614ee-0af5-40e4-bccd-f48ce9590fda" providerId="ADAL" clId="{E4EABF8C-730F-4B03-BBFD-478AFB16ED3C}" dt="2025-03-20T14:14:28.981" v="2572" actId="2696"/>
        <pc:sldMkLst>
          <pc:docMk/>
          <pc:sldMk cId="3591539076" sldId="275"/>
        </pc:sldMkLst>
        <pc:spChg chg="del">
          <ac:chgData name="Anita Tarandek" userId="dee614ee-0af5-40e4-bccd-f48ce9590fda" providerId="ADAL" clId="{E4EABF8C-730F-4B03-BBFD-478AFB16ED3C}" dt="2025-03-20T12:44:30.108" v="1372" actId="478"/>
          <ac:spMkLst>
            <pc:docMk/>
            <pc:sldMk cId="3591539076" sldId="275"/>
            <ac:spMk id="15" creationId="{88F15FC5-6B0B-9000-4031-C75CF63AD691}"/>
          </ac:spMkLst>
        </pc:spChg>
        <pc:grpChg chg="del">
          <ac:chgData name="Anita Tarandek" userId="dee614ee-0af5-40e4-bccd-f48ce9590fda" providerId="ADAL" clId="{E4EABF8C-730F-4B03-BBFD-478AFB16ED3C}" dt="2025-03-20T12:44:28.638" v="1371" actId="478"/>
          <ac:grpSpMkLst>
            <pc:docMk/>
            <pc:sldMk cId="3591539076" sldId="275"/>
            <ac:grpSpMk id="16" creationId="{0C4AC878-8F04-6AB5-EAFD-2343FFB7DA4D}"/>
          </ac:grpSpMkLst>
        </pc:grpChg>
        <pc:picChg chg="add mod modCrop">
          <ac:chgData name="Anita Tarandek" userId="dee614ee-0af5-40e4-bccd-f48ce9590fda" providerId="ADAL" clId="{E4EABF8C-730F-4B03-BBFD-478AFB16ED3C}" dt="2025-03-20T13:12:02.755" v="1527" actId="732"/>
          <ac:picMkLst>
            <pc:docMk/>
            <pc:sldMk cId="3591539076" sldId="275"/>
            <ac:picMk id="3" creationId="{423FA272-4A8A-C6D7-4D99-A4E0FBB02FE8}"/>
          </ac:picMkLst>
        </pc:picChg>
        <pc:picChg chg="add mod modCrop">
          <ac:chgData name="Anita Tarandek" userId="dee614ee-0af5-40e4-bccd-f48ce9590fda" providerId="ADAL" clId="{E4EABF8C-730F-4B03-BBFD-478AFB16ED3C}" dt="2025-03-20T13:12:07.797" v="1528" actId="732"/>
          <ac:picMkLst>
            <pc:docMk/>
            <pc:sldMk cId="3591539076" sldId="275"/>
            <ac:picMk id="5" creationId="{A9FD5BF6-7326-9E1C-AC6C-29864F6F98BF}"/>
          </ac:picMkLst>
        </pc:picChg>
        <pc:picChg chg="add mod modCrop">
          <ac:chgData name="Anita Tarandek" userId="dee614ee-0af5-40e4-bccd-f48ce9590fda" providerId="ADAL" clId="{E4EABF8C-730F-4B03-BBFD-478AFB16ED3C}" dt="2025-03-20T13:12:12.773" v="1529" actId="732"/>
          <ac:picMkLst>
            <pc:docMk/>
            <pc:sldMk cId="3591539076" sldId="275"/>
            <ac:picMk id="7" creationId="{2CC9907E-C481-A638-BA5A-B9DFADCC47AC}"/>
          </ac:picMkLst>
        </pc:picChg>
        <pc:picChg chg="add mod modCrop">
          <ac:chgData name="Anita Tarandek" userId="dee614ee-0af5-40e4-bccd-f48ce9590fda" providerId="ADAL" clId="{E4EABF8C-730F-4B03-BBFD-478AFB16ED3C}" dt="2025-03-20T13:12:18.173" v="1530" actId="732"/>
          <ac:picMkLst>
            <pc:docMk/>
            <pc:sldMk cId="3591539076" sldId="275"/>
            <ac:picMk id="9" creationId="{024077A4-5028-0AAC-B9E2-DA2C791B728D}"/>
          </ac:picMkLst>
        </pc:picChg>
        <pc:picChg chg="add mod modCrop">
          <ac:chgData name="Anita Tarandek" userId="dee614ee-0af5-40e4-bccd-f48ce9590fda" providerId="ADAL" clId="{E4EABF8C-730F-4B03-BBFD-478AFB16ED3C}" dt="2025-03-20T13:12:22.120" v="1531" actId="732"/>
          <ac:picMkLst>
            <pc:docMk/>
            <pc:sldMk cId="3591539076" sldId="275"/>
            <ac:picMk id="11" creationId="{1F001196-AE38-726D-590C-DD4041785AE3}"/>
          </ac:picMkLst>
        </pc:picChg>
      </pc:sldChg>
      <pc:sldChg chg="addSp modSp new del mod setBg">
        <pc:chgData name="Anita Tarandek" userId="dee614ee-0af5-40e4-bccd-f48ce9590fda" providerId="ADAL" clId="{E4EABF8C-730F-4B03-BBFD-478AFB16ED3C}" dt="2025-03-20T13:14:22.269" v="1536" actId="47"/>
        <pc:sldMkLst>
          <pc:docMk/>
          <pc:sldMk cId="2753948340" sldId="276"/>
        </pc:sldMkLst>
        <pc:spChg chg="add">
          <ac:chgData name="Anita Tarandek" userId="dee614ee-0af5-40e4-bccd-f48ce9590fda" providerId="ADAL" clId="{E4EABF8C-730F-4B03-BBFD-478AFB16ED3C}" dt="2025-03-20T12:51:14.976" v="1409" actId="26606"/>
          <ac:spMkLst>
            <pc:docMk/>
            <pc:sldMk cId="2753948340" sldId="276"/>
            <ac:spMk id="7" creationId="{42A4FC2C-047E-45A5-965D-8E1E3BF09BC6}"/>
          </ac:spMkLst>
        </pc:spChg>
        <pc:picChg chg="add mod">
          <ac:chgData name="Anita Tarandek" userId="dee614ee-0af5-40e4-bccd-f48ce9590fda" providerId="ADAL" clId="{E4EABF8C-730F-4B03-BBFD-478AFB16ED3C}" dt="2025-03-20T12:51:14.976" v="1409" actId="26606"/>
          <ac:picMkLst>
            <pc:docMk/>
            <pc:sldMk cId="2753948340" sldId="276"/>
            <ac:picMk id="2" creationId="{951AAF66-0C76-0A72-EAC2-46A336CD9058}"/>
          </ac:picMkLst>
        </pc:picChg>
      </pc:sldChg>
      <pc:sldChg chg="addSp delSp modSp new mod modTransition delAnim modAnim">
        <pc:chgData name="Anita Tarandek" userId="dee614ee-0af5-40e4-bccd-f48ce9590fda" providerId="ADAL" clId="{E4EABF8C-730F-4B03-BBFD-478AFB16ED3C}" dt="2025-03-21T15:24:29.626" v="5626" actId="255"/>
        <pc:sldMkLst>
          <pc:docMk/>
          <pc:sldMk cId="1692703611" sldId="277"/>
        </pc:sldMkLst>
        <pc:spChg chg="add del mod">
          <ac:chgData name="Anita Tarandek" userId="dee614ee-0af5-40e4-bccd-f48ce9590fda" providerId="ADAL" clId="{E4EABF8C-730F-4B03-BBFD-478AFB16ED3C}" dt="2025-03-20T13:25:27.968" v="1590" actId="21"/>
          <ac:spMkLst>
            <pc:docMk/>
            <pc:sldMk cId="1692703611" sldId="277"/>
            <ac:spMk id="5" creationId="{05154B90-9F01-270A-FED6-4DE565CA1143}"/>
          </ac:spMkLst>
        </pc:spChg>
        <pc:spChg chg="add mod">
          <ac:chgData name="Anita Tarandek" userId="dee614ee-0af5-40e4-bccd-f48ce9590fda" providerId="ADAL" clId="{E4EABF8C-730F-4B03-BBFD-478AFB16ED3C}" dt="2025-03-21T11:41:49.663" v="4533" actId="1038"/>
          <ac:spMkLst>
            <pc:docMk/>
            <pc:sldMk cId="1692703611" sldId="277"/>
            <ac:spMk id="6" creationId="{4D95D8EA-AA4A-0B50-9B8A-C1B5217C0CE5}"/>
          </ac:spMkLst>
        </pc:spChg>
        <pc:spChg chg="add mod">
          <ac:chgData name="Anita Tarandek" userId="dee614ee-0af5-40e4-bccd-f48ce9590fda" providerId="ADAL" clId="{E4EABF8C-730F-4B03-BBFD-478AFB16ED3C}" dt="2025-03-21T11:42:02.505" v="4534" actId="1038"/>
          <ac:spMkLst>
            <pc:docMk/>
            <pc:sldMk cId="1692703611" sldId="277"/>
            <ac:spMk id="8" creationId="{05154B90-9F01-270A-FED6-4DE565CA1143}"/>
          </ac:spMkLst>
        </pc:spChg>
        <pc:graphicFrameChg chg="add del mod ord">
          <ac:chgData name="Anita Tarandek" userId="dee614ee-0af5-40e4-bccd-f48ce9590fda" providerId="ADAL" clId="{E4EABF8C-730F-4B03-BBFD-478AFB16ED3C}" dt="2025-03-21T11:40:51.751" v="4512" actId="478"/>
          <ac:graphicFrameMkLst>
            <pc:docMk/>
            <pc:sldMk cId="1692703611" sldId="277"/>
            <ac:graphicFrameMk id="2" creationId="{B48EF751-DD68-3AB1-D0FE-1A12B6AFAFBB}"/>
          </ac:graphicFrameMkLst>
        </pc:graphicFrameChg>
        <pc:graphicFrameChg chg="add del mod">
          <ac:chgData name="Anita Tarandek" userId="dee614ee-0af5-40e4-bccd-f48ce9590fda" providerId="ADAL" clId="{E4EABF8C-730F-4B03-BBFD-478AFB16ED3C}" dt="2025-03-20T12:59:20.111" v="1425" actId="478"/>
          <ac:graphicFrameMkLst>
            <pc:docMk/>
            <pc:sldMk cId="1692703611" sldId="277"/>
            <ac:graphicFrameMk id="2" creationId="{C308C4A0-0D26-066A-A3AA-4197058F6B78}"/>
          </ac:graphicFrameMkLst>
        </pc:graphicFrameChg>
        <pc:graphicFrameChg chg="add mod ord">
          <ac:chgData name="Anita Tarandek" userId="dee614ee-0af5-40e4-bccd-f48ce9590fda" providerId="ADAL" clId="{E4EABF8C-730F-4B03-BBFD-478AFB16ED3C}" dt="2025-03-21T15:24:29.626" v="5626" actId="255"/>
          <ac:graphicFrameMkLst>
            <pc:docMk/>
            <pc:sldMk cId="1692703611" sldId="277"/>
            <ac:graphicFrameMk id="3" creationId="{1257C451-BC16-63CE-C38D-844C79BE0F2C}"/>
          </ac:graphicFrameMkLst>
        </pc:graphicFrameChg>
        <pc:picChg chg="add del mod">
          <ac:chgData name="Anita Tarandek" userId="dee614ee-0af5-40e4-bccd-f48ce9590fda" providerId="ADAL" clId="{E4EABF8C-730F-4B03-BBFD-478AFB16ED3C}" dt="2025-03-20T13:12:37.535" v="1534" actId="478"/>
          <ac:picMkLst>
            <pc:docMk/>
            <pc:sldMk cId="1692703611" sldId="277"/>
            <ac:picMk id="4" creationId="{36A56D82-8414-33C7-C2DA-4AF005BC460F}"/>
          </ac:picMkLst>
        </pc:picChg>
        <pc:picChg chg="add mod">
          <ac:chgData name="Anita Tarandek" userId="dee614ee-0af5-40e4-bccd-f48ce9590fda" providerId="ADAL" clId="{E4EABF8C-730F-4B03-BBFD-478AFB16ED3C}" dt="2025-03-20T13:12:40.697" v="1535" actId="1076"/>
          <ac:picMkLst>
            <pc:docMk/>
            <pc:sldMk cId="1692703611" sldId="277"/>
            <ac:picMk id="7" creationId="{B37068A0-E998-3F74-898B-C9E048B0CB7F}"/>
          </ac:picMkLst>
        </pc:picChg>
      </pc:sldChg>
      <pc:sldChg chg="addSp delSp modSp new mod modTransition delAnim modAnim">
        <pc:chgData name="Anita Tarandek" userId="dee614ee-0af5-40e4-bccd-f48ce9590fda" providerId="ADAL" clId="{E4EABF8C-730F-4B03-BBFD-478AFB16ED3C}" dt="2025-03-21T15:27:11.023" v="5717" actId="1076"/>
        <pc:sldMkLst>
          <pc:docMk/>
          <pc:sldMk cId="389242073" sldId="278"/>
        </pc:sldMkLst>
        <pc:spChg chg="add mod ord">
          <ac:chgData name="Anita Tarandek" userId="dee614ee-0af5-40e4-bccd-f48ce9590fda" providerId="ADAL" clId="{E4EABF8C-730F-4B03-BBFD-478AFB16ED3C}" dt="2025-03-21T15:27:11.023" v="5717" actId="1076"/>
          <ac:spMkLst>
            <pc:docMk/>
            <pc:sldMk cId="389242073" sldId="278"/>
            <ac:spMk id="2" creationId="{CEC3B407-7603-8D64-2F5A-44A5C12CDCAE}"/>
          </ac:spMkLst>
        </pc:spChg>
        <pc:spChg chg="add mod">
          <ac:chgData name="Anita Tarandek" userId="dee614ee-0af5-40e4-bccd-f48ce9590fda" providerId="ADAL" clId="{E4EABF8C-730F-4B03-BBFD-478AFB16ED3C}" dt="2025-03-20T13:22:21.397" v="1542"/>
          <ac:spMkLst>
            <pc:docMk/>
            <pc:sldMk cId="389242073" sldId="278"/>
            <ac:spMk id="3" creationId="{5DA5C104-7A0B-229D-75A8-19A6C722F4EA}"/>
          </ac:spMkLst>
        </pc:spChg>
        <pc:spChg chg="add mod">
          <ac:chgData name="Anita Tarandek" userId="dee614ee-0af5-40e4-bccd-f48ce9590fda" providerId="ADAL" clId="{E4EABF8C-730F-4B03-BBFD-478AFB16ED3C}" dt="2025-03-20T13:22:21.397" v="1542"/>
          <ac:spMkLst>
            <pc:docMk/>
            <pc:sldMk cId="389242073" sldId="278"/>
            <ac:spMk id="4" creationId="{630FE44D-BF8F-42D5-9585-5A1988F7FBB2}"/>
          </ac:spMkLst>
        </pc:spChg>
        <pc:spChg chg="add mod">
          <ac:chgData name="Anita Tarandek" userId="dee614ee-0af5-40e4-bccd-f48ce9590fda" providerId="ADAL" clId="{E4EABF8C-730F-4B03-BBFD-478AFB16ED3C}" dt="2025-03-20T13:36:53.644" v="1795"/>
          <ac:spMkLst>
            <pc:docMk/>
            <pc:sldMk cId="389242073" sldId="278"/>
            <ac:spMk id="11" creationId="{01EBBE4C-AF2E-C796-3D69-8977C5C74D5F}"/>
          </ac:spMkLst>
        </pc:spChg>
        <pc:spChg chg="add mod">
          <ac:chgData name="Anita Tarandek" userId="dee614ee-0af5-40e4-bccd-f48ce9590fda" providerId="ADAL" clId="{E4EABF8C-730F-4B03-BBFD-478AFB16ED3C}" dt="2025-03-20T13:36:53.644" v="1795"/>
          <ac:spMkLst>
            <pc:docMk/>
            <pc:sldMk cId="389242073" sldId="278"/>
            <ac:spMk id="12" creationId="{8EDD6A9E-EDD2-7CB6-671A-22B98C91EAE5}"/>
          </ac:spMkLst>
        </pc:spChg>
        <pc:spChg chg="add mod topLvl">
          <ac:chgData name="Anita Tarandek" userId="dee614ee-0af5-40e4-bccd-f48ce9590fda" providerId="ADAL" clId="{E4EABF8C-730F-4B03-BBFD-478AFB16ED3C}" dt="2025-03-20T13:39:20.630" v="1877" actId="164"/>
          <ac:spMkLst>
            <pc:docMk/>
            <pc:sldMk cId="389242073" sldId="278"/>
            <ac:spMk id="13" creationId="{4E48B3E1-E3AE-5083-9AC2-A16E56B8E98A}"/>
          </ac:spMkLst>
        </pc:spChg>
        <pc:spChg chg="add mod topLvl">
          <ac:chgData name="Anita Tarandek" userId="dee614ee-0af5-40e4-bccd-f48ce9590fda" providerId="ADAL" clId="{E4EABF8C-730F-4B03-BBFD-478AFB16ED3C}" dt="2025-03-20T13:39:20.630" v="1877" actId="164"/>
          <ac:spMkLst>
            <pc:docMk/>
            <pc:sldMk cId="389242073" sldId="278"/>
            <ac:spMk id="14" creationId="{23061C8B-7242-30ED-6D77-2F4D90274EE9}"/>
          </ac:spMkLst>
        </pc:spChg>
        <pc:spChg chg="mod">
          <ac:chgData name="Anita Tarandek" userId="dee614ee-0af5-40e4-bccd-f48ce9590fda" providerId="ADAL" clId="{E4EABF8C-730F-4B03-BBFD-478AFB16ED3C}" dt="2025-03-20T13:39:51.333" v="1879"/>
          <ac:spMkLst>
            <pc:docMk/>
            <pc:sldMk cId="389242073" sldId="278"/>
            <ac:spMk id="19" creationId="{88F9F204-639D-CC20-2B42-127E353BC2F9}"/>
          </ac:spMkLst>
        </pc:spChg>
        <pc:spChg chg="mod">
          <ac:chgData name="Anita Tarandek" userId="dee614ee-0af5-40e4-bccd-f48ce9590fda" providerId="ADAL" clId="{E4EABF8C-730F-4B03-BBFD-478AFB16ED3C}" dt="2025-03-20T13:39:51.333" v="1879"/>
          <ac:spMkLst>
            <pc:docMk/>
            <pc:sldMk cId="389242073" sldId="278"/>
            <ac:spMk id="20" creationId="{8A0E7558-CE20-D4B1-55DF-0A6C7889FAA4}"/>
          </ac:spMkLst>
        </pc:spChg>
        <pc:spChg chg="add mod">
          <ac:chgData name="Anita Tarandek" userId="dee614ee-0af5-40e4-bccd-f48ce9590fda" providerId="ADAL" clId="{E4EABF8C-730F-4B03-BBFD-478AFB16ED3C}" dt="2025-03-20T13:41:05.271" v="1922" actId="164"/>
          <ac:spMkLst>
            <pc:docMk/>
            <pc:sldMk cId="389242073" sldId="278"/>
            <ac:spMk id="21" creationId="{84D5E7CA-F825-098B-283A-2C511511C30A}"/>
          </ac:spMkLst>
        </pc:spChg>
        <pc:spChg chg="mod">
          <ac:chgData name="Anita Tarandek" userId="dee614ee-0af5-40e4-bccd-f48ce9590fda" providerId="ADAL" clId="{E4EABF8C-730F-4B03-BBFD-478AFB16ED3C}" dt="2025-03-20T13:41:32.891" v="1926"/>
          <ac:spMkLst>
            <pc:docMk/>
            <pc:sldMk cId="389242073" sldId="278"/>
            <ac:spMk id="25" creationId="{076B91DA-DED6-8514-559F-E3C39C7CBD0D}"/>
          </ac:spMkLst>
        </pc:spChg>
        <pc:spChg chg="mod">
          <ac:chgData name="Anita Tarandek" userId="dee614ee-0af5-40e4-bccd-f48ce9590fda" providerId="ADAL" clId="{E4EABF8C-730F-4B03-BBFD-478AFB16ED3C}" dt="2025-03-20T13:41:32.891" v="1926"/>
          <ac:spMkLst>
            <pc:docMk/>
            <pc:sldMk cId="389242073" sldId="278"/>
            <ac:spMk id="26" creationId="{F8720BE0-E1B4-907A-4E6B-891D586586A5}"/>
          </ac:spMkLst>
        </pc:spChg>
        <pc:spChg chg="mod">
          <ac:chgData name="Anita Tarandek" userId="dee614ee-0af5-40e4-bccd-f48ce9590fda" providerId="ADAL" clId="{E4EABF8C-730F-4B03-BBFD-478AFB16ED3C}" dt="2025-03-20T13:41:32.891" v="1926"/>
          <ac:spMkLst>
            <pc:docMk/>
            <pc:sldMk cId="389242073" sldId="278"/>
            <ac:spMk id="27" creationId="{07211642-6B57-131C-4EBA-292CB8DFF8D0}"/>
          </ac:spMkLst>
        </pc:spChg>
        <pc:spChg chg="add mod">
          <ac:chgData name="Anita Tarandek" userId="dee614ee-0af5-40e4-bccd-f48ce9590fda" providerId="ADAL" clId="{E4EABF8C-730F-4B03-BBFD-478AFB16ED3C}" dt="2025-03-20T13:42:20.023" v="1941" actId="164"/>
          <ac:spMkLst>
            <pc:docMk/>
            <pc:sldMk cId="389242073" sldId="278"/>
            <ac:spMk id="28" creationId="{D7F37EB8-0709-AC8F-D2DD-38CADA4936EA}"/>
          </ac:spMkLst>
        </pc:spChg>
        <pc:spChg chg="mod">
          <ac:chgData name="Anita Tarandek" userId="dee614ee-0af5-40e4-bccd-f48ce9590fda" providerId="ADAL" clId="{E4EABF8C-730F-4B03-BBFD-478AFB16ED3C}" dt="2025-03-20T13:42:39.850" v="1944"/>
          <ac:spMkLst>
            <pc:docMk/>
            <pc:sldMk cId="389242073" sldId="278"/>
            <ac:spMk id="32" creationId="{ED3E43AF-0420-895C-1D55-931F053D3859}"/>
          </ac:spMkLst>
        </pc:spChg>
        <pc:spChg chg="mod">
          <ac:chgData name="Anita Tarandek" userId="dee614ee-0af5-40e4-bccd-f48ce9590fda" providerId="ADAL" clId="{E4EABF8C-730F-4B03-BBFD-478AFB16ED3C}" dt="2025-03-20T13:42:39.850" v="1944"/>
          <ac:spMkLst>
            <pc:docMk/>
            <pc:sldMk cId="389242073" sldId="278"/>
            <ac:spMk id="34" creationId="{9A52E49D-472E-3BF7-A40A-AB87359D0B57}"/>
          </ac:spMkLst>
        </pc:spChg>
        <pc:spChg chg="mod">
          <ac:chgData name="Anita Tarandek" userId="dee614ee-0af5-40e4-bccd-f48ce9590fda" providerId="ADAL" clId="{E4EABF8C-730F-4B03-BBFD-478AFB16ED3C}" dt="2025-03-20T13:42:39.850" v="1944"/>
          <ac:spMkLst>
            <pc:docMk/>
            <pc:sldMk cId="389242073" sldId="278"/>
            <ac:spMk id="35" creationId="{9946AD71-7A26-B055-B0C7-35EE5F2F3C79}"/>
          </ac:spMkLst>
        </pc:spChg>
        <pc:spChg chg="mod">
          <ac:chgData name="Anita Tarandek" userId="dee614ee-0af5-40e4-bccd-f48ce9590fda" providerId="ADAL" clId="{E4EABF8C-730F-4B03-BBFD-478AFB16ED3C}" dt="2025-03-20T13:42:39.850" v="1944"/>
          <ac:spMkLst>
            <pc:docMk/>
            <pc:sldMk cId="389242073" sldId="278"/>
            <ac:spMk id="36" creationId="{332A5DEC-C8C6-4E7C-6A65-1F91C0849F06}"/>
          </ac:spMkLst>
        </pc:spChg>
        <pc:spChg chg="add mod">
          <ac:chgData name="Anita Tarandek" userId="dee614ee-0af5-40e4-bccd-f48ce9590fda" providerId="ADAL" clId="{E4EABF8C-730F-4B03-BBFD-478AFB16ED3C}" dt="2025-03-20T13:43:32.746" v="1960" actId="164"/>
          <ac:spMkLst>
            <pc:docMk/>
            <pc:sldMk cId="389242073" sldId="278"/>
            <ac:spMk id="37" creationId="{46B3A98C-E868-6F56-0565-85234E98171B}"/>
          </ac:spMkLst>
        </pc:spChg>
        <pc:spChg chg="add mod">
          <ac:chgData name="Anita Tarandek" userId="dee614ee-0af5-40e4-bccd-f48ce9590fda" providerId="ADAL" clId="{E4EABF8C-730F-4B03-BBFD-478AFB16ED3C}" dt="2025-03-20T13:43:32.746" v="1960" actId="164"/>
          <ac:spMkLst>
            <pc:docMk/>
            <pc:sldMk cId="389242073" sldId="278"/>
            <ac:spMk id="38" creationId="{FC652B1C-9B16-35DA-9A70-255B383484D6}"/>
          </ac:spMkLst>
        </pc:spChg>
        <pc:spChg chg="add mod">
          <ac:chgData name="Anita Tarandek" userId="dee614ee-0af5-40e4-bccd-f48ce9590fda" providerId="ADAL" clId="{E4EABF8C-730F-4B03-BBFD-478AFB16ED3C}" dt="2025-03-20T13:44:38.461" v="1973" actId="207"/>
          <ac:spMkLst>
            <pc:docMk/>
            <pc:sldMk cId="389242073" sldId="278"/>
            <ac:spMk id="40" creationId="{360AB7C6-EA03-DEC9-E8C9-99146DE10E7B}"/>
          </ac:spMkLst>
        </pc:spChg>
        <pc:spChg chg="add mod">
          <ac:chgData name="Anita Tarandek" userId="dee614ee-0af5-40e4-bccd-f48ce9590fda" providerId="ADAL" clId="{E4EABF8C-730F-4B03-BBFD-478AFB16ED3C}" dt="2025-03-20T13:44:38.461" v="1973" actId="207"/>
          <ac:spMkLst>
            <pc:docMk/>
            <pc:sldMk cId="389242073" sldId="278"/>
            <ac:spMk id="41" creationId="{40D86AC0-FC95-8EAB-ECD4-29244D1C0FB4}"/>
          </ac:spMkLst>
        </pc:spChg>
        <pc:spChg chg="add mod">
          <ac:chgData name="Anita Tarandek" userId="dee614ee-0af5-40e4-bccd-f48ce9590fda" providerId="ADAL" clId="{E4EABF8C-730F-4B03-BBFD-478AFB16ED3C}" dt="2025-03-20T13:44:38.461" v="1973" actId="207"/>
          <ac:spMkLst>
            <pc:docMk/>
            <pc:sldMk cId="389242073" sldId="278"/>
            <ac:spMk id="42" creationId="{D53E8F40-70FE-9B49-02D2-7A977387BFB5}"/>
          </ac:spMkLst>
        </pc:spChg>
        <pc:spChg chg="add mod">
          <ac:chgData name="Anita Tarandek" userId="dee614ee-0af5-40e4-bccd-f48ce9590fda" providerId="ADAL" clId="{E4EABF8C-730F-4B03-BBFD-478AFB16ED3C}" dt="2025-03-20T13:45:23.960" v="1983" actId="207"/>
          <ac:spMkLst>
            <pc:docMk/>
            <pc:sldMk cId="389242073" sldId="278"/>
            <ac:spMk id="44" creationId="{9361EEDA-657B-DDE3-4E8B-FEDFBD058046}"/>
          </ac:spMkLst>
        </pc:spChg>
        <pc:spChg chg="add mod">
          <ac:chgData name="Anita Tarandek" userId="dee614ee-0af5-40e4-bccd-f48ce9590fda" providerId="ADAL" clId="{E4EABF8C-730F-4B03-BBFD-478AFB16ED3C}" dt="2025-03-20T13:45:23.960" v="1983" actId="207"/>
          <ac:spMkLst>
            <pc:docMk/>
            <pc:sldMk cId="389242073" sldId="278"/>
            <ac:spMk id="45" creationId="{929BC41F-1601-D32D-86BA-6C176F1A7EE5}"/>
          </ac:spMkLst>
        </pc:spChg>
        <pc:spChg chg="add mod">
          <ac:chgData name="Anita Tarandek" userId="dee614ee-0af5-40e4-bccd-f48ce9590fda" providerId="ADAL" clId="{E4EABF8C-730F-4B03-BBFD-478AFB16ED3C}" dt="2025-03-20T13:46:39.440" v="2000" actId="208"/>
          <ac:spMkLst>
            <pc:docMk/>
            <pc:sldMk cId="389242073" sldId="278"/>
            <ac:spMk id="47" creationId="{5BF40256-0FAE-8531-4074-D58B1FCE41D5}"/>
          </ac:spMkLst>
        </pc:spChg>
        <pc:spChg chg="add mod">
          <ac:chgData name="Anita Tarandek" userId="dee614ee-0af5-40e4-bccd-f48ce9590fda" providerId="ADAL" clId="{E4EABF8C-730F-4B03-BBFD-478AFB16ED3C}" dt="2025-03-20T13:46:39.440" v="2000" actId="208"/>
          <ac:spMkLst>
            <pc:docMk/>
            <pc:sldMk cId="389242073" sldId="278"/>
            <ac:spMk id="48" creationId="{ADEC896E-CD82-99E9-B0E8-AD31C7078673}"/>
          </ac:spMkLst>
        </pc:spChg>
        <pc:grpChg chg="add mod">
          <ac:chgData name="Anita Tarandek" userId="dee614ee-0af5-40e4-bccd-f48ce9590fda" providerId="ADAL" clId="{E4EABF8C-730F-4B03-BBFD-478AFB16ED3C}" dt="2025-03-20T13:22:21.397" v="1542"/>
          <ac:grpSpMkLst>
            <pc:docMk/>
            <pc:sldMk cId="389242073" sldId="278"/>
            <ac:grpSpMk id="2" creationId="{91CB2283-2A77-BC4D-1B65-45B2749C29F7}"/>
          </ac:grpSpMkLst>
        </pc:grpChg>
        <pc:grpChg chg="add del mod">
          <ac:chgData name="Anita Tarandek" userId="dee614ee-0af5-40e4-bccd-f48ce9590fda" providerId="ADAL" clId="{E4EABF8C-730F-4B03-BBFD-478AFB16ED3C}" dt="2025-03-20T13:37:06.098" v="1800" actId="478"/>
          <ac:grpSpMkLst>
            <pc:docMk/>
            <pc:sldMk cId="389242073" sldId="278"/>
            <ac:grpSpMk id="10" creationId="{122B55F0-CD37-EFA2-1092-91899533E0D6}"/>
          </ac:grpSpMkLst>
        </pc:grpChg>
        <pc:grpChg chg="add del mod">
          <ac:chgData name="Anita Tarandek" userId="dee614ee-0af5-40e4-bccd-f48ce9590fda" providerId="ADAL" clId="{E4EABF8C-730F-4B03-BBFD-478AFB16ED3C}" dt="2025-03-20T13:38:48.061" v="1822" actId="165"/>
          <ac:grpSpMkLst>
            <pc:docMk/>
            <pc:sldMk cId="389242073" sldId="278"/>
            <ac:grpSpMk id="15" creationId="{56F3F145-58D9-C9BF-F783-C993ED41E3DF}"/>
          </ac:grpSpMkLst>
        </pc:grpChg>
        <pc:grpChg chg="add del mod">
          <ac:chgData name="Anita Tarandek" userId="dee614ee-0af5-40e4-bccd-f48ce9590fda" providerId="ADAL" clId="{E4EABF8C-730F-4B03-BBFD-478AFB16ED3C}" dt="2025-03-20T13:38:57.395" v="1826" actId="165"/>
          <ac:grpSpMkLst>
            <pc:docMk/>
            <pc:sldMk cId="389242073" sldId="278"/>
            <ac:grpSpMk id="16" creationId="{ED960830-9E84-ED3A-AAE8-B1D242EAB3EC}"/>
          </ac:grpSpMkLst>
        </pc:grpChg>
        <pc:grpChg chg="add mod">
          <ac:chgData name="Anita Tarandek" userId="dee614ee-0af5-40e4-bccd-f48ce9590fda" providerId="ADAL" clId="{E4EABF8C-730F-4B03-BBFD-478AFB16ED3C}" dt="2025-03-20T13:40:42.086" v="1916" actId="1035"/>
          <ac:grpSpMkLst>
            <pc:docMk/>
            <pc:sldMk cId="389242073" sldId="278"/>
            <ac:grpSpMk id="17" creationId="{D40790AB-3441-7EF5-4767-BDC642E21075}"/>
          </ac:grpSpMkLst>
        </pc:grpChg>
        <pc:grpChg chg="add mod">
          <ac:chgData name="Anita Tarandek" userId="dee614ee-0af5-40e4-bccd-f48ce9590fda" providerId="ADAL" clId="{E4EABF8C-730F-4B03-BBFD-478AFB16ED3C}" dt="2025-03-20T13:41:05.271" v="1922" actId="164"/>
          <ac:grpSpMkLst>
            <pc:docMk/>
            <pc:sldMk cId="389242073" sldId="278"/>
            <ac:grpSpMk id="18" creationId="{C959E4BF-70D8-DEFA-5F7F-5388F6FE87FB}"/>
          </ac:grpSpMkLst>
        </pc:grpChg>
        <pc:grpChg chg="add mod">
          <ac:chgData name="Anita Tarandek" userId="dee614ee-0af5-40e4-bccd-f48ce9590fda" providerId="ADAL" clId="{E4EABF8C-730F-4B03-BBFD-478AFB16ED3C}" dt="2025-03-20T14:20:03.280" v="2625" actId="14100"/>
          <ac:grpSpMkLst>
            <pc:docMk/>
            <pc:sldMk cId="389242073" sldId="278"/>
            <ac:grpSpMk id="22" creationId="{522D6CCD-1C38-F14E-4C33-14CD5E131CCF}"/>
          </ac:grpSpMkLst>
        </pc:grpChg>
        <pc:grpChg chg="add mod">
          <ac:chgData name="Anita Tarandek" userId="dee614ee-0af5-40e4-bccd-f48ce9590fda" providerId="ADAL" clId="{E4EABF8C-730F-4B03-BBFD-478AFB16ED3C}" dt="2025-03-20T13:42:20.023" v="1941" actId="164"/>
          <ac:grpSpMkLst>
            <pc:docMk/>
            <pc:sldMk cId="389242073" sldId="278"/>
            <ac:grpSpMk id="23" creationId="{BD6111BB-AD92-A68C-016C-B4AA6A77E8BD}"/>
          </ac:grpSpMkLst>
        </pc:grpChg>
        <pc:grpChg chg="mod">
          <ac:chgData name="Anita Tarandek" userId="dee614ee-0af5-40e4-bccd-f48ce9590fda" providerId="ADAL" clId="{E4EABF8C-730F-4B03-BBFD-478AFB16ED3C}" dt="2025-03-20T13:41:32.891" v="1926"/>
          <ac:grpSpMkLst>
            <pc:docMk/>
            <pc:sldMk cId="389242073" sldId="278"/>
            <ac:grpSpMk id="24" creationId="{61413BBF-8D7D-52D8-162C-68E979219473}"/>
          </ac:grpSpMkLst>
        </pc:grpChg>
        <pc:grpChg chg="add mod">
          <ac:chgData name="Anita Tarandek" userId="dee614ee-0af5-40e4-bccd-f48ce9590fda" providerId="ADAL" clId="{E4EABF8C-730F-4B03-BBFD-478AFB16ED3C}" dt="2025-03-20T13:42:20.023" v="1941" actId="164"/>
          <ac:grpSpMkLst>
            <pc:docMk/>
            <pc:sldMk cId="389242073" sldId="278"/>
            <ac:grpSpMk id="29" creationId="{036A843A-3564-A729-458A-F8897D53F0D0}"/>
          </ac:grpSpMkLst>
        </pc:grpChg>
        <pc:grpChg chg="add del mod">
          <ac:chgData name="Anita Tarandek" userId="dee614ee-0af5-40e4-bccd-f48ce9590fda" providerId="ADAL" clId="{E4EABF8C-730F-4B03-BBFD-478AFB16ED3C}" dt="2025-03-20T13:42:51.769" v="1948" actId="478"/>
          <ac:grpSpMkLst>
            <pc:docMk/>
            <pc:sldMk cId="389242073" sldId="278"/>
            <ac:grpSpMk id="30" creationId="{C49040DA-1C72-D5AA-2E27-9B97D312310B}"/>
          </ac:grpSpMkLst>
        </pc:grpChg>
        <pc:grpChg chg="mod">
          <ac:chgData name="Anita Tarandek" userId="dee614ee-0af5-40e4-bccd-f48ce9590fda" providerId="ADAL" clId="{E4EABF8C-730F-4B03-BBFD-478AFB16ED3C}" dt="2025-03-20T13:42:39.850" v="1944"/>
          <ac:grpSpMkLst>
            <pc:docMk/>
            <pc:sldMk cId="389242073" sldId="278"/>
            <ac:grpSpMk id="31" creationId="{279239CC-55E8-457A-FF3B-6B8EC09FAF43}"/>
          </ac:grpSpMkLst>
        </pc:grpChg>
        <pc:grpChg chg="mod">
          <ac:chgData name="Anita Tarandek" userId="dee614ee-0af5-40e4-bccd-f48ce9590fda" providerId="ADAL" clId="{E4EABF8C-730F-4B03-BBFD-478AFB16ED3C}" dt="2025-03-20T13:42:39.850" v="1944"/>
          <ac:grpSpMkLst>
            <pc:docMk/>
            <pc:sldMk cId="389242073" sldId="278"/>
            <ac:grpSpMk id="33" creationId="{D06CAA46-D214-868E-15D6-49AB3CA2CCC6}"/>
          </ac:grpSpMkLst>
        </pc:grpChg>
        <pc:grpChg chg="add mod">
          <ac:chgData name="Anita Tarandek" userId="dee614ee-0af5-40e4-bccd-f48ce9590fda" providerId="ADAL" clId="{E4EABF8C-730F-4B03-BBFD-478AFB16ED3C}" dt="2025-03-20T13:43:32.746" v="1960" actId="164"/>
          <ac:grpSpMkLst>
            <pc:docMk/>
            <pc:sldMk cId="389242073" sldId="278"/>
            <ac:grpSpMk id="39" creationId="{662156D9-FCB4-9C19-30D6-8E08683A795E}"/>
          </ac:grpSpMkLst>
        </pc:grpChg>
        <pc:grpChg chg="add mod">
          <ac:chgData name="Anita Tarandek" userId="dee614ee-0af5-40e4-bccd-f48ce9590fda" providerId="ADAL" clId="{E4EABF8C-730F-4B03-BBFD-478AFB16ED3C}" dt="2025-03-20T13:44:38.461" v="1973" actId="207"/>
          <ac:grpSpMkLst>
            <pc:docMk/>
            <pc:sldMk cId="389242073" sldId="278"/>
            <ac:grpSpMk id="43" creationId="{88EDD15B-6E30-A7CE-F8A7-89C497677B00}"/>
          </ac:grpSpMkLst>
        </pc:grpChg>
        <pc:grpChg chg="add mod">
          <ac:chgData name="Anita Tarandek" userId="dee614ee-0af5-40e4-bccd-f48ce9590fda" providerId="ADAL" clId="{E4EABF8C-730F-4B03-BBFD-478AFB16ED3C}" dt="2025-03-20T13:56:35.098" v="2102" actId="1076"/>
          <ac:grpSpMkLst>
            <pc:docMk/>
            <pc:sldMk cId="389242073" sldId="278"/>
            <ac:grpSpMk id="46" creationId="{CD059809-3E2F-1CD6-B80F-6579F0C0228F}"/>
          </ac:grpSpMkLst>
        </pc:grpChg>
        <pc:grpChg chg="add mod">
          <ac:chgData name="Anita Tarandek" userId="dee614ee-0af5-40e4-bccd-f48ce9590fda" providerId="ADAL" clId="{E4EABF8C-730F-4B03-BBFD-478AFB16ED3C}" dt="2025-03-20T13:46:38.752" v="1999" actId="207"/>
          <ac:grpSpMkLst>
            <pc:docMk/>
            <pc:sldMk cId="389242073" sldId="278"/>
            <ac:grpSpMk id="49" creationId="{A3386907-1990-9259-A153-A5DA9EC832A2}"/>
          </ac:grpSpMkLst>
        </pc:grpChg>
        <pc:graphicFrameChg chg="add del mod">
          <ac:chgData name="Anita Tarandek" userId="dee614ee-0af5-40e4-bccd-f48ce9590fda" providerId="ADAL" clId="{E4EABF8C-730F-4B03-BBFD-478AFB16ED3C}" dt="2025-03-20T13:22:48.065" v="1545" actId="478"/>
          <ac:graphicFrameMkLst>
            <pc:docMk/>
            <pc:sldMk cId="389242073" sldId="278"/>
            <ac:graphicFrameMk id="5" creationId="{46892795-C570-207C-3B3E-000C29C21EDC}"/>
          </ac:graphicFrameMkLst>
        </pc:graphicFrameChg>
        <pc:graphicFrameChg chg="add mod modGraphic">
          <ac:chgData name="Anita Tarandek" userId="dee614ee-0af5-40e4-bccd-f48ce9590fda" providerId="ADAL" clId="{E4EABF8C-730F-4B03-BBFD-478AFB16ED3C}" dt="2025-03-21T11:29:05.685" v="4201" actId="207"/>
          <ac:graphicFrameMkLst>
            <pc:docMk/>
            <pc:sldMk cId="389242073" sldId="278"/>
            <ac:graphicFrameMk id="6" creationId="{B7198D9E-6F7C-0EFD-7B79-260DB2370E86}"/>
          </ac:graphicFrameMkLst>
        </pc:graphicFrameChg>
        <pc:picChg chg="add mod">
          <ac:chgData name="Anita Tarandek" userId="dee614ee-0af5-40e4-bccd-f48ce9590fda" providerId="ADAL" clId="{E4EABF8C-730F-4B03-BBFD-478AFB16ED3C}" dt="2025-03-20T13:28:45.164" v="1614" actId="1076"/>
          <ac:picMkLst>
            <pc:docMk/>
            <pc:sldMk cId="389242073" sldId="278"/>
            <ac:picMk id="7" creationId="{59151638-149A-51EA-D479-AB6E05D3B4E1}"/>
          </ac:picMkLst>
        </pc:picChg>
        <pc:cxnChg chg="add del mod">
          <ac:chgData name="Anita Tarandek" userId="dee614ee-0af5-40e4-bccd-f48ce9590fda" providerId="ADAL" clId="{E4EABF8C-730F-4B03-BBFD-478AFB16ED3C}" dt="2025-03-20T13:36:27.036" v="1793" actId="478"/>
          <ac:cxnSpMkLst>
            <pc:docMk/>
            <pc:sldMk cId="389242073" sldId="278"/>
            <ac:cxnSpMk id="9" creationId="{A96D2A7B-B2B9-1F56-445B-3C0F96526C18}"/>
          </ac:cxnSpMkLst>
        </pc:cxnChg>
      </pc:sldChg>
      <pc:sldChg chg="addSp delSp modSp new mod modTransition modAnim">
        <pc:chgData name="Anita Tarandek" userId="dee614ee-0af5-40e4-bccd-f48ce9590fda" providerId="ADAL" clId="{E4EABF8C-730F-4B03-BBFD-478AFB16ED3C}" dt="2025-03-21T15:28:41.061" v="5725" actId="20577"/>
        <pc:sldMkLst>
          <pc:docMk/>
          <pc:sldMk cId="203390846" sldId="279"/>
        </pc:sldMkLst>
        <pc:spChg chg="mod">
          <ac:chgData name="Anita Tarandek" userId="dee614ee-0af5-40e4-bccd-f48ce9590fda" providerId="ADAL" clId="{E4EABF8C-730F-4B03-BBFD-478AFB16ED3C}" dt="2025-03-21T11:30:24.664" v="4255" actId="1036"/>
          <ac:spMkLst>
            <pc:docMk/>
            <pc:sldMk cId="203390846" sldId="279"/>
            <ac:spMk id="6" creationId="{73E11827-64DE-38A8-50AF-A5AE46E15173}"/>
          </ac:spMkLst>
        </pc:spChg>
        <pc:spChg chg="mod">
          <ac:chgData name="Anita Tarandek" userId="dee614ee-0af5-40e4-bccd-f48ce9590fda" providerId="ADAL" clId="{E4EABF8C-730F-4B03-BBFD-478AFB16ED3C}" dt="2025-03-20T14:01:15.834" v="2180" actId="207"/>
          <ac:spMkLst>
            <pc:docMk/>
            <pc:sldMk cId="203390846" sldId="279"/>
            <ac:spMk id="7" creationId="{6C6A2722-A0B1-DD23-4E9C-BFD919D12AC3}"/>
          </ac:spMkLst>
        </pc:spChg>
        <pc:spChg chg="add mod">
          <ac:chgData name="Anita Tarandek" userId="dee614ee-0af5-40e4-bccd-f48ce9590fda" providerId="ADAL" clId="{E4EABF8C-730F-4B03-BBFD-478AFB16ED3C}" dt="2025-03-21T11:29:10.007" v="4202"/>
          <ac:spMkLst>
            <pc:docMk/>
            <pc:sldMk cId="203390846" sldId="279"/>
            <ac:spMk id="8" creationId="{446312ED-9762-0862-03BD-662615D21545}"/>
          </ac:spMkLst>
        </pc:spChg>
        <pc:spChg chg="del mod">
          <ac:chgData name="Anita Tarandek" userId="dee614ee-0af5-40e4-bccd-f48ce9590fda" providerId="ADAL" clId="{E4EABF8C-730F-4B03-BBFD-478AFB16ED3C}" dt="2025-03-20T14:00:03.047" v="2161" actId="478"/>
          <ac:spMkLst>
            <pc:docMk/>
            <pc:sldMk cId="203390846" sldId="279"/>
            <ac:spMk id="8" creationId="{5CCE702F-D283-CEAC-FBA8-EC017467207A}"/>
          </ac:spMkLst>
        </pc:spChg>
        <pc:spChg chg="add mod">
          <ac:chgData name="Anita Tarandek" userId="dee614ee-0af5-40e4-bccd-f48ce9590fda" providerId="ADAL" clId="{E4EABF8C-730F-4B03-BBFD-478AFB16ED3C}" dt="2025-03-21T11:29:10.007" v="4202"/>
          <ac:spMkLst>
            <pc:docMk/>
            <pc:sldMk cId="203390846" sldId="279"/>
            <ac:spMk id="10" creationId="{EE91F7B9-7138-F014-49B5-1ACAEE16D260}"/>
          </ac:spMkLst>
        </pc:spChg>
        <pc:spChg chg="mod">
          <ac:chgData name="Anita Tarandek" userId="dee614ee-0af5-40e4-bccd-f48ce9590fda" providerId="ADAL" clId="{E4EABF8C-730F-4B03-BBFD-478AFB16ED3C}" dt="2025-03-20T14:01:08.012" v="2178" actId="207"/>
          <ac:spMkLst>
            <pc:docMk/>
            <pc:sldMk cId="203390846" sldId="279"/>
            <ac:spMk id="11" creationId="{497A33C2-F682-E0C7-3912-315D9A5919D8}"/>
          </ac:spMkLst>
        </pc:spChg>
        <pc:spChg chg="add mod">
          <ac:chgData name="Anita Tarandek" userId="dee614ee-0af5-40e4-bccd-f48ce9590fda" providerId="ADAL" clId="{E4EABF8C-730F-4B03-BBFD-478AFB16ED3C}" dt="2025-03-21T15:28:41.061" v="5725" actId="20577"/>
          <ac:spMkLst>
            <pc:docMk/>
            <pc:sldMk cId="203390846" sldId="279"/>
            <ac:spMk id="13" creationId="{437FDE3A-123D-8F65-9FB9-5E776D4593F8}"/>
          </ac:spMkLst>
        </pc:spChg>
        <pc:spChg chg="del mod">
          <ac:chgData name="Anita Tarandek" userId="dee614ee-0af5-40e4-bccd-f48ce9590fda" providerId="ADAL" clId="{E4EABF8C-730F-4B03-BBFD-478AFB16ED3C}" dt="2025-03-20T13:59:41.650" v="2156" actId="478"/>
          <ac:spMkLst>
            <pc:docMk/>
            <pc:sldMk cId="203390846" sldId="279"/>
            <ac:spMk id="13" creationId="{D95B7CE0-73E3-2979-131F-DC9719F2CB62}"/>
          </ac:spMkLst>
        </pc:spChg>
        <pc:spChg chg="mod">
          <ac:chgData name="Anita Tarandek" userId="dee614ee-0af5-40e4-bccd-f48ce9590fda" providerId="ADAL" clId="{E4EABF8C-730F-4B03-BBFD-478AFB16ED3C}" dt="2025-03-20T14:01:08.012" v="2178" actId="207"/>
          <ac:spMkLst>
            <pc:docMk/>
            <pc:sldMk cId="203390846" sldId="279"/>
            <ac:spMk id="14" creationId="{F41DB326-FA94-D514-4445-1578D3A2F8B6}"/>
          </ac:spMkLst>
        </pc:spChg>
        <pc:spChg chg="del mod">
          <ac:chgData name="Anita Tarandek" userId="dee614ee-0af5-40e4-bccd-f48ce9590fda" providerId="ADAL" clId="{E4EABF8C-730F-4B03-BBFD-478AFB16ED3C}" dt="2025-03-20T13:58:53.181" v="2132" actId="478"/>
          <ac:spMkLst>
            <pc:docMk/>
            <pc:sldMk cId="203390846" sldId="279"/>
            <ac:spMk id="15" creationId="{D8058D7F-AC28-5346-2480-0643F588A9A7}"/>
          </ac:spMkLst>
        </pc:spChg>
        <pc:spChg chg="add mod">
          <ac:chgData name="Anita Tarandek" userId="dee614ee-0af5-40e4-bccd-f48ce9590fda" providerId="ADAL" clId="{E4EABF8C-730F-4B03-BBFD-478AFB16ED3C}" dt="2025-03-20T14:00:51.878" v="2174" actId="207"/>
          <ac:spMkLst>
            <pc:docMk/>
            <pc:sldMk cId="203390846" sldId="279"/>
            <ac:spMk id="16" creationId="{3980FF18-3B73-41BF-AFFF-D2D702A06687}"/>
          </ac:spMkLst>
        </pc:spChg>
        <pc:spChg chg="add mod">
          <ac:chgData name="Anita Tarandek" userId="dee614ee-0af5-40e4-bccd-f48ce9590fda" providerId="ADAL" clId="{E4EABF8C-730F-4B03-BBFD-478AFB16ED3C}" dt="2025-03-20T14:00:51.878" v="2174" actId="207"/>
          <ac:spMkLst>
            <pc:docMk/>
            <pc:sldMk cId="203390846" sldId="279"/>
            <ac:spMk id="17" creationId="{C692D252-F216-A9B1-B358-0577EB4C15C7}"/>
          </ac:spMkLst>
        </pc:spChg>
        <pc:spChg chg="add mod">
          <ac:chgData name="Anita Tarandek" userId="dee614ee-0af5-40e4-bccd-f48ce9590fda" providerId="ADAL" clId="{E4EABF8C-730F-4B03-BBFD-478AFB16ED3C}" dt="2025-03-20T14:00:35.952" v="2171" actId="207"/>
          <ac:spMkLst>
            <pc:docMk/>
            <pc:sldMk cId="203390846" sldId="279"/>
            <ac:spMk id="18" creationId="{E2171F47-F2E9-2A80-9E2A-0A3ED2602FB5}"/>
          </ac:spMkLst>
        </pc:spChg>
        <pc:spChg chg="add mod">
          <ac:chgData name="Anita Tarandek" userId="dee614ee-0af5-40e4-bccd-f48ce9590fda" providerId="ADAL" clId="{E4EABF8C-730F-4B03-BBFD-478AFB16ED3C}" dt="2025-03-20T14:00:35.952" v="2171" actId="207"/>
          <ac:spMkLst>
            <pc:docMk/>
            <pc:sldMk cId="203390846" sldId="279"/>
            <ac:spMk id="19" creationId="{DD4FB49E-0D1F-5B9F-8FF8-AC3CCF6E89D5}"/>
          </ac:spMkLst>
        </pc:spChg>
        <pc:spChg chg="add mod">
          <ac:chgData name="Anita Tarandek" userId="dee614ee-0af5-40e4-bccd-f48ce9590fda" providerId="ADAL" clId="{E4EABF8C-730F-4B03-BBFD-478AFB16ED3C}" dt="2025-03-20T14:03:00.183" v="2255"/>
          <ac:spMkLst>
            <pc:docMk/>
            <pc:sldMk cId="203390846" sldId="279"/>
            <ac:spMk id="23" creationId="{0A9F69EF-01BC-DF59-4316-7F8EEDB28CD6}"/>
          </ac:spMkLst>
        </pc:spChg>
        <pc:spChg chg="add mod">
          <ac:chgData name="Anita Tarandek" userId="dee614ee-0af5-40e4-bccd-f48ce9590fda" providerId="ADAL" clId="{E4EABF8C-730F-4B03-BBFD-478AFB16ED3C}" dt="2025-03-20T14:03:00.183" v="2255"/>
          <ac:spMkLst>
            <pc:docMk/>
            <pc:sldMk cId="203390846" sldId="279"/>
            <ac:spMk id="24" creationId="{B4F6D65C-99C8-7014-96FE-229512CB2B4E}"/>
          </ac:spMkLst>
        </pc:spChg>
        <pc:grpChg chg="add mod">
          <ac:chgData name="Anita Tarandek" userId="dee614ee-0af5-40e4-bccd-f48ce9590fda" providerId="ADAL" clId="{E4EABF8C-730F-4B03-BBFD-478AFB16ED3C}" dt="2025-03-20T14:01:15.834" v="2180" actId="207"/>
          <ac:grpSpMkLst>
            <pc:docMk/>
            <pc:sldMk cId="203390846" sldId="279"/>
            <ac:grpSpMk id="4" creationId="{0784536B-B988-56DE-D84D-BB0835B49EC7}"/>
          </ac:grpSpMkLst>
        </pc:grpChg>
        <pc:grpChg chg="add del mod">
          <ac:chgData name="Anita Tarandek" userId="dee614ee-0af5-40e4-bccd-f48ce9590fda" providerId="ADAL" clId="{E4EABF8C-730F-4B03-BBFD-478AFB16ED3C}" dt="2025-03-21T11:29:24.136" v="4204" actId="478"/>
          <ac:grpSpMkLst>
            <pc:docMk/>
            <pc:sldMk cId="203390846" sldId="279"/>
            <ac:grpSpMk id="5" creationId="{3DFF02D7-784C-7128-F136-919B90EA4EAA}"/>
          </ac:grpSpMkLst>
        </pc:grpChg>
        <pc:grpChg chg="del mod">
          <ac:chgData name="Anita Tarandek" userId="dee614ee-0af5-40e4-bccd-f48ce9590fda" providerId="ADAL" clId="{E4EABF8C-730F-4B03-BBFD-478AFB16ED3C}" dt="2025-03-20T14:00:03.047" v="2161" actId="478"/>
          <ac:grpSpMkLst>
            <pc:docMk/>
            <pc:sldMk cId="203390846" sldId="279"/>
            <ac:grpSpMk id="5" creationId="{D586C5B9-6368-851E-DFB8-433EC2096F47}"/>
          </ac:grpSpMkLst>
        </pc:grpChg>
        <pc:grpChg chg="add mod">
          <ac:chgData name="Anita Tarandek" userId="dee614ee-0af5-40e4-bccd-f48ce9590fda" providerId="ADAL" clId="{E4EABF8C-730F-4B03-BBFD-478AFB16ED3C}" dt="2025-03-21T11:31:02.083" v="4270" actId="1037"/>
          <ac:grpSpMkLst>
            <pc:docMk/>
            <pc:sldMk cId="203390846" sldId="279"/>
            <ac:grpSpMk id="9" creationId="{F67468E1-AB09-8A86-F93F-E1D9E2360023}"/>
          </ac:grpSpMkLst>
        </pc:grpChg>
        <pc:grpChg chg="del mod">
          <ac:chgData name="Anita Tarandek" userId="dee614ee-0af5-40e4-bccd-f48ce9590fda" providerId="ADAL" clId="{E4EABF8C-730F-4B03-BBFD-478AFB16ED3C}" dt="2025-03-20T13:59:41.650" v="2156" actId="478"/>
          <ac:grpSpMkLst>
            <pc:docMk/>
            <pc:sldMk cId="203390846" sldId="279"/>
            <ac:grpSpMk id="10" creationId="{E6FAF66B-CFC3-B8B8-ACA6-C7C004426436}"/>
          </ac:grpSpMkLst>
        </pc:grpChg>
        <pc:grpChg chg="del mod">
          <ac:chgData name="Anita Tarandek" userId="dee614ee-0af5-40e4-bccd-f48ce9590fda" providerId="ADAL" clId="{E4EABF8C-730F-4B03-BBFD-478AFB16ED3C}" dt="2025-03-20T13:58:53.181" v="2132" actId="478"/>
          <ac:grpSpMkLst>
            <pc:docMk/>
            <pc:sldMk cId="203390846" sldId="279"/>
            <ac:grpSpMk id="12" creationId="{E0599627-0502-60EF-543A-098E27CF2F03}"/>
          </ac:grpSpMkLst>
        </pc:grpChg>
        <pc:grpChg chg="add mod">
          <ac:chgData name="Anita Tarandek" userId="dee614ee-0af5-40e4-bccd-f48ce9590fda" providerId="ADAL" clId="{E4EABF8C-730F-4B03-BBFD-478AFB16ED3C}" dt="2025-03-21T11:30:41.960" v="4258" actId="14100"/>
          <ac:grpSpMkLst>
            <pc:docMk/>
            <pc:sldMk cId="203390846" sldId="279"/>
            <ac:grpSpMk id="20" creationId="{5282E42C-453B-2E71-5469-2412455730DF}"/>
          </ac:grpSpMkLst>
        </pc:grpChg>
        <pc:grpChg chg="add mod">
          <ac:chgData name="Anita Tarandek" userId="dee614ee-0af5-40e4-bccd-f48ce9590fda" providerId="ADAL" clId="{E4EABF8C-730F-4B03-BBFD-478AFB16ED3C}" dt="2025-03-21T11:30:53.598" v="4267" actId="1037"/>
          <ac:grpSpMkLst>
            <pc:docMk/>
            <pc:sldMk cId="203390846" sldId="279"/>
            <ac:grpSpMk id="21" creationId="{651CB975-6F6D-427E-AFDB-E7C59109523A}"/>
          </ac:grpSpMkLst>
        </pc:grpChg>
        <pc:grpChg chg="add del mod">
          <ac:chgData name="Anita Tarandek" userId="dee614ee-0af5-40e4-bccd-f48ce9590fda" providerId="ADAL" clId="{E4EABF8C-730F-4B03-BBFD-478AFB16ED3C}" dt="2025-03-20T14:03:05.195" v="2257" actId="21"/>
          <ac:grpSpMkLst>
            <pc:docMk/>
            <pc:sldMk cId="203390846" sldId="279"/>
            <ac:grpSpMk id="22" creationId="{B6DD2F2E-FCB2-D9D8-330A-16C111F26368}"/>
          </ac:grpSpMkLst>
        </pc:grpChg>
        <pc:graphicFrameChg chg="add mod ord modGraphic">
          <ac:chgData name="Anita Tarandek" userId="dee614ee-0af5-40e4-bccd-f48ce9590fda" providerId="ADAL" clId="{E4EABF8C-730F-4B03-BBFD-478AFB16ED3C}" dt="2025-03-21T11:30:06.193" v="4242" actId="167"/>
          <ac:graphicFrameMkLst>
            <pc:docMk/>
            <pc:sldMk cId="203390846" sldId="279"/>
            <ac:graphicFrameMk id="3" creationId="{9D363B6A-E325-5940-BA30-D1633140F276}"/>
          </ac:graphicFrameMkLst>
        </pc:graphicFrameChg>
        <pc:graphicFrameChg chg="add del mod ord">
          <ac:chgData name="Anita Tarandek" userId="dee614ee-0af5-40e4-bccd-f48ce9590fda" providerId="ADAL" clId="{E4EABF8C-730F-4B03-BBFD-478AFB16ED3C}" dt="2025-03-21T11:30:15.977" v="4244" actId="478"/>
          <ac:graphicFrameMkLst>
            <pc:docMk/>
            <pc:sldMk cId="203390846" sldId="279"/>
            <ac:graphicFrameMk id="12" creationId="{EA950D48-FD6E-F390-4783-1C2245C2DC46}"/>
          </ac:graphicFrameMkLst>
        </pc:graphicFrameChg>
        <pc:picChg chg="add mod">
          <ac:chgData name="Anita Tarandek" userId="dee614ee-0af5-40e4-bccd-f48ce9590fda" providerId="ADAL" clId="{E4EABF8C-730F-4B03-BBFD-478AFB16ED3C}" dt="2025-03-20T13:48:17.873" v="2010" actId="1076"/>
          <ac:picMkLst>
            <pc:docMk/>
            <pc:sldMk cId="203390846" sldId="279"/>
            <ac:picMk id="2" creationId="{A89FDA4F-552D-513A-D149-07D1F54A49B3}"/>
          </ac:picMkLst>
        </pc:picChg>
      </pc:sldChg>
      <pc:sldChg chg="addSp delSp modSp new add del mod modTransition delAnim modAnim">
        <pc:chgData name="Anita Tarandek" userId="dee614ee-0af5-40e4-bccd-f48ce9590fda" providerId="ADAL" clId="{E4EABF8C-730F-4B03-BBFD-478AFB16ED3C}" dt="2025-03-21T11:43:21.008" v="4536" actId="47"/>
        <pc:sldMkLst>
          <pc:docMk/>
          <pc:sldMk cId="846513750" sldId="280"/>
        </pc:sldMkLst>
        <pc:spChg chg="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5" creationId="{39AA7298-B137-E31A-41F7-F29DD82B450E}"/>
          </ac:spMkLst>
        </pc:spChg>
        <pc:spChg chg="mod">
          <ac:chgData name="Anita Tarandek" userId="dee614ee-0af5-40e4-bccd-f48ce9590fda" providerId="ADAL" clId="{E4EABF8C-730F-4B03-BBFD-478AFB16ED3C}" dt="2025-03-20T14:05:08.214" v="2288" actId="207"/>
          <ac:spMkLst>
            <pc:docMk/>
            <pc:sldMk cId="846513750" sldId="280"/>
            <ac:spMk id="6" creationId="{B44A4027-7C68-A781-0CFE-C842876DF7FB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7" creationId="{58EF0AAF-6F0A-FE7E-0205-6A32FD3FEBAA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8" creationId="{D04A7E40-C754-70AD-8AE6-8140D0F0ECE4}"/>
          </ac:spMkLst>
        </pc:spChg>
        <pc:spChg chg="add mod">
          <ac:chgData name="Anita Tarandek" userId="dee614ee-0af5-40e4-bccd-f48ce9590fda" providerId="ADAL" clId="{E4EABF8C-730F-4B03-BBFD-478AFB16ED3C}" dt="2025-03-20T14:07:28.708" v="2350" actId="164"/>
          <ac:spMkLst>
            <pc:docMk/>
            <pc:sldMk cId="846513750" sldId="280"/>
            <ac:spMk id="9" creationId="{64A340E2-52A7-1538-D858-8348BA944908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0" creationId="{97794D77-88B8-00B6-95DB-08CAF55B7F63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1" creationId="{FD85909E-514E-F825-EA15-310A64C26B74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2" creationId="{1638DC5E-BFDB-1432-59DC-213502CEB4AC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3" creationId="{59E7D0AD-DEEA-065F-F86F-A27461C2BB65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4" creationId="{A125180A-9AB9-7AE1-AD56-631718F5EC6C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5" creationId="{DB71F94A-B6AE-6D18-540F-2D919B5CD6BB}"/>
          </ac:spMkLst>
        </pc:spChg>
        <pc:spChg chg="mod">
          <ac:chgData name="Anita Tarandek" userId="dee614ee-0af5-40e4-bccd-f48ce9590fda" providerId="ADAL" clId="{E4EABF8C-730F-4B03-BBFD-478AFB16ED3C}" dt="2025-03-20T14:07:00.200" v="2340"/>
          <ac:spMkLst>
            <pc:docMk/>
            <pc:sldMk cId="846513750" sldId="280"/>
            <ac:spMk id="17" creationId="{41928A16-46D8-01E8-0CC0-295756E41E0C}"/>
          </ac:spMkLst>
        </pc:spChg>
        <pc:spChg chg="mod">
          <ac:chgData name="Anita Tarandek" userId="dee614ee-0af5-40e4-bccd-f48ce9590fda" providerId="ADAL" clId="{E4EABF8C-730F-4B03-BBFD-478AFB16ED3C}" dt="2025-03-20T14:07:00.200" v="2340"/>
          <ac:spMkLst>
            <pc:docMk/>
            <pc:sldMk cId="846513750" sldId="280"/>
            <ac:spMk id="18" creationId="{E23C4EC9-406C-1D61-4838-DC03040012C8}"/>
          </ac:spMkLst>
        </pc:spChg>
        <pc:spChg chg="add mod">
          <ac:chgData name="Anita Tarandek" userId="dee614ee-0af5-40e4-bccd-f48ce9590fda" providerId="ADAL" clId="{E4EABF8C-730F-4B03-BBFD-478AFB16ED3C}" dt="2025-03-20T14:08:01.317" v="2361" actId="207"/>
          <ac:spMkLst>
            <pc:docMk/>
            <pc:sldMk cId="846513750" sldId="280"/>
            <ac:spMk id="19" creationId="{4D879E97-22F4-F28C-98D5-351ED75DB4A4}"/>
          </ac:spMkLst>
        </pc:spChg>
        <pc:spChg chg="mod">
          <ac:chgData name="Anita Tarandek" userId="dee614ee-0af5-40e4-bccd-f48ce9590fda" providerId="ADAL" clId="{E4EABF8C-730F-4B03-BBFD-478AFB16ED3C}" dt="2025-03-20T14:03:06.560" v="2258"/>
          <ac:spMkLst>
            <pc:docMk/>
            <pc:sldMk cId="846513750" sldId="280"/>
            <ac:spMk id="23" creationId="{0A9F69EF-01BC-DF59-4316-7F8EEDB28CD6}"/>
          </ac:spMkLst>
        </pc:spChg>
        <pc:spChg chg="mod">
          <ac:chgData name="Anita Tarandek" userId="dee614ee-0af5-40e4-bccd-f48ce9590fda" providerId="ADAL" clId="{E4EABF8C-730F-4B03-BBFD-478AFB16ED3C}" dt="2025-03-20T14:03:06.560" v="2258"/>
          <ac:spMkLst>
            <pc:docMk/>
            <pc:sldMk cId="846513750" sldId="280"/>
            <ac:spMk id="24" creationId="{B4F6D65C-99C8-7014-96FE-229512CB2B4E}"/>
          </ac:spMkLst>
        </pc:spChg>
        <pc:spChg chg="mod">
          <ac:chgData name="Anita Tarandek" userId="dee614ee-0af5-40e4-bccd-f48ce9590fda" providerId="ADAL" clId="{E4EABF8C-730F-4B03-BBFD-478AFB16ED3C}" dt="2025-03-20T14:33:25.745" v="2725"/>
          <ac:spMkLst>
            <pc:docMk/>
            <pc:sldMk cId="846513750" sldId="280"/>
            <ac:spMk id="28" creationId="{A918FAC8-137A-4EFA-7ED9-4BF1FC3D23F6}"/>
          </ac:spMkLst>
        </pc:spChg>
        <pc:spChg chg="mod">
          <ac:chgData name="Anita Tarandek" userId="dee614ee-0af5-40e4-bccd-f48ce9590fda" providerId="ADAL" clId="{E4EABF8C-730F-4B03-BBFD-478AFB16ED3C}" dt="2025-03-20T14:33:25.745" v="2725"/>
          <ac:spMkLst>
            <pc:docMk/>
            <pc:sldMk cId="846513750" sldId="280"/>
            <ac:spMk id="29" creationId="{E01EF477-6E22-FD0B-DC93-AE49BD385059}"/>
          </ac:spMkLst>
        </pc:spChg>
        <pc:spChg chg="mod">
          <ac:chgData name="Anita Tarandek" userId="dee614ee-0af5-40e4-bccd-f48ce9590fda" providerId="ADAL" clId="{E4EABF8C-730F-4B03-BBFD-478AFB16ED3C}" dt="2025-03-20T14:33:34.986" v="2731"/>
          <ac:spMkLst>
            <pc:docMk/>
            <pc:sldMk cId="846513750" sldId="280"/>
            <ac:spMk id="31" creationId="{3AF47F20-9BAD-E2D4-80A2-7FA6F70A9432}"/>
          </ac:spMkLst>
        </pc:spChg>
        <pc:spChg chg="mod">
          <ac:chgData name="Anita Tarandek" userId="dee614ee-0af5-40e4-bccd-f48ce9590fda" providerId="ADAL" clId="{E4EABF8C-730F-4B03-BBFD-478AFB16ED3C}" dt="2025-03-20T14:33:42.463" v="2734" actId="255"/>
          <ac:spMkLst>
            <pc:docMk/>
            <pc:sldMk cId="846513750" sldId="280"/>
            <ac:spMk id="32" creationId="{C23469F0-1C74-928E-9802-A9A9691036CE}"/>
          </ac:spMkLst>
        </pc:spChg>
        <pc:grpChg chg="add del mod">
          <ac:chgData name="Anita Tarandek" userId="dee614ee-0af5-40e4-bccd-f48ce9590fda" providerId="ADAL" clId="{E4EABF8C-730F-4B03-BBFD-478AFB16ED3C}" dt="2025-03-20T14:33:08.191" v="2721" actId="478"/>
          <ac:grpSpMkLst>
            <pc:docMk/>
            <pc:sldMk cId="846513750" sldId="280"/>
            <ac:grpSpMk id="4" creationId="{C4B81E6D-5AC4-F1DB-CD1E-039BFA4CAEFE}"/>
          </ac:grpSpMkLst>
        </pc:grpChg>
        <pc:grpChg chg="add del mod">
          <ac:chgData name="Anita Tarandek" userId="dee614ee-0af5-40e4-bccd-f48ce9590fda" providerId="ADAL" clId="{E4EABF8C-730F-4B03-BBFD-478AFB16ED3C}" dt="2025-03-20T14:07:01.756" v="2341" actId="478"/>
          <ac:grpSpMkLst>
            <pc:docMk/>
            <pc:sldMk cId="846513750" sldId="280"/>
            <ac:grpSpMk id="16" creationId="{E0D07695-A6DC-DE6E-7FBB-E7FC2A8B31C7}"/>
          </ac:grpSpMkLst>
        </pc:grpChg>
        <pc:grpChg chg="add del mod">
          <ac:chgData name="Anita Tarandek" userId="dee614ee-0af5-40e4-bccd-f48ce9590fda" providerId="ADAL" clId="{E4EABF8C-730F-4B03-BBFD-478AFB16ED3C}" dt="2025-03-20T14:33:08.191" v="2721" actId="478"/>
          <ac:grpSpMkLst>
            <pc:docMk/>
            <pc:sldMk cId="846513750" sldId="280"/>
            <ac:grpSpMk id="20" creationId="{C14C338A-4AEB-78FD-6AB1-B349B09ED564}"/>
          </ac:grpSpMkLst>
        </pc:grpChg>
        <pc:grpChg chg="add del mod">
          <ac:chgData name="Anita Tarandek" userId="dee614ee-0af5-40e4-bccd-f48ce9590fda" providerId="ADAL" clId="{E4EABF8C-730F-4B03-BBFD-478AFB16ED3C}" dt="2025-03-20T14:33:11.653" v="2723" actId="478"/>
          <ac:grpSpMkLst>
            <pc:docMk/>
            <pc:sldMk cId="846513750" sldId="280"/>
            <ac:grpSpMk id="21" creationId="{0869BD18-9485-E376-4D4F-168960345340}"/>
          </ac:grpSpMkLst>
        </pc:grpChg>
        <pc:grpChg chg="add del mod">
          <ac:chgData name="Anita Tarandek" userId="dee614ee-0af5-40e4-bccd-f48ce9590fda" providerId="ADAL" clId="{E4EABF8C-730F-4B03-BBFD-478AFB16ED3C}" dt="2025-03-20T14:04:43.496" v="2284" actId="478"/>
          <ac:grpSpMkLst>
            <pc:docMk/>
            <pc:sldMk cId="846513750" sldId="280"/>
            <ac:grpSpMk id="22" creationId="{B6DD2F2E-FCB2-D9D8-330A-16C111F26368}"/>
          </ac:grpSpMkLst>
        </pc:grpChg>
        <pc:grpChg chg="add del mod">
          <ac:chgData name="Anita Tarandek" userId="dee614ee-0af5-40e4-bccd-f48ce9590fda" providerId="ADAL" clId="{E4EABF8C-730F-4B03-BBFD-478AFB16ED3C}" dt="2025-03-20T14:33:08.191" v="2721" actId="478"/>
          <ac:grpSpMkLst>
            <pc:docMk/>
            <pc:sldMk cId="846513750" sldId="280"/>
            <ac:grpSpMk id="25" creationId="{A3B2C1E9-AF43-15B1-0A56-0DCFEB50983A}"/>
          </ac:grpSpMkLst>
        </pc:grpChg>
        <pc:grpChg chg="add del mod">
          <ac:chgData name="Anita Tarandek" userId="dee614ee-0af5-40e4-bccd-f48ce9590fda" providerId="ADAL" clId="{E4EABF8C-730F-4B03-BBFD-478AFB16ED3C}" dt="2025-03-20T14:33:13.475" v="2724" actId="478"/>
          <ac:grpSpMkLst>
            <pc:docMk/>
            <pc:sldMk cId="846513750" sldId="280"/>
            <ac:grpSpMk id="26" creationId="{0B2CF3F4-0652-4201-633A-135E133ABACA}"/>
          </ac:grpSpMkLst>
        </pc:grpChg>
        <pc:grpChg chg="add del mod">
          <ac:chgData name="Anita Tarandek" userId="dee614ee-0af5-40e4-bccd-f48ce9590fda" providerId="ADAL" clId="{E4EABF8C-730F-4B03-BBFD-478AFB16ED3C}" dt="2025-03-20T14:33:36.759" v="2732" actId="478"/>
          <ac:grpSpMkLst>
            <pc:docMk/>
            <pc:sldMk cId="846513750" sldId="280"/>
            <ac:grpSpMk id="27" creationId="{8CD9DEC4-8B53-B997-8599-71FB6117A3FB}"/>
          </ac:grpSpMkLst>
        </pc:grpChg>
        <pc:grpChg chg="add del mod">
          <ac:chgData name="Anita Tarandek" userId="dee614ee-0af5-40e4-bccd-f48ce9590fda" providerId="ADAL" clId="{E4EABF8C-730F-4B03-BBFD-478AFB16ED3C}" dt="2025-03-21T11:43:10.765" v="4535" actId="478"/>
          <ac:grpSpMkLst>
            <pc:docMk/>
            <pc:sldMk cId="846513750" sldId="280"/>
            <ac:grpSpMk id="30" creationId="{F033097F-4D47-DC4E-1067-682E8AF20B7D}"/>
          </ac:grpSpMkLst>
        </pc:grpChg>
        <pc:graphicFrameChg chg="add del mod">
          <ac:chgData name="Anita Tarandek" userId="dee614ee-0af5-40e4-bccd-f48ce9590fda" providerId="ADAL" clId="{E4EABF8C-730F-4B03-BBFD-478AFB16ED3C}" dt="2025-03-20T14:32:58.843" v="2720" actId="478"/>
          <ac:graphicFrameMkLst>
            <pc:docMk/>
            <pc:sldMk cId="846513750" sldId="280"/>
            <ac:graphicFrameMk id="3" creationId="{3496AA9D-3DA0-BC0B-10BF-510B351CEBA8}"/>
          </ac:graphicFrameMkLst>
        </pc:graphicFrameChg>
        <pc:picChg chg="add mod">
          <ac:chgData name="Anita Tarandek" userId="dee614ee-0af5-40e4-bccd-f48ce9590fda" providerId="ADAL" clId="{E4EABF8C-730F-4B03-BBFD-478AFB16ED3C}" dt="2025-03-20T13:48:41.824" v="2014" actId="1076"/>
          <ac:picMkLst>
            <pc:docMk/>
            <pc:sldMk cId="846513750" sldId="280"/>
            <ac:picMk id="2" creationId="{A8A56B64-4176-B460-BE73-A92281108A00}"/>
          </ac:picMkLst>
        </pc:picChg>
      </pc:sldChg>
      <pc:sldChg chg="addSp delSp modSp new mod modTransition setBg modAnim">
        <pc:chgData name="Anita Tarandek" userId="dee614ee-0af5-40e4-bccd-f48ce9590fda" providerId="ADAL" clId="{E4EABF8C-730F-4B03-BBFD-478AFB16ED3C}" dt="2025-03-21T11:37:51.308" v="4471" actId="478"/>
        <pc:sldMkLst>
          <pc:docMk/>
          <pc:sldMk cId="2199977701" sldId="281"/>
        </pc:sldMkLst>
        <pc:spChg chg="add mod">
          <ac:chgData name="Anita Tarandek" userId="dee614ee-0af5-40e4-bccd-f48ce9590fda" providerId="ADAL" clId="{E4EABF8C-730F-4B03-BBFD-478AFB16ED3C}" dt="2025-03-20T14:11:46.868" v="2447"/>
          <ac:spMkLst>
            <pc:docMk/>
            <pc:sldMk cId="2199977701" sldId="281"/>
            <ac:spMk id="5" creationId="{BB665CC1-E010-25EA-5A6E-63C8C3C60142}"/>
          </ac:spMkLst>
        </pc:spChg>
        <pc:spChg chg="add del mod">
          <ac:chgData name="Anita Tarandek" userId="dee614ee-0af5-40e4-bccd-f48ce9590fda" providerId="ADAL" clId="{E4EABF8C-730F-4B03-BBFD-478AFB16ED3C}" dt="2025-03-21T11:37:51.308" v="4471" actId="478"/>
          <ac:spMkLst>
            <pc:docMk/>
            <pc:sldMk cId="2199977701" sldId="281"/>
            <ac:spMk id="6" creationId="{706202E9-6265-A4B3-C400-49BBF3A020B9}"/>
          </ac:spMkLst>
        </pc:spChg>
        <pc:spChg chg="add mod">
          <ac:chgData name="Anita Tarandek" userId="dee614ee-0af5-40e4-bccd-f48ce9590fda" providerId="ADAL" clId="{E4EABF8C-730F-4B03-BBFD-478AFB16ED3C}" dt="2025-03-20T14:11:46.868" v="2447"/>
          <ac:spMkLst>
            <pc:docMk/>
            <pc:sldMk cId="2199977701" sldId="281"/>
            <ac:spMk id="6" creationId="{AB29E530-2641-4C9F-2AD6-C0BC881956F8}"/>
          </ac:spMkLst>
        </pc:spChg>
        <pc:spChg chg="mod">
          <ac:chgData name="Anita Tarandek" userId="dee614ee-0af5-40e4-bccd-f48ce9590fda" providerId="ADAL" clId="{E4EABF8C-730F-4B03-BBFD-478AFB16ED3C}" dt="2025-03-21T11:37:31.872" v="4454" actId="1037"/>
          <ac:spMkLst>
            <pc:docMk/>
            <pc:sldMk cId="2199977701" sldId="281"/>
            <ac:spMk id="8" creationId="{8453E117-02D7-883B-B950-CD5E135BE456}"/>
          </ac:spMkLst>
        </pc:spChg>
        <pc:spChg chg="mod">
          <ac:chgData name="Anita Tarandek" userId="dee614ee-0af5-40e4-bccd-f48ce9590fda" providerId="ADAL" clId="{E4EABF8C-730F-4B03-BBFD-478AFB16ED3C}" dt="2025-03-21T11:37:36.229" v="4456" actId="1076"/>
          <ac:spMkLst>
            <pc:docMk/>
            <pc:sldMk cId="2199977701" sldId="281"/>
            <ac:spMk id="9" creationId="{9457E9DE-4965-AF16-20C4-7A23B7F906F7}"/>
          </ac:spMkLst>
        </pc:spChg>
        <pc:grpChg chg="add del mod">
          <ac:chgData name="Anita Tarandek" userId="dee614ee-0af5-40e4-bccd-f48ce9590fda" providerId="ADAL" clId="{E4EABF8C-730F-4B03-BBFD-478AFB16ED3C}" dt="2025-03-20T14:12:12.121" v="2455" actId="478"/>
          <ac:grpSpMkLst>
            <pc:docMk/>
            <pc:sldMk cId="2199977701" sldId="281"/>
            <ac:grpSpMk id="4" creationId="{986BADA4-0878-3158-8009-DA960D9358B4}"/>
          </ac:grpSpMkLst>
        </pc:grpChg>
        <pc:grpChg chg="add mod">
          <ac:chgData name="Anita Tarandek" userId="dee614ee-0af5-40e4-bccd-f48ce9590fda" providerId="ADAL" clId="{E4EABF8C-730F-4B03-BBFD-478AFB16ED3C}" dt="2025-03-21T11:37:48.644" v="4470" actId="1076"/>
          <ac:grpSpMkLst>
            <pc:docMk/>
            <pc:sldMk cId="2199977701" sldId="281"/>
            <ac:grpSpMk id="7" creationId="{EE5E13EF-8F98-D16D-BD70-1937F043C35F}"/>
          </ac:grpSpMkLst>
        </pc:grpChg>
        <pc:graphicFrameChg chg="add mod ord">
          <ac:chgData name="Anita Tarandek" userId="dee614ee-0af5-40e4-bccd-f48ce9590fda" providerId="ADAL" clId="{E4EABF8C-730F-4B03-BBFD-478AFB16ED3C}" dt="2025-03-21T11:37:42.616" v="4469"/>
          <ac:graphicFrameMkLst>
            <pc:docMk/>
            <pc:sldMk cId="2199977701" sldId="281"/>
            <ac:graphicFrameMk id="3" creationId="{8BA48B5C-CD71-B594-CF63-1D1B6F6E1545}"/>
          </ac:graphicFrameMkLst>
        </pc:graphicFrameChg>
        <pc:graphicFrameChg chg="add del mod ord">
          <ac:chgData name="Anita Tarandek" userId="dee614ee-0af5-40e4-bccd-f48ce9590fda" providerId="ADAL" clId="{E4EABF8C-730F-4B03-BBFD-478AFB16ED3C}" dt="2025-03-21T11:34:38.063" v="4355" actId="478"/>
          <ac:graphicFrameMkLst>
            <pc:docMk/>
            <pc:sldMk cId="2199977701" sldId="281"/>
            <ac:graphicFrameMk id="4" creationId="{DB4A8CA6-11DB-7A8E-4900-975395A580C8}"/>
          </ac:graphicFrameMkLst>
        </pc:graphicFrameChg>
        <pc:graphicFrameChg chg="add mod">
          <ac:chgData name="Anita Tarandek" userId="dee614ee-0af5-40e4-bccd-f48ce9590fda" providerId="ADAL" clId="{E4EABF8C-730F-4B03-BBFD-478AFB16ED3C}" dt="2025-03-21T11:36:13.170" v="4407"/>
          <ac:graphicFrameMkLst>
            <pc:docMk/>
            <pc:sldMk cId="2199977701" sldId="281"/>
            <ac:graphicFrameMk id="5" creationId="{2448E748-A938-1826-BB8F-8F4945D9F19E}"/>
          </ac:graphicFrameMkLst>
        </pc:graphicFrameChg>
        <pc:picChg chg="add mod">
          <ac:chgData name="Anita Tarandek" userId="dee614ee-0af5-40e4-bccd-f48ce9590fda" providerId="ADAL" clId="{E4EABF8C-730F-4B03-BBFD-478AFB16ED3C}" dt="2025-03-20T13:49:38.781" v="2027" actId="26606"/>
          <ac:picMkLst>
            <pc:docMk/>
            <pc:sldMk cId="2199977701" sldId="281"/>
            <ac:picMk id="2" creationId="{DB04B8C5-F146-E140-5D25-BC8827776BFD}"/>
          </ac:picMkLst>
        </pc:picChg>
      </pc:sldChg>
      <pc:sldChg chg="addSp delSp modSp add del mod ord modAnim">
        <pc:chgData name="Anita Tarandek" userId="dee614ee-0af5-40e4-bccd-f48ce9590fda" providerId="ADAL" clId="{E4EABF8C-730F-4B03-BBFD-478AFB16ED3C}" dt="2025-03-21T14:35:37.336" v="5243" actId="47"/>
        <pc:sldMkLst>
          <pc:docMk/>
          <pc:sldMk cId="3714412287" sldId="305"/>
        </pc:sldMkLst>
        <pc:spChg chg="mod">
          <ac:chgData name="Anita Tarandek" userId="dee614ee-0af5-40e4-bccd-f48ce9590fda" providerId="ADAL" clId="{E4EABF8C-730F-4B03-BBFD-478AFB16ED3C}" dt="2025-03-20T14:19:44.516" v="2623" actId="20577"/>
          <ac:spMkLst>
            <pc:docMk/>
            <pc:sldMk cId="3714412287" sldId="305"/>
            <ac:spMk id="4" creationId="{56B3E216-4250-B89E-7237-1C858111E966}"/>
          </ac:spMkLst>
        </pc:spChg>
        <pc:spChg chg="mod">
          <ac:chgData name="Anita Tarandek" userId="dee614ee-0af5-40e4-bccd-f48ce9590fda" providerId="ADAL" clId="{E4EABF8C-730F-4B03-BBFD-478AFB16ED3C}" dt="2025-03-20T14:18:17.792" v="2602" actId="1582"/>
          <ac:spMkLst>
            <pc:docMk/>
            <pc:sldMk cId="3714412287" sldId="305"/>
            <ac:spMk id="5" creationId="{A6FBA0D5-728F-1021-8585-2743E8ABB0F6}"/>
          </ac:spMkLst>
        </pc:spChg>
        <pc:spChg chg="add del mod">
          <ac:chgData name="Anita Tarandek" userId="dee614ee-0af5-40e4-bccd-f48ce9590fda" providerId="ADAL" clId="{E4EABF8C-730F-4B03-BBFD-478AFB16ED3C}" dt="2025-03-20T14:36:42.559" v="2774" actId="21"/>
          <ac:spMkLst>
            <pc:docMk/>
            <pc:sldMk cId="3714412287" sldId="305"/>
            <ac:spMk id="7" creationId="{E6F405FF-87B6-8E9C-C794-3878FA7AD39B}"/>
          </ac:spMkLst>
        </pc:spChg>
        <pc:spChg chg="mod">
          <ac:chgData name="Anita Tarandek" userId="dee614ee-0af5-40e4-bccd-f48ce9590fda" providerId="ADAL" clId="{E4EABF8C-730F-4B03-BBFD-478AFB16ED3C}" dt="2025-03-20T14:36:19.088" v="2760" actId="1076"/>
          <ac:spMkLst>
            <pc:docMk/>
            <pc:sldMk cId="3714412287" sldId="305"/>
            <ac:spMk id="9" creationId="{1D930577-B8CC-5066-D61A-9A0A0C987347}"/>
          </ac:spMkLst>
        </pc:spChg>
        <pc:grpChg chg="mod">
          <ac:chgData name="Anita Tarandek" userId="dee614ee-0af5-40e4-bccd-f48ce9590fda" providerId="ADAL" clId="{E4EABF8C-730F-4B03-BBFD-478AFB16ED3C}" dt="2025-03-20T14:17:43.942" v="2599" actId="1076"/>
          <ac:grpSpMkLst>
            <pc:docMk/>
            <pc:sldMk cId="3714412287" sldId="305"/>
            <ac:grpSpMk id="6" creationId="{EB986ACB-C255-D30E-D53E-732B034E2BB6}"/>
          </ac:grpSpMkLst>
        </pc:grpChg>
        <pc:picChg chg="mod">
          <ac:chgData name="Anita Tarandek" userId="dee614ee-0af5-40e4-bccd-f48ce9590fda" providerId="ADAL" clId="{E4EABF8C-730F-4B03-BBFD-478AFB16ED3C}" dt="2025-03-20T14:17:56.514" v="2601" actId="1582"/>
          <ac:picMkLst>
            <pc:docMk/>
            <pc:sldMk cId="3714412287" sldId="305"/>
            <ac:picMk id="2" creationId="{5E6E8823-23C1-C253-6689-9C76EA00AC91}"/>
          </ac:picMkLst>
        </pc:picChg>
        <pc:picChg chg="mod">
          <ac:chgData name="Anita Tarandek" userId="dee614ee-0af5-40e4-bccd-f48ce9590fda" providerId="ADAL" clId="{E4EABF8C-730F-4B03-BBFD-478AFB16ED3C}" dt="2025-03-20T14:17:56.514" v="2601" actId="1582"/>
          <ac:picMkLst>
            <pc:docMk/>
            <pc:sldMk cId="3714412287" sldId="305"/>
            <ac:picMk id="3" creationId="{12CED666-EB43-6188-87CB-3A2830DF7BD3}"/>
          </ac:picMkLst>
        </pc:picChg>
        <pc:picChg chg="mod">
          <ac:chgData name="Anita Tarandek" userId="dee614ee-0af5-40e4-bccd-f48ce9590fda" providerId="ADAL" clId="{E4EABF8C-730F-4B03-BBFD-478AFB16ED3C}" dt="2025-03-20T14:17:21.543" v="2598" actId="1037"/>
          <ac:picMkLst>
            <pc:docMk/>
            <pc:sldMk cId="3714412287" sldId="305"/>
            <ac:picMk id="10" creationId="{FFB89AE6-583D-FD5A-BD90-BA58B019E462}"/>
          </ac:picMkLst>
        </pc:picChg>
      </pc:sldChg>
      <pc:sldChg chg="addSp delSp modSp new del mod modTransition delAnim modAnim">
        <pc:chgData name="Anita Tarandek" userId="dee614ee-0af5-40e4-bccd-f48ce9590fda" providerId="ADAL" clId="{E4EABF8C-730F-4B03-BBFD-478AFB16ED3C}" dt="2025-03-21T13:32:04.523" v="4800" actId="47"/>
        <pc:sldMkLst>
          <pc:docMk/>
          <pc:sldMk cId="2731334891" sldId="306"/>
        </pc:sldMkLst>
        <pc:spChg chg="mod">
          <ac:chgData name="Anita Tarandek" userId="dee614ee-0af5-40e4-bccd-f48ce9590fda" providerId="ADAL" clId="{E4EABF8C-730F-4B03-BBFD-478AFB16ED3C}" dt="2025-03-20T14:31:13.683" v="2698" actId="207"/>
          <ac:spMkLst>
            <pc:docMk/>
            <pc:sldMk cId="2731334891" sldId="306"/>
            <ac:spMk id="3" creationId="{87340A24-7F1E-2ECA-757C-539A9071B9F1}"/>
          </ac:spMkLst>
        </pc:spChg>
        <pc:spChg chg="mod">
          <ac:chgData name="Anita Tarandek" userId="dee614ee-0af5-40e4-bccd-f48ce9590fda" providerId="ADAL" clId="{E4EABF8C-730F-4B03-BBFD-478AFB16ED3C}" dt="2025-03-20T14:32:09.741" v="2711" actId="255"/>
          <ac:spMkLst>
            <pc:docMk/>
            <pc:sldMk cId="2731334891" sldId="306"/>
            <ac:spMk id="4" creationId="{28314F45-7A2B-D2C6-0669-6C7045EE6A09}"/>
          </ac:spMkLst>
        </pc:spChg>
        <pc:spChg chg="add mod">
          <ac:chgData name="Anita Tarandek" userId="dee614ee-0af5-40e4-bccd-f48ce9590fda" providerId="ADAL" clId="{E4EABF8C-730F-4B03-BBFD-478AFB16ED3C}" dt="2025-03-20T14:25:24.136" v="2636"/>
          <ac:spMkLst>
            <pc:docMk/>
            <pc:sldMk cId="2731334891" sldId="306"/>
            <ac:spMk id="6" creationId="{E70AB90F-CFEF-ED06-7789-106AC9E643B9}"/>
          </ac:spMkLst>
        </pc:spChg>
        <pc:spChg chg="mod">
          <ac:chgData name="Anita Tarandek" userId="dee614ee-0af5-40e4-bccd-f48ce9590fda" providerId="ADAL" clId="{E4EABF8C-730F-4B03-BBFD-478AFB16ED3C}" dt="2025-03-20T14:29:39.740" v="2679" actId="1076"/>
          <ac:spMkLst>
            <pc:docMk/>
            <pc:sldMk cId="2731334891" sldId="306"/>
            <ac:spMk id="8" creationId="{1DD8ECB3-18CB-7550-6683-16D5F852D53D}"/>
          </ac:spMkLst>
        </pc:spChg>
        <pc:spChg chg="mod">
          <ac:chgData name="Anita Tarandek" userId="dee614ee-0af5-40e4-bccd-f48ce9590fda" providerId="ADAL" clId="{E4EABF8C-730F-4B03-BBFD-478AFB16ED3C}" dt="2025-03-20T14:29:34.558" v="2677"/>
          <ac:spMkLst>
            <pc:docMk/>
            <pc:sldMk cId="2731334891" sldId="306"/>
            <ac:spMk id="9" creationId="{BF128F2B-2FCA-B869-0052-A32FA26ADE6A}"/>
          </ac:spMkLst>
        </pc:spChg>
        <pc:grpChg chg="add mod">
          <ac:chgData name="Anita Tarandek" userId="dee614ee-0af5-40e4-bccd-f48ce9590fda" providerId="ADAL" clId="{E4EABF8C-730F-4B03-BBFD-478AFB16ED3C}" dt="2025-03-20T14:23:31.707" v="2629" actId="1076"/>
          <ac:grpSpMkLst>
            <pc:docMk/>
            <pc:sldMk cId="2731334891" sldId="306"/>
            <ac:grpSpMk id="2" creationId="{1F1978D1-A587-F1DF-5C8B-75FB0D6295FC}"/>
          </ac:grpSpMkLst>
        </pc:grpChg>
        <pc:grpChg chg="add del mod">
          <ac:chgData name="Anita Tarandek" userId="dee614ee-0af5-40e4-bccd-f48ce9590fda" providerId="ADAL" clId="{E4EABF8C-730F-4B03-BBFD-478AFB16ED3C}" dt="2025-03-20T14:29:43.795" v="2681" actId="21"/>
          <ac:grpSpMkLst>
            <pc:docMk/>
            <pc:sldMk cId="2731334891" sldId="306"/>
            <ac:grpSpMk id="7" creationId="{96A05B7E-791A-A27F-B304-26D7F71B16FD}"/>
          </ac:grpSpMkLst>
        </pc:grpChg>
        <pc:picChg chg="add mod">
          <ac:chgData name="Anita Tarandek" userId="dee614ee-0af5-40e4-bccd-f48ce9590fda" providerId="ADAL" clId="{E4EABF8C-730F-4B03-BBFD-478AFB16ED3C}" dt="2025-03-20T14:23:24.589" v="2628"/>
          <ac:picMkLst>
            <pc:docMk/>
            <pc:sldMk cId="2731334891" sldId="306"/>
            <ac:picMk id="5" creationId="{B3F845B1-C2FF-05F9-1243-DE7FFF42F4E9}"/>
          </ac:picMkLst>
        </pc:picChg>
      </pc:sldChg>
      <pc:sldChg chg="addSp modSp add del modAnim">
        <pc:chgData name="Anita Tarandek" userId="dee614ee-0af5-40e4-bccd-f48ce9590fda" providerId="ADAL" clId="{E4EABF8C-730F-4B03-BBFD-478AFB16ED3C}" dt="2025-03-20T19:03:34.359" v="4105" actId="47"/>
        <pc:sldMkLst>
          <pc:docMk/>
          <pc:sldMk cId="1256382247" sldId="307"/>
        </pc:sldMkLst>
        <pc:spChg chg="add mod">
          <ac:chgData name="Anita Tarandek" userId="dee614ee-0af5-40e4-bccd-f48ce9590fda" providerId="ADAL" clId="{E4EABF8C-730F-4B03-BBFD-478AFB16ED3C}" dt="2025-03-20T14:26:44.856" v="2656"/>
          <ac:spMkLst>
            <pc:docMk/>
            <pc:sldMk cId="1256382247" sldId="307"/>
            <ac:spMk id="4" creationId="{7AC34365-E599-2911-01B1-D0764EC7D5C5}"/>
          </ac:spMkLst>
        </pc:spChg>
        <pc:spChg chg="add mod">
          <ac:chgData name="Anita Tarandek" userId="dee614ee-0af5-40e4-bccd-f48ce9590fda" providerId="ADAL" clId="{E4EABF8C-730F-4B03-BBFD-478AFB16ED3C}" dt="2025-03-20T14:26:44.856" v="2656"/>
          <ac:spMkLst>
            <pc:docMk/>
            <pc:sldMk cId="1256382247" sldId="307"/>
            <ac:spMk id="33" creationId="{0BC81B3D-CA32-22F5-8505-7AB0CBB9BBB8}"/>
          </ac:spMkLst>
        </pc:spChg>
        <pc:spChg chg="add mod">
          <ac:chgData name="Anita Tarandek" userId="dee614ee-0af5-40e4-bccd-f48ce9590fda" providerId="ADAL" clId="{E4EABF8C-730F-4B03-BBFD-478AFB16ED3C}" dt="2025-03-20T14:27:15.830" v="2659"/>
          <ac:spMkLst>
            <pc:docMk/>
            <pc:sldMk cId="1256382247" sldId="307"/>
            <ac:spMk id="34" creationId="{AA611F64-2CCE-224C-1692-85422F08A21B}"/>
          </ac:spMkLst>
        </pc:spChg>
        <pc:spChg chg="add mod">
          <ac:chgData name="Anita Tarandek" userId="dee614ee-0af5-40e4-bccd-f48ce9590fda" providerId="ADAL" clId="{E4EABF8C-730F-4B03-BBFD-478AFB16ED3C}" dt="2025-03-20T14:27:15.830" v="2659"/>
          <ac:spMkLst>
            <pc:docMk/>
            <pc:sldMk cId="1256382247" sldId="307"/>
            <ac:spMk id="35" creationId="{FD5FB215-A903-686A-08BF-D6FB94988316}"/>
          </ac:spMkLst>
        </pc:spChg>
        <pc:spChg chg="add mod">
          <ac:chgData name="Anita Tarandek" userId="dee614ee-0af5-40e4-bccd-f48ce9590fda" providerId="ADAL" clId="{E4EABF8C-730F-4B03-BBFD-478AFB16ED3C}" dt="2025-03-20T14:27:19.706" v="2660"/>
          <ac:spMkLst>
            <pc:docMk/>
            <pc:sldMk cId="1256382247" sldId="307"/>
            <ac:spMk id="38" creationId="{EC5C1FCE-D669-32A9-188C-58124724132F}"/>
          </ac:spMkLst>
        </pc:spChg>
        <pc:spChg chg="add mod">
          <ac:chgData name="Anita Tarandek" userId="dee614ee-0af5-40e4-bccd-f48ce9590fda" providerId="ADAL" clId="{E4EABF8C-730F-4B03-BBFD-478AFB16ED3C}" dt="2025-03-20T14:27:27.556" v="2662"/>
          <ac:spMkLst>
            <pc:docMk/>
            <pc:sldMk cId="1256382247" sldId="307"/>
            <ac:spMk id="39" creationId="{9EECCB41-1BDE-4155-87B4-5C2B67555B13}"/>
          </ac:spMkLst>
        </pc:spChg>
        <pc:spChg chg="add mod">
          <ac:chgData name="Anita Tarandek" userId="dee614ee-0af5-40e4-bccd-f48ce9590fda" providerId="ADAL" clId="{E4EABF8C-730F-4B03-BBFD-478AFB16ED3C}" dt="2025-03-20T14:27:27.556" v="2662"/>
          <ac:spMkLst>
            <pc:docMk/>
            <pc:sldMk cId="1256382247" sldId="307"/>
            <ac:spMk id="40" creationId="{136B7398-F6FE-B9AE-B3CC-2FEAB76EB8B9}"/>
          </ac:spMkLst>
        </pc:spChg>
        <pc:spChg chg="add mod">
          <ac:chgData name="Anita Tarandek" userId="dee614ee-0af5-40e4-bccd-f48ce9590fda" providerId="ADAL" clId="{E4EABF8C-730F-4B03-BBFD-478AFB16ED3C}" dt="2025-03-20T14:27:27.556" v="2662"/>
          <ac:spMkLst>
            <pc:docMk/>
            <pc:sldMk cId="1256382247" sldId="307"/>
            <ac:spMk id="43" creationId="{52AEF3A4-A820-D49D-7AE9-A7B98DFA6B9E}"/>
          </ac:spMkLst>
        </pc:spChg>
      </pc:sldChg>
      <pc:sldChg chg="addSp delSp modSp add del mod delAnim modAnim">
        <pc:chgData name="Anita Tarandek" userId="dee614ee-0af5-40e4-bccd-f48ce9590fda" providerId="ADAL" clId="{E4EABF8C-730F-4B03-BBFD-478AFB16ED3C}" dt="2025-03-20T19:04:03.366" v="4111" actId="47"/>
        <pc:sldMkLst>
          <pc:docMk/>
          <pc:sldMk cId="2218051691" sldId="308"/>
        </pc:sldMkLst>
        <pc:spChg chg="add mod">
          <ac:chgData name="Anita Tarandek" userId="dee614ee-0af5-40e4-bccd-f48ce9590fda" providerId="ADAL" clId="{E4EABF8C-730F-4B03-BBFD-478AFB16ED3C}" dt="2025-03-20T14:27:52.965" v="2667"/>
          <ac:spMkLst>
            <pc:docMk/>
            <pc:sldMk cId="2218051691" sldId="308"/>
            <ac:spMk id="4" creationId="{E34BCE22-BA45-7A94-959D-54BA3135612D}"/>
          </ac:spMkLst>
        </pc:spChg>
        <pc:spChg chg="add mod">
          <ac:chgData name="Anita Tarandek" userId="dee614ee-0af5-40e4-bccd-f48ce9590fda" providerId="ADAL" clId="{E4EABF8C-730F-4B03-BBFD-478AFB16ED3C}" dt="2025-03-20T14:28:00.031" v="2669"/>
          <ac:spMkLst>
            <pc:docMk/>
            <pc:sldMk cId="2218051691" sldId="308"/>
            <ac:spMk id="33" creationId="{A2CEE81E-8978-DBC2-603B-592994E73385}"/>
          </ac:spMkLst>
        </pc:spChg>
        <pc:spChg chg="del">
          <ac:chgData name="Anita Tarandek" userId="dee614ee-0af5-40e4-bccd-f48ce9590fda" providerId="ADAL" clId="{E4EABF8C-730F-4B03-BBFD-478AFB16ED3C}" dt="2025-03-20T14:27:43.143" v="2665" actId="478"/>
          <ac:spMkLst>
            <pc:docMk/>
            <pc:sldMk cId="2218051691" sldId="308"/>
            <ac:spMk id="40" creationId="{ABB533B3-989D-DF99-2AC8-A4CBF4887116}"/>
          </ac:spMkLst>
        </pc:spChg>
        <pc:spChg chg="del">
          <ac:chgData name="Anita Tarandek" userId="dee614ee-0af5-40e4-bccd-f48ce9590fda" providerId="ADAL" clId="{E4EABF8C-730F-4B03-BBFD-478AFB16ED3C}" dt="2025-03-20T14:27:46.992" v="2666" actId="478"/>
          <ac:spMkLst>
            <pc:docMk/>
            <pc:sldMk cId="2218051691" sldId="308"/>
            <ac:spMk id="43" creationId="{AD2A2676-A15B-C360-13A1-113476F71ED9}"/>
          </ac:spMkLst>
        </pc:spChg>
        <pc:picChg chg="add mod">
          <ac:chgData name="Anita Tarandek" userId="dee614ee-0af5-40e4-bccd-f48ce9590fda" providerId="ADAL" clId="{E4EABF8C-730F-4B03-BBFD-478AFB16ED3C}" dt="2025-03-20T14:28:00.031" v="2669"/>
          <ac:picMkLst>
            <pc:docMk/>
            <pc:sldMk cId="2218051691" sldId="308"/>
            <ac:picMk id="34" creationId="{715F6F2F-8F80-101E-3EB7-9FC0A924166C}"/>
          </ac:picMkLst>
        </pc:picChg>
      </pc:sldChg>
      <pc:sldChg chg="addSp delSp modSp new del mod modTransition delAnim modAnim">
        <pc:chgData name="Anita Tarandek" userId="dee614ee-0af5-40e4-bccd-f48ce9590fda" providerId="ADAL" clId="{E4EABF8C-730F-4B03-BBFD-478AFB16ED3C}" dt="2025-03-21T13:31:52.873" v="4796" actId="47"/>
        <pc:sldMkLst>
          <pc:docMk/>
          <pc:sldMk cId="2006960553" sldId="309"/>
        </pc:sldMkLst>
        <pc:spChg chg="mod">
          <ac:chgData name="Anita Tarandek" userId="dee614ee-0af5-40e4-bccd-f48ce9590fda" providerId="ADAL" clId="{E4EABF8C-730F-4B03-BBFD-478AFB16ED3C}" dt="2025-03-20T14:29:31.512" v="2676"/>
          <ac:spMkLst>
            <pc:docMk/>
            <pc:sldMk cId="2006960553" sldId="309"/>
            <ac:spMk id="3" creationId="{4C9CF036-B20C-2577-F223-CD326B460DAB}"/>
          </ac:spMkLst>
        </pc:spChg>
        <pc:spChg chg="mod">
          <ac:chgData name="Anita Tarandek" userId="dee614ee-0af5-40e4-bccd-f48ce9590fda" providerId="ADAL" clId="{E4EABF8C-730F-4B03-BBFD-478AFB16ED3C}" dt="2025-03-20T14:29:31.512" v="2676"/>
          <ac:spMkLst>
            <pc:docMk/>
            <pc:sldMk cId="2006960553" sldId="309"/>
            <ac:spMk id="4" creationId="{3B0C407F-E649-0773-0A12-9F107F87FE5D}"/>
          </ac:spMkLst>
        </pc:spChg>
        <pc:spChg chg="add mod">
          <ac:chgData name="Anita Tarandek" userId="dee614ee-0af5-40e4-bccd-f48ce9590fda" providerId="ADAL" clId="{E4EABF8C-730F-4B03-BBFD-478AFB16ED3C}" dt="2025-03-20T14:29:52.449" v="2684"/>
          <ac:spMkLst>
            <pc:docMk/>
            <pc:sldMk cId="2006960553" sldId="309"/>
            <ac:spMk id="5" creationId="{B86D6FE8-C382-7FBE-5B9F-D697F5FAF03A}"/>
          </ac:spMkLst>
        </pc:spChg>
        <pc:spChg chg="mod">
          <ac:chgData name="Anita Tarandek" userId="dee614ee-0af5-40e4-bccd-f48ce9590fda" providerId="ADAL" clId="{E4EABF8C-730F-4B03-BBFD-478AFB16ED3C}" dt="2025-03-20T14:29:46.293" v="2683"/>
          <ac:spMkLst>
            <pc:docMk/>
            <pc:sldMk cId="2006960553" sldId="309"/>
            <ac:spMk id="8" creationId="{1DD8ECB3-18CB-7550-6683-16D5F852D53D}"/>
          </ac:spMkLst>
        </pc:spChg>
        <pc:spChg chg="mod">
          <ac:chgData name="Anita Tarandek" userId="dee614ee-0af5-40e4-bccd-f48ce9590fda" providerId="ADAL" clId="{E4EABF8C-730F-4B03-BBFD-478AFB16ED3C}" dt="2025-03-20T14:32:23.901" v="2713" actId="255"/>
          <ac:spMkLst>
            <pc:docMk/>
            <pc:sldMk cId="2006960553" sldId="309"/>
            <ac:spMk id="9" creationId="{BF128F2B-2FCA-B869-0052-A32FA26ADE6A}"/>
          </ac:spMkLst>
        </pc:spChg>
        <pc:spChg chg="mod">
          <ac:chgData name="Anita Tarandek" userId="dee614ee-0af5-40e4-bccd-f48ce9590fda" providerId="ADAL" clId="{E4EABF8C-730F-4B03-BBFD-478AFB16ED3C}" dt="2025-03-20T14:33:27.447" v="2726"/>
          <ac:spMkLst>
            <pc:docMk/>
            <pc:sldMk cId="2006960553" sldId="309"/>
            <ac:spMk id="11" creationId="{3AF47F20-9BAD-E2D4-80A2-7FA6F70A9432}"/>
          </ac:spMkLst>
        </pc:spChg>
        <pc:spChg chg="mod">
          <ac:chgData name="Anita Tarandek" userId="dee614ee-0af5-40e4-bccd-f48ce9590fda" providerId="ADAL" clId="{E4EABF8C-730F-4B03-BBFD-478AFB16ED3C}" dt="2025-03-20T14:33:27.447" v="2726"/>
          <ac:spMkLst>
            <pc:docMk/>
            <pc:sldMk cId="2006960553" sldId="309"/>
            <ac:spMk id="12" creationId="{C23469F0-1C74-928E-9802-A9A9691036CE}"/>
          </ac:spMkLst>
        </pc:spChg>
        <pc:grpChg chg="add del mod">
          <ac:chgData name="Anita Tarandek" userId="dee614ee-0af5-40e4-bccd-f48ce9590fda" providerId="ADAL" clId="{E4EABF8C-730F-4B03-BBFD-478AFB16ED3C}" dt="2025-03-20T14:29:45.930" v="2682" actId="478"/>
          <ac:grpSpMkLst>
            <pc:docMk/>
            <pc:sldMk cId="2006960553" sldId="309"/>
            <ac:grpSpMk id="2" creationId="{F72D0E5E-3B60-E9E3-1EE5-9C960D75FDC9}"/>
          </ac:grpSpMkLst>
        </pc:grpChg>
        <pc:grpChg chg="add mod">
          <ac:chgData name="Anita Tarandek" userId="dee614ee-0af5-40e4-bccd-f48ce9590fda" providerId="ADAL" clId="{E4EABF8C-730F-4B03-BBFD-478AFB16ED3C}" dt="2025-03-20T14:29:46.293" v="2683"/>
          <ac:grpSpMkLst>
            <pc:docMk/>
            <pc:sldMk cId="2006960553" sldId="309"/>
            <ac:grpSpMk id="7" creationId="{96A05B7E-791A-A27F-B304-26D7F71B16FD}"/>
          </ac:grpSpMkLst>
        </pc:grpChg>
        <pc:grpChg chg="add del mod">
          <ac:chgData name="Anita Tarandek" userId="dee614ee-0af5-40e4-bccd-f48ce9590fda" providerId="ADAL" clId="{E4EABF8C-730F-4B03-BBFD-478AFB16ED3C}" dt="2025-03-20T14:33:30.918" v="2728" actId="21"/>
          <ac:grpSpMkLst>
            <pc:docMk/>
            <pc:sldMk cId="2006960553" sldId="309"/>
            <ac:grpSpMk id="10" creationId="{F033097F-4D47-DC4E-1067-682E8AF20B7D}"/>
          </ac:grpSpMkLst>
        </pc:grpChg>
        <pc:picChg chg="add mod">
          <ac:chgData name="Anita Tarandek" userId="dee614ee-0af5-40e4-bccd-f48ce9590fda" providerId="ADAL" clId="{E4EABF8C-730F-4B03-BBFD-478AFB16ED3C}" dt="2025-03-20T14:32:35.860" v="2714"/>
          <ac:picMkLst>
            <pc:docMk/>
            <pc:sldMk cId="2006960553" sldId="309"/>
            <ac:picMk id="6" creationId="{1F691143-47CE-57BC-00EF-D289B5A69289}"/>
          </ac:picMkLst>
        </pc:picChg>
      </pc:sldChg>
      <pc:sldChg chg="addSp delSp modSp add mod modTransition modAnim">
        <pc:chgData name="Anita Tarandek" userId="dee614ee-0af5-40e4-bccd-f48ce9590fda" providerId="ADAL" clId="{E4EABF8C-730F-4B03-BBFD-478AFB16ED3C}" dt="2025-03-21T15:29:03.385" v="5732" actId="20577"/>
        <pc:sldMkLst>
          <pc:docMk/>
          <pc:sldMk cId="3274047263" sldId="310"/>
        </pc:sldMkLst>
        <pc:spChg chg="mod">
          <ac:chgData name="Anita Tarandek" userId="dee614ee-0af5-40e4-bccd-f48ce9590fda" providerId="ADAL" clId="{E4EABF8C-730F-4B03-BBFD-478AFB16ED3C}" dt="2025-03-21T11:32:19.798" v="4309" actId="1036"/>
          <ac:spMkLst>
            <pc:docMk/>
            <pc:sldMk cId="3274047263" sldId="310"/>
            <ac:spMk id="5" creationId="{C2E2A899-F9D8-A503-BA5E-76C753CCF57E}"/>
          </ac:spMkLst>
        </pc:spChg>
        <pc:spChg chg="mod">
          <ac:chgData name="Anita Tarandek" userId="dee614ee-0af5-40e4-bccd-f48ce9590fda" providerId="ADAL" clId="{E4EABF8C-730F-4B03-BBFD-478AFB16ED3C}" dt="2025-03-21T11:32:29.502" v="4311" actId="14100"/>
          <ac:spMkLst>
            <pc:docMk/>
            <pc:sldMk cId="3274047263" sldId="310"/>
            <ac:spMk id="7" creationId="{891C3FA6-38CF-B1BD-14EB-F94239F58F66}"/>
          </ac:spMkLst>
        </pc:spChg>
        <pc:spChg chg="mod">
          <ac:chgData name="Anita Tarandek" userId="dee614ee-0af5-40e4-bccd-f48ce9590fda" providerId="ADAL" clId="{E4EABF8C-730F-4B03-BBFD-478AFB16ED3C}" dt="2025-03-21T11:32:33.642" v="4312" actId="14100"/>
          <ac:spMkLst>
            <pc:docMk/>
            <pc:sldMk cId="3274047263" sldId="310"/>
            <ac:spMk id="8" creationId="{1A849C9D-FA5B-205B-C366-296081E19C3E}"/>
          </ac:spMkLst>
        </pc:spChg>
        <pc:spChg chg="mod">
          <ac:chgData name="Anita Tarandek" userId="dee614ee-0af5-40e4-bccd-f48ce9590fda" providerId="ADAL" clId="{E4EABF8C-730F-4B03-BBFD-478AFB16ED3C}" dt="2025-03-21T11:32:39.585" v="4314" actId="14100"/>
          <ac:spMkLst>
            <pc:docMk/>
            <pc:sldMk cId="3274047263" sldId="310"/>
            <ac:spMk id="11" creationId="{04AF3394-8F77-9DA3-E287-BA28299FC7DE}"/>
          </ac:spMkLst>
        </pc:spChg>
        <pc:spChg chg="mod">
          <ac:chgData name="Anita Tarandek" userId="dee614ee-0af5-40e4-bccd-f48ce9590fda" providerId="ADAL" clId="{E4EABF8C-730F-4B03-BBFD-478AFB16ED3C}" dt="2025-03-21T11:32:44.639" v="4315" actId="14100"/>
          <ac:spMkLst>
            <pc:docMk/>
            <pc:sldMk cId="3274047263" sldId="310"/>
            <ac:spMk id="14" creationId="{B8C241C3-E0AF-D938-6BA7-1D8F72841AF7}"/>
          </ac:spMkLst>
        </pc:spChg>
        <pc:spChg chg="mod">
          <ac:chgData name="Anita Tarandek" userId="dee614ee-0af5-40e4-bccd-f48ce9590fda" providerId="ADAL" clId="{E4EABF8C-730F-4B03-BBFD-478AFB16ED3C}" dt="2025-03-21T11:32:52.892" v="4317" actId="1036"/>
          <ac:spMkLst>
            <pc:docMk/>
            <pc:sldMk cId="3274047263" sldId="310"/>
            <ac:spMk id="15" creationId="{4D99FCE6-BEEA-8D0B-81E7-A4F4E6C84963}"/>
          </ac:spMkLst>
        </pc:spChg>
        <pc:spChg chg="add del mod">
          <ac:chgData name="Anita Tarandek" userId="dee614ee-0af5-40e4-bccd-f48ce9590fda" providerId="ADAL" clId="{E4EABF8C-730F-4B03-BBFD-478AFB16ED3C}" dt="2025-03-21T11:37:52.560" v="4472" actId="478"/>
          <ac:spMkLst>
            <pc:docMk/>
            <pc:sldMk cId="3274047263" sldId="310"/>
            <ac:spMk id="17" creationId="{1DDDBCEB-0835-5AD2-506D-A40EE1B31632}"/>
          </ac:spMkLst>
        </pc:spChg>
        <pc:spChg chg="add mod">
          <ac:chgData name="Anita Tarandek" userId="dee614ee-0af5-40e4-bccd-f48ce9590fda" providerId="ADAL" clId="{E4EABF8C-730F-4B03-BBFD-478AFB16ED3C}" dt="2025-03-21T15:29:03.385" v="5732" actId="20577"/>
          <ac:spMkLst>
            <pc:docMk/>
            <pc:sldMk cId="3274047263" sldId="310"/>
            <ac:spMk id="18" creationId="{6E4EAF05-76FD-A42A-E25B-5D3E7F31E65D}"/>
          </ac:spMkLst>
        </pc:spChg>
        <pc:grpChg chg="mod">
          <ac:chgData name="Anita Tarandek" userId="dee614ee-0af5-40e4-bccd-f48ce9590fda" providerId="ADAL" clId="{E4EABF8C-730F-4B03-BBFD-478AFB16ED3C}" dt="2025-03-21T11:32:15.233" v="4304" actId="14100"/>
          <ac:grpSpMkLst>
            <pc:docMk/>
            <pc:sldMk cId="3274047263" sldId="310"/>
            <ac:grpSpMk id="4" creationId="{53E6491B-7ED8-424E-6DA7-73D1665D8B22}"/>
          </ac:grpSpMkLst>
        </pc:grpChg>
        <pc:grpChg chg="mod">
          <ac:chgData name="Anita Tarandek" userId="dee614ee-0af5-40e4-bccd-f48ce9590fda" providerId="ADAL" clId="{E4EABF8C-730F-4B03-BBFD-478AFB16ED3C}" dt="2025-03-21T11:32:26.963" v="4310" actId="14100"/>
          <ac:grpSpMkLst>
            <pc:docMk/>
            <pc:sldMk cId="3274047263" sldId="310"/>
            <ac:grpSpMk id="20" creationId="{4DE2D7DB-1E20-02A0-7F7B-EF2906DED284}"/>
          </ac:grpSpMkLst>
        </pc:grpChg>
        <pc:grpChg chg="mod">
          <ac:chgData name="Anita Tarandek" userId="dee614ee-0af5-40e4-bccd-f48ce9590fda" providerId="ADAL" clId="{E4EABF8C-730F-4B03-BBFD-478AFB16ED3C}" dt="2025-03-21T11:32:37.483" v="4313" actId="14100"/>
          <ac:grpSpMkLst>
            <pc:docMk/>
            <pc:sldMk cId="3274047263" sldId="310"/>
            <ac:grpSpMk id="21" creationId="{DF3345E8-2103-A44A-C385-135217E96A66}"/>
          </ac:grpSpMkLst>
        </pc:grpChg>
        <pc:graphicFrameChg chg="mod ord">
          <ac:chgData name="Anita Tarandek" userId="dee614ee-0af5-40e4-bccd-f48ce9590fda" providerId="ADAL" clId="{E4EABF8C-730F-4B03-BBFD-478AFB16ED3C}" dt="2025-03-21T11:32:06.518" v="4303" actId="207"/>
          <ac:graphicFrameMkLst>
            <pc:docMk/>
            <pc:sldMk cId="3274047263" sldId="310"/>
            <ac:graphicFrameMk id="3" creationId="{5AAD2F76-E394-F044-E33C-24BC1BFDF82B}"/>
          </ac:graphicFrameMkLst>
        </pc:graphicFrameChg>
        <pc:graphicFrameChg chg="add del mod ord">
          <ac:chgData name="Anita Tarandek" userId="dee614ee-0af5-40e4-bccd-f48ce9590fda" providerId="ADAL" clId="{E4EABF8C-730F-4B03-BBFD-478AFB16ED3C}" dt="2025-03-21T11:32:02.049" v="4302" actId="478"/>
          <ac:graphicFrameMkLst>
            <pc:docMk/>
            <pc:sldMk cId="3274047263" sldId="310"/>
            <ac:graphicFrameMk id="16" creationId="{39D09821-9484-4F0B-01B1-7B3E3FA96527}"/>
          </ac:graphicFrameMkLst>
        </pc:graphicFrameChg>
      </pc:sldChg>
      <pc:sldChg chg="addSp delSp modSp new del mod ord delAnim modAnim">
        <pc:chgData name="Anita Tarandek" userId="dee614ee-0af5-40e4-bccd-f48ce9590fda" providerId="ADAL" clId="{E4EABF8C-730F-4B03-BBFD-478AFB16ED3C}" dt="2025-03-21T15:28:51.880" v="5726" actId="47"/>
        <pc:sldMkLst>
          <pc:docMk/>
          <pc:sldMk cId="3884727892" sldId="311"/>
        </pc:sldMkLst>
        <pc:spChg chg="add mod">
          <ac:chgData name="Anita Tarandek" userId="dee614ee-0af5-40e4-bccd-f48ce9590fda" providerId="ADAL" clId="{E4EABF8C-730F-4B03-BBFD-478AFB16ED3C}" dt="2025-03-20T14:34:22.312" v="2736"/>
          <ac:spMkLst>
            <pc:docMk/>
            <pc:sldMk cId="3884727892" sldId="311"/>
            <ac:spMk id="2" creationId="{577204A3-21A6-9035-F6ED-98D95A1DC4E4}"/>
          </ac:spMkLst>
        </pc:spChg>
        <pc:spChg chg="mod">
          <ac:chgData name="Anita Tarandek" userId="dee614ee-0af5-40e4-bccd-f48ce9590fda" providerId="ADAL" clId="{E4EABF8C-730F-4B03-BBFD-478AFB16ED3C}" dt="2025-03-20T14:34:22.312" v="2736"/>
          <ac:spMkLst>
            <pc:docMk/>
            <pc:sldMk cId="3884727892" sldId="311"/>
            <ac:spMk id="7" creationId="{585E4654-5ED0-53B4-909F-32D55122BDC3}"/>
          </ac:spMkLst>
        </pc:spChg>
        <pc:spChg chg="add del mod">
          <ac:chgData name="Anita Tarandek" userId="dee614ee-0af5-40e4-bccd-f48ce9590fda" providerId="ADAL" clId="{E4EABF8C-730F-4B03-BBFD-478AFB16ED3C}" dt="2025-03-20T14:36:47.725" v="2776" actId="478"/>
          <ac:spMkLst>
            <pc:docMk/>
            <pc:sldMk cId="3884727892" sldId="311"/>
            <ac:spMk id="8" creationId="{0B338096-37F7-D6A8-B764-D5733D36BCA7}"/>
          </ac:spMkLst>
        </pc:spChg>
        <pc:spChg chg="add del mod">
          <ac:chgData name="Anita Tarandek" userId="dee614ee-0af5-40e4-bccd-f48ce9590fda" providerId="ADAL" clId="{E4EABF8C-730F-4B03-BBFD-478AFB16ED3C}" dt="2025-03-20T14:36:52.286" v="2778" actId="478"/>
          <ac:spMkLst>
            <pc:docMk/>
            <pc:sldMk cId="3884727892" sldId="311"/>
            <ac:spMk id="10" creationId="{E6F405FF-87B6-8E9C-C794-3878FA7AD39B}"/>
          </ac:spMkLst>
        </pc:spChg>
        <pc:spChg chg="add del mod">
          <ac:chgData name="Anita Tarandek" userId="dee614ee-0af5-40e4-bccd-f48ce9590fda" providerId="ADAL" clId="{E4EABF8C-730F-4B03-BBFD-478AFB16ED3C}" dt="2025-03-21T14:06:47.862" v="5228" actId="21"/>
          <ac:spMkLst>
            <pc:docMk/>
            <pc:sldMk cId="3884727892" sldId="311"/>
            <ac:spMk id="11" creationId="{92C44517-3AAF-B8EF-A12C-6359619A19D1}"/>
          </ac:spMkLst>
        </pc:spChg>
        <pc:spChg chg="add mod">
          <ac:chgData name="Anita Tarandek" userId="dee614ee-0af5-40e4-bccd-f48ce9590fda" providerId="ADAL" clId="{E4EABF8C-730F-4B03-BBFD-478AFB16ED3C}" dt="2025-03-20T14:40:08.974" v="2815"/>
          <ac:spMkLst>
            <pc:docMk/>
            <pc:sldMk cId="3884727892" sldId="311"/>
            <ac:spMk id="13" creationId="{A5A431F9-C7DD-243A-A305-E75EC6227FA1}"/>
          </ac:spMkLst>
        </pc:spChg>
        <pc:grpChg chg="add del mod">
          <ac:chgData name="Anita Tarandek" userId="dee614ee-0af5-40e4-bccd-f48ce9590fda" providerId="ADAL" clId="{E4EABF8C-730F-4B03-BBFD-478AFB16ED3C}" dt="2025-03-21T14:06:26.441" v="5224" actId="478"/>
          <ac:grpSpMkLst>
            <pc:docMk/>
            <pc:sldMk cId="3884727892" sldId="311"/>
            <ac:grpSpMk id="3" creationId="{27081FBD-21F6-7C38-B8E4-99E5743BFD83}"/>
          </ac:grpSpMkLst>
        </pc:grpChg>
        <pc:grpChg chg="mod">
          <ac:chgData name="Anita Tarandek" userId="dee614ee-0af5-40e4-bccd-f48ce9590fda" providerId="ADAL" clId="{E4EABF8C-730F-4B03-BBFD-478AFB16ED3C}" dt="2025-03-20T14:34:22.312" v="2736"/>
          <ac:grpSpMkLst>
            <pc:docMk/>
            <pc:sldMk cId="3884727892" sldId="311"/>
            <ac:grpSpMk id="4" creationId="{4D780D7E-8454-80C1-D8F7-5ED45575E55E}"/>
          </ac:grpSpMkLst>
        </pc:grpChg>
        <pc:picChg chg="mod">
          <ac:chgData name="Anita Tarandek" userId="dee614ee-0af5-40e4-bccd-f48ce9590fda" providerId="ADAL" clId="{E4EABF8C-730F-4B03-BBFD-478AFB16ED3C}" dt="2025-03-20T14:34:22.312" v="2736"/>
          <ac:picMkLst>
            <pc:docMk/>
            <pc:sldMk cId="3884727892" sldId="311"/>
            <ac:picMk id="5" creationId="{2C38AE59-1480-3F24-BAF2-70FF4D7E9853}"/>
          </ac:picMkLst>
        </pc:picChg>
        <pc:picChg chg="mod">
          <ac:chgData name="Anita Tarandek" userId="dee614ee-0af5-40e4-bccd-f48ce9590fda" providerId="ADAL" clId="{E4EABF8C-730F-4B03-BBFD-478AFB16ED3C}" dt="2025-03-20T14:34:22.312" v="2736"/>
          <ac:picMkLst>
            <pc:docMk/>
            <pc:sldMk cId="3884727892" sldId="311"/>
            <ac:picMk id="6" creationId="{105B2DF5-CA14-AC08-926D-91A5756301A8}"/>
          </ac:picMkLst>
        </pc:picChg>
        <pc:picChg chg="add del mod">
          <ac:chgData name="Anita Tarandek" userId="dee614ee-0af5-40e4-bccd-f48ce9590fda" providerId="ADAL" clId="{E4EABF8C-730F-4B03-BBFD-478AFB16ED3C}" dt="2025-03-20T14:36:53.176" v="2779" actId="478"/>
          <ac:picMkLst>
            <pc:docMk/>
            <pc:sldMk cId="3884727892" sldId="311"/>
            <ac:picMk id="9" creationId="{FDDA26A6-AF0F-AC1E-342E-C270C2B5BEFB}"/>
          </ac:picMkLst>
        </pc:picChg>
        <pc:picChg chg="add del mod">
          <ac:chgData name="Anita Tarandek" userId="dee614ee-0af5-40e4-bccd-f48ce9590fda" providerId="ADAL" clId="{E4EABF8C-730F-4B03-BBFD-478AFB16ED3C}" dt="2025-03-21T14:06:47.862" v="5228" actId="21"/>
          <ac:picMkLst>
            <pc:docMk/>
            <pc:sldMk cId="3884727892" sldId="311"/>
            <ac:picMk id="12" creationId="{9154D53D-259A-E408-925F-336811B81F47}"/>
          </ac:picMkLst>
        </pc:picChg>
        <pc:picChg chg="add mod">
          <ac:chgData name="Anita Tarandek" userId="dee614ee-0af5-40e4-bccd-f48ce9590fda" providerId="ADAL" clId="{E4EABF8C-730F-4B03-BBFD-478AFB16ED3C}" dt="2025-03-20T14:40:08.974" v="2815"/>
          <ac:picMkLst>
            <pc:docMk/>
            <pc:sldMk cId="3884727892" sldId="311"/>
            <ac:picMk id="14" creationId="{5BE46927-D374-4F5A-9980-5A15914A47E9}"/>
          </ac:picMkLst>
        </pc:picChg>
      </pc:sldChg>
      <pc:sldChg chg="addSp delSp modSp new mod addAnim delAnim modAnim">
        <pc:chgData name="Anita Tarandek" userId="dee614ee-0af5-40e4-bccd-f48ce9590fda" providerId="ADAL" clId="{E4EABF8C-730F-4B03-BBFD-478AFB16ED3C}" dt="2025-03-20T14:43:41.679" v="2871" actId="1036"/>
        <pc:sldMkLst>
          <pc:docMk/>
          <pc:sldMk cId="2133172551" sldId="312"/>
        </pc:sldMkLst>
        <pc:spChg chg="del mod topLvl">
          <ac:chgData name="Anita Tarandek" userId="dee614ee-0af5-40e4-bccd-f48ce9590fda" providerId="ADAL" clId="{E4EABF8C-730F-4B03-BBFD-478AFB16ED3C}" dt="2025-03-20T14:38:17.037" v="2800" actId="478"/>
          <ac:spMkLst>
            <pc:docMk/>
            <pc:sldMk cId="2133172551" sldId="312"/>
            <ac:spMk id="3" creationId="{8F8075F6-25BE-E570-CDB8-4BC02F92B8EE}"/>
          </ac:spMkLst>
        </pc:spChg>
        <pc:spChg chg="mod topLvl">
          <ac:chgData name="Anita Tarandek" userId="dee614ee-0af5-40e4-bccd-f48ce9590fda" providerId="ADAL" clId="{E4EABF8C-730F-4B03-BBFD-478AFB16ED3C}" dt="2025-03-20T14:43:41.679" v="2871" actId="1036"/>
          <ac:spMkLst>
            <pc:docMk/>
            <pc:sldMk cId="2133172551" sldId="312"/>
            <ac:spMk id="7" creationId="{203B42E9-B9D1-11CD-5E09-5F6D9FBF3993}"/>
          </ac:spMkLst>
        </pc:spChg>
        <pc:spChg chg="add mod ord">
          <ac:chgData name="Anita Tarandek" userId="dee614ee-0af5-40e4-bccd-f48ce9590fda" providerId="ADAL" clId="{E4EABF8C-730F-4B03-BBFD-478AFB16ED3C}" dt="2025-03-20T14:41:14.990" v="2860" actId="1582"/>
          <ac:spMkLst>
            <pc:docMk/>
            <pc:sldMk cId="2133172551" sldId="312"/>
            <ac:spMk id="10" creationId="{80E4853F-B150-A460-5B13-AEF5E61A2B3E}"/>
          </ac:spMkLst>
        </pc:spChg>
        <pc:grpChg chg="add del mod">
          <ac:chgData name="Anita Tarandek" userId="dee614ee-0af5-40e4-bccd-f48ce9590fda" providerId="ADAL" clId="{E4EABF8C-730F-4B03-BBFD-478AFB16ED3C}" dt="2025-03-20T14:38:17.037" v="2800" actId="478"/>
          <ac:grpSpMkLst>
            <pc:docMk/>
            <pc:sldMk cId="2133172551" sldId="312"/>
            <ac:grpSpMk id="2" creationId="{8698E27A-BE91-1A76-EF4D-4B3CC4652798}"/>
          </ac:grpSpMkLst>
        </pc:grpChg>
        <pc:grpChg chg="add del mod">
          <ac:chgData name="Anita Tarandek" userId="dee614ee-0af5-40e4-bccd-f48ce9590fda" providerId="ADAL" clId="{E4EABF8C-730F-4B03-BBFD-478AFB16ED3C}" dt="2025-03-20T14:41:31.828" v="2864" actId="165"/>
          <ac:grpSpMkLst>
            <pc:docMk/>
            <pc:sldMk cId="2133172551" sldId="312"/>
            <ac:grpSpMk id="5" creationId="{7E2299C6-87CB-FBB0-E8CE-C5196D9AD7A1}"/>
          </ac:grpSpMkLst>
        </pc:grpChg>
        <pc:grpChg chg="del mod topLvl">
          <ac:chgData name="Anita Tarandek" userId="dee614ee-0af5-40e4-bccd-f48ce9590fda" providerId="ADAL" clId="{E4EABF8C-730F-4B03-BBFD-478AFB16ED3C}" dt="2025-03-20T14:41:39.369" v="2865" actId="165"/>
          <ac:grpSpMkLst>
            <pc:docMk/>
            <pc:sldMk cId="2133172551" sldId="312"/>
            <ac:grpSpMk id="6" creationId="{CDF10E95-A62A-1DC3-63C8-045025BA10D1}"/>
          </ac:grpSpMkLst>
        </pc:grpChg>
        <pc:picChg chg="del mod topLvl">
          <ac:chgData name="Anita Tarandek" userId="dee614ee-0af5-40e4-bccd-f48ce9590fda" providerId="ADAL" clId="{E4EABF8C-730F-4B03-BBFD-478AFB16ED3C}" dt="2025-03-20T14:38:17.037" v="2800" actId="478"/>
          <ac:picMkLst>
            <pc:docMk/>
            <pc:sldMk cId="2133172551" sldId="312"/>
            <ac:picMk id="4" creationId="{4827455C-4877-B400-6C3C-4BA4594BB1BC}"/>
          </ac:picMkLst>
        </pc:picChg>
        <pc:picChg chg="mod topLvl">
          <ac:chgData name="Anita Tarandek" userId="dee614ee-0af5-40e4-bccd-f48ce9590fda" providerId="ADAL" clId="{E4EABF8C-730F-4B03-BBFD-478AFB16ED3C}" dt="2025-03-20T14:41:39.369" v="2865" actId="165"/>
          <ac:picMkLst>
            <pc:docMk/>
            <pc:sldMk cId="2133172551" sldId="312"/>
            <ac:picMk id="8" creationId="{E5C3C42A-B7AF-A953-AEE6-B0C07D399CD8}"/>
          </ac:picMkLst>
        </pc:picChg>
        <pc:picChg chg="mod topLvl modCrop">
          <ac:chgData name="Anita Tarandek" userId="dee614ee-0af5-40e4-bccd-f48ce9590fda" providerId="ADAL" clId="{E4EABF8C-730F-4B03-BBFD-478AFB16ED3C}" dt="2025-03-20T14:41:39.369" v="2865" actId="165"/>
          <ac:picMkLst>
            <pc:docMk/>
            <pc:sldMk cId="2133172551" sldId="312"/>
            <ac:picMk id="9" creationId="{971D568E-729E-4108-86D0-6E94E1112898}"/>
          </ac:picMkLst>
        </pc:picChg>
        <pc:picChg chg="add mod">
          <ac:chgData name="Anita Tarandek" userId="dee614ee-0af5-40e4-bccd-f48ce9590fda" providerId="ADAL" clId="{E4EABF8C-730F-4B03-BBFD-478AFB16ED3C}" dt="2025-03-20T14:41:09.306" v="2859" actId="27349"/>
          <ac:picMkLst>
            <pc:docMk/>
            <pc:sldMk cId="2133172551" sldId="312"/>
            <ac:picMk id="11" creationId="{2C19B386-0667-5D41-1888-332A713CBDAF}"/>
          </ac:picMkLst>
        </pc:picChg>
      </pc:sldChg>
      <pc:sldChg chg="new del">
        <pc:chgData name="Anita Tarandek" userId="dee614ee-0af5-40e4-bccd-f48ce9590fda" providerId="ADAL" clId="{E4EABF8C-730F-4B03-BBFD-478AFB16ED3C}" dt="2025-03-20T17:02:53.900" v="2918" actId="47"/>
        <pc:sldMkLst>
          <pc:docMk/>
          <pc:sldMk cId="2957705539" sldId="313"/>
        </pc:sldMkLst>
      </pc:sldChg>
      <pc:sldChg chg="add modAnim">
        <pc:chgData name="Anita Tarandek" userId="dee614ee-0af5-40e4-bccd-f48ce9590fda" providerId="ADAL" clId="{E4EABF8C-730F-4B03-BBFD-478AFB16ED3C}" dt="2025-03-20T17:03:06.658" v="2919"/>
        <pc:sldMkLst>
          <pc:docMk/>
          <pc:sldMk cId="1926062169" sldId="314"/>
        </pc:sldMkLst>
      </pc:sldChg>
      <pc:sldChg chg="addSp delSp modSp new mod delAnim modAnim">
        <pc:chgData name="Anita Tarandek" userId="dee614ee-0af5-40e4-bccd-f48ce9590fda" providerId="ADAL" clId="{E4EABF8C-730F-4B03-BBFD-478AFB16ED3C}" dt="2025-03-20T18:16:29.128" v="3522" actId="1076"/>
        <pc:sldMkLst>
          <pc:docMk/>
          <pc:sldMk cId="2786696120" sldId="315"/>
        </pc:sldMkLst>
        <pc:spChg chg="add mod ord">
          <ac:chgData name="Anita Tarandek" userId="dee614ee-0af5-40e4-bccd-f48ce9590fda" providerId="ADAL" clId="{E4EABF8C-730F-4B03-BBFD-478AFB16ED3C}" dt="2025-03-20T17:25:19.342" v="3372" actId="167"/>
          <ac:spMkLst>
            <pc:docMk/>
            <pc:sldMk cId="2786696120" sldId="315"/>
            <ac:spMk id="3" creationId="{6DD62006-54D2-8B91-53A3-0C7FC64D520F}"/>
          </ac:spMkLst>
        </pc:spChg>
        <pc:spChg chg="mod topLvl">
          <ac:chgData name="Anita Tarandek" userId="dee614ee-0af5-40e4-bccd-f48ce9590fda" providerId="ADAL" clId="{E4EABF8C-730F-4B03-BBFD-478AFB16ED3C}" dt="2025-03-20T17:19:36.530" v="3029" actId="1037"/>
          <ac:spMkLst>
            <pc:docMk/>
            <pc:sldMk cId="2786696120" sldId="315"/>
            <ac:spMk id="5" creationId="{A5723AD8-2056-7C6C-464D-FAB349969B7A}"/>
          </ac:spMkLst>
        </pc:spChg>
        <pc:spChg chg="mod topLvl">
          <ac:chgData name="Anita Tarandek" userId="dee614ee-0af5-40e4-bccd-f48ce9590fda" providerId="ADAL" clId="{E4EABF8C-730F-4B03-BBFD-478AFB16ED3C}" dt="2025-03-20T17:19:33.133" v="3020" actId="14100"/>
          <ac:spMkLst>
            <pc:docMk/>
            <pc:sldMk cId="2786696120" sldId="315"/>
            <ac:spMk id="9" creationId="{EF8F29A0-2721-E3A5-1A02-CE6E65344CDB}"/>
          </ac:spMkLst>
        </pc:spChg>
        <pc:spChg chg="mod topLvl">
          <ac:chgData name="Anita Tarandek" userId="dee614ee-0af5-40e4-bccd-f48ce9590fda" providerId="ADAL" clId="{E4EABF8C-730F-4B03-BBFD-478AFB16ED3C}" dt="2025-03-20T17:16:51.739" v="2980" actId="1076"/>
          <ac:spMkLst>
            <pc:docMk/>
            <pc:sldMk cId="2786696120" sldId="315"/>
            <ac:spMk id="10" creationId="{8AB44C84-FC3B-20C8-F9AF-5B6C2546C666}"/>
          </ac:spMkLst>
        </pc:spChg>
        <pc:spChg chg="add del mod">
          <ac:chgData name="Anita Tarandek" userId="dee614ee-0af5-40e4-bccd-f48ce9590fda" providerId="ADAL" clId="{E4EABF8C-730F-4B03-BBFD-478AFB16ED3C}" dt="2025-03-20T17:18:20.174" v="2999" actId="478"/>
          <ac:spMkLst>
            <pc:docMk/>
            <pc:sldMk cId="2786696120" sldId="315"/>
            <ac:spMk id="11" creationId="{5DAC8836-3577-A891-D437-6E90D32331EB}"/>
          </ac:spMkLst>
        </pc:spChg>
        <pc:spChg chg="add mod">
          <ac:chgData name="Anita Tarandek" userId="dee614ee-0af5-40e4-bccd-f48ce9590fda" providerId="ADAL" clId="{E4EABF8C-730F-4B03-BBFD-478AFB16ED3C}" dt="2025-03-20T17:20:26.107" v="3058" actId="1036"/>
          <ac:spMkLst>
            <pc:docMk/>
            <pc:sldMk cId="2786696120" sldId="315"/>
            <ac:spMk id="12" creationId="{512BA553-81C6-5D2A-72A4-92DAA77409DB}"/>
          </ac:spMkLst>
        </pc:spChg>
        <pc:spChg chg="add mod">
          <ac:chgData name="Anita Tarandek" userId="dee614ee-0af5-40e4-bccd-f48ce9590fda" providerId="ADAL" clId="{E4EABF8C-730F-4B03-BBFD-478AFB16ED3C}" dt="2025-03-20T17:20:58.148" v="3090" actId="1036"/>
          <ac:spMkLst>
            <pc:docMk/>
            <pc:sldMk cId="2786696120" sldId="315"/>
            <ac:spMk id="13" creationId="{C73EFF61-57FE-B405-3D86-BB0ED12736D1}"/>
          </ac:spMkLst>
        </pc:spChg>
        <pc:spChg chg="add mod">
          <ac:chgData name="Anita Tarandek" userId="dee614ee-0af5-40e4-bccd-f48ce9590fda" providerId="ADAL" clId="{E4EABF8C-730F-4B03-BBFD-478AFB16ED3C}" dt="2025-03-20T17:21:12.790" v="3098" actId="1035"/>
          <ac:spMkLst>
            <pc:docMk/>
            <pc:sldMk cId="2786696120" sldId="315"/>
            <ac:spMk id="14" creationId="{4912F806-A3B9-E333-F848-B828CFEBCBC3}"/>
          </ac:spMkLst>
        </pc:spChg>
        <pc:spChg chg="add mod">
          <ac:chgData name="Anita Tarandek" userId="dee614ee-0af5-40e4-bccd-f48ce9590fda" providerId="ADAL" clId="{E4EABF8C-730F-4B03-BBFD-478AFB16ED3C}" dt="2025-03-20T17:21:29.682" v="3107" actId="1036"/>
          <ac:spMkLst>
            <pc:docMk/>
            <pc:sldMk cId="2786696120" sldId="315"/>
            <ac:spMk id="15" creationId="{88193FF9-545B-F4CD-6A47-83086AA8BDD2}"/>
          </ac:spMkLst>
        </pc:spChg>
        <pc:spChg chg="add mod">
          <ac:chgData name="Anita Tarandek" userId="dee614ee-0af5-40e4-bccd-f48ce9590fda" providerId="ADAL" clId="{E4EABF8C-730F-4B03-BBFD-478AFB16ED3C}" dt="2025-03-20T18:16:29.128" v="3522" actId="1076"/>
          <ac:spMkLst>
            <pc:docMk/>
            <pc:sldMk cId="2786696120" sldId="315"/>
            <ac:spMk id="16" creationId="{F5FA0187-466D-27A0-66B4-B137F28E78B1}"/>
          </ac:spMkLst>
        </pc:spChg>
        <pc:grpChg chg="add del mod">
          <ac:chgData name="Anita Tarandek" userId="dee614ee-0af5-40e4-bccd-f48ce9590fda" providerId="ADAL" clId="{E4EABF8C-730F-4B03-BBFD-478AFB16ED3C}" dt="2025-03-20T17:16:42.040" v="2976" actId="165"/>
          <ac:grpSpMkLst>
            <pc:docMk/>
            <pc:sldMk cId="2786696120" sldId="315"/>
            <ac:grpSpMk id="4" creationId="{E398F981-612E-C945-FECA-23A9002E903C}"/>
          </ac:grpSpMkLst>
        </pc:grpChg>
        <pc:graphicFrameChg chg="add mod ord modGraphic">
          <ac:chgData name="Anita Tarandek" userId="dee614ee-0af5-40e4-bccd-f48ce9590fda" providerId="ADAL" clId="{E4EABF8C-730F-4B03-BBFD-478AFB16ED3C}" dt="2025-03-20T17:25:12.111" v="3371" actId="166"/>
          <ac:graphicFrameMkLst>
            <pc:docMk/>
            <pc:sldMk cId="2786696120" sldId="315"/>
            <ac:graphicFrameMk id="2" creationId="{636D5C78-7DCF-D86B-73B4-1400324EFE2D}"/>
          </ac:graphicFrameMkLst>
        </pc:graphicFrameChg>
        <pc:picChg chg="mod topLvl">
          <ac:chgData name="Anita Tarandek" userId="dee614ee-0af5-40e4-bccd-f48ce9590fda" providerId="ADAL" clId="{E4EABF8C-730F-4B03-BBFD-478AFB16ED3C}" dt="2025-03-20T17:19:46.538" v="3039" actId="1076"/>
          <ac:picMkLst>
            <pc:docMk/>
            <pc:sldMk cId="2786696120" sldId="315"/>
            <ac:picMk id="6" creationId="{4A5D551E-413C-CA3D-F73C-CE71349A5B6A}"/>
          </ac:picMkLst>
        </pc:picChg>
        <pc:picChg chg="mod topLvl">
          <ac:chgData name="Anita Tarandek" userId="dee614ee-0af5-40e4-bccd-f48ce9590fda" providerId="ADAL" clId="{E4EABF8C-730F-4B03-BBFD-478AFB16ED3C}" dt="2025-03-20T17:19:39.567" v="3038" actId="1037"/>
          <ac:picMkLst>
            <pc:docMk/>
            <pc:sldMk cId="2786696120" sldId="315"/>
            <ac:picMk id="7" creationId="{DEA194A9-DD12-FDB6-EE89-9D2134FE8470}"/>
          </ac:picMkLst>
        </pc:picChg>
        <pc:picChg chg="mod topLvl">
          <ac:chgData name="Anita Tarandek" userId="dee614ee-0af5-40e4-bccd-f48ce9590fda" providerId="ADAL" clId="{E4EABF8C-730F-4B03-BBFD-478AFB16ED3C}" dt="2025-03-20T17:19:07.878" v="3009" actId="1076"/>
          <ac:picMkLst>
            <pc:docMk/>
            <pc:sldMk cId="2786696120" sldId="315"/>
            <ac:picMk id="8" creationId="{757CD848-786A-3F39-D489-64A4A15DBAD1}"/>
          </ac:picMkLst>
        </pc:picChg>
      </pc:sldChg>
      <pc:sldChg chg="addSp delSp modSp add mod modTransition delAnim modAnim">
        <pc:chgData name="Anita Tarandek" userId="dee614ee-0af5-40e4-bccd-f48ce9590fda" providerId="ADAL" clId="{E4EABF8C-730F-4B03-BBFD-478AFB16ED3C}" dt="2025-03-20T18:54:41.162" v="4091"/>
        <pc:sldMkLst>
          <pc:docMk/>
          <pc:sldMk cId="1213733397" sldId="316"/>
        </pc:sldMkLst>
        <pc:spChg chg="del mod ord">
          <ac:chgData name="Anita Tarandek" userId="dee614ee-0af5-40e4-bccd-f48ce9590fda" providerId="ADAL" clId="{E4EABF8C-730F-4B03-BBFD-478AFB16ED3C}" dt="2025-03-20T17:25:46.968" v="3374" actId="478"/>
          <ac:spMkLst>
            <pc:docMk/>
            <pc:sldMk cId="1213733397" sldId="316"/>
            <ac:spMk id="3" creationId="{A1643E1B-0053-DF8C-8080-FCE618A18B48}"/>
          </ac:spMkLst>
        </pc:spChg>
        <pc:spChg chg="add del mod">
          <ac:chgData name="Anita Tarandek" userId="dee614ee-0af5-40e4-bccd-f48ce9590fda" providerId="ADAL" clId="{E4EABF8C-730F-4B03-BBFD-478AFB16ED3C}" dt="2025-03-20T17:25:54.165" v="3375" actId="478"/>
          <ac:spMkLst>
            <pc:docMk/>
            <pc:sldMk cId="1213733397" sldId="316"/>
            <ac:spMk id="4" creationId="{4E2B3FDE-F768-3A9B-15BD-929580AC0F25}"/>
          </ac:spMkLst>
        </pc:spChg>
        <pc:spChg chg="mod">
          <ac:chgData name="Anita Tarandek" userId="dee614ee-0af5-40e4-bccd-f48ce9590fda" providerId="ADAL" clId="{E4EABF8C-730F-4B03-BBFD-478AFB16ED3C}" dt="2025-03-20T18:25:45.178" v="3538" actId="14100"/>
          <ac:spMkLst>
            <pc:docMk/>
            <pc:sldMk cId="1213733397" sldId="316"/>
            <ac:spMk id="5" creationId="{09A65111-6340-5320-C0A7-A396D898E05C}"/>
          </ac:spMkLst>
        </pc:spChg>
        <pc:spChg chg="add del mod">
          <ac:chgData name="Anita Tarandek" userId="dee614ee-0af5-40e4-bccd-f48ce9590fda" providerId="ADAL" clId="{E4EABF8C-730F-4B03-BBFD-478AFB16ED3C}" dt="2025-03-20T17:26:01.672" v="3391" actId="478"/>
          <ac:spMkLst>
            <pc:docMk/>
            <pc:sldMk cId="1213733397" sldId="316"/>
            <ac:spMk id="11" creationId="{F4E5490C-5AEC-3975-A9C6-CB913BAAC602}"/>
          </ac:spMkLst>
        </pc:spChg>
        <pc:spChg chg="del">
          <ac:chgData name="Anita Tarandek" userId="dee614ee-0af5-40e4-bccd-f48ce9590fda" providerId="ADAL" clId="{E4EABF8C-730F-4B03-BBFD-478AFB16ED3C}" dt="2025-03-20T17:22:03.478" v="3121" actId="478"/>
          <ac:spMkLst>
            <pc:docMk/>
            <pc:sldMk cId="1213733397" sldId="316"/>
            <ac:spMk id="12" creationId="{8CE31623-4A51-5CA4-6F65-EA97E82BF105}"/>
          </ac:spMkLst>
        </pc:spChg>
        <pc:spChg chg="del">
          <ac:chgData name="Anita Tarandek" userId="dee614ee-0af5-40e4-bccd-f48ce9590fda" providerId="ADAL" clId="{E4EABF8C-730F-4B03-BBFD-478AFB16ED3C}" dt="2025-03-20T17:22:02.876" v="3120" actId="478"/>
          <ac:spMkLst>
            <pc:docMk/>
            <pc:sldMk cId="1213733397" sldId="316"/>
            <ac:spMk id="13" creationId="{A09FC471-CA33-EE6F-E512-C6E04F027F11}"/>
          </ac:spMkLst>
        </pc:spChg>
        <pc:spChg chg="del">
          <ac:chgData name="Anita Tarandek" userId="dee614ee-0af5-40e4-bccd-f48ce9590fda" providerId="ADAL" clId="{E4EABF8C-730F-4B03-BBFD-478AFB16ED3C}" dt="2025-03-20T17:22:02.311" v="3119" actId="478"/>
          <ac:spMkLst>
            <pc:docMk/>
            <pc:sldMk cId="1213733397" sldId="316"/>
            <ac:spMk id="14" creationId="{FF3597E9-B0AD-3BC1-8FC1-AAAE6AA0E17B}"/>
          </ac:spMkLst>
        </pc:spChg>
        <pc:spChg chg="del">
          <ac:chgData name="Anita Tarandek" userId="dee614ee-0af5-40e4-bccd-f48ce9590fda" providerId="ADAL" clId="{E4EABF8C-730F-4B03-BBFD-478AFB16ED3C}" dt="2025-03-20T17:22:01.631" v="3118" actId="478"/>
          <ac:spMkLst>
            <pc:docMk/>
            <pc:sldMk cId="1213733397" sldId="316"/>
            <ac:spMk id="15" creationId="{E77D2ADA-4C0E-8998-1AEC-77567536E251}"/>
          </ac:spMkLst>
        </pc:spChg>
        <pc:spChg chg="del">
          <ac:chgData name="Anita Tarandek" userId="dee614ee-0af5-40e4-bccd-f48ce9590fda" providerId="ADAL" clId="{E4EABF8C-730F-4B03-BBFD-478AFB16ED3C}" dt="2025-03-20T17:22:00.825" v="3117" actId="478"/>
          <ac:spMkLst>
            <pc:docMk/>
            <pc:sldMk cId="1213733397" sldId="316"/>
            <ac:spMk id="16" creationId="{C2DAA8CC-4FF1-72AB-F7C7-90528DFB1409}"/>
          </ac:spMkLst>
        </pc:spChg>
        <pc:spChg chg="add mod">
          <ac:chgData name="Anita Tarandek" userId="dee614ee-0af5-40e4-bccd-f48ce9590fda" providerId="ADAL" clId="{E4EABF8C-730F-4B03-BBFD-478AFB16ED3C}" dt="2025-03-20T18:26:47.851" v="3631" actId="1076"/>
          <ac:spMkLst>
            <pc:docMk/>
            <pc:sldMk cId="1213733397" sldId="316"/>
            <ac:spMk id="17" creationId="{518ECBF2-CF96-EB83-99A1-3E5219DDF19D}"/>
          </ac:spMkLst>
        </pc:spChg>
        <pc:spChg chg="add mod">
          <ac:chgData name="Anita Tarandek" userId="dee614ee-0af5-40e4-bccd-f48ce9590fda" providerId="ADAL" clId="{E4EABF8C-730F-4B03-BBFD-478AFB16ED3C}" dt="2025-03-20T18:51:42.101" v="4037" actId="1036"/>
          <ac:spMkLst>
            <pc:docMk/>
            <pc:sldMk cId="1213733397" sldId="316"/>
            <ac:spMk id="18" creationId="{B54D54D8-8F62-7F78-7259-BA3DAFE9AB43}"/>
          </ac:spMkLst>
        </pc:spChg>
        <pc:spChg chg="add mod">
          <ac:chgData name="Anita Tarandek" userId="dee614ee-0af5-40e4-bccd-f48ce9590fda" providerId="ADAL" clId="{E4EABF8C-730F-4B03-BBFD-478AFB16ED3C}" dt="2025-03-20T18:51:44.925" v="4041" actId="1036"/>
          <ac:spMkLst>
            <pc:docMk/>
            <pc:sldMk cId="1213733397" sldId="316"/>
            <ac:spMk id="19" creationId="{E23B531A-5F72-1B12-81F5-8F29CF6CA3C0}"/>
          </ac:spMkLst>
        </pc:spChg>
        <pc:spChg chg="add mod">
          <ac:chgData name="Anita Tarandek" userId="dee614ee-0af5-40e4-bccd-f48ce9590fda" providerId="ADAL" clId="{E4EABF8C-730F-4B03-BBFD-478AFB16ED3C}" dt="2025-03-20T18:51:46.674" v="4044" actId="1036"/>
          <ac:spMkLst>
            <pc:docMk/>
            <pc:sldMk cId="1213733397" sldId="316"/>
            <ac:spMk id="20" creationId="{5A2EF8AB-D079-D317-8692-07056A765FB6}"/>
          </ac:spMkLst>
        </pc:spChg>
        <pc:spChg chg="add mod">
          <ac:chgData name="Anita Tarandek" userId="dee614ee-0af5-40e4-bccd-f48ce9590fda" providerId="ADAL" clId="{E4EABF8C-730F-4B03-BBFD-478AFB16ED3C}" dt="2025-03-20T18:53:29.994" v="4087" actId="14100"/>
          <ac:spMkLst>
            <pc:docMk/>
            <pc:sldMk cId="1213733397" sldId="316"/>
            <ac:spMk id="21" creationId="{62569B59-F0DF-BB5D-64BD-A42A388029B4}"/>
          </ac:spMkLst>
        </pc:spChg>
        <pc:grpChg chg="add del mod">
          <ac:chgData name="Anita Tarandek" userId="dee614ee-0af5-40e4-bccd-f48ce9590fda" providerId="ADAL" clId="{E4EABF8C-730F-4B03-BBFD-478AFB16ED3C}" dt="2025-03-20T18:27:40.796" v="3645" actId="165"/>
          <ac:grpSpMkLst>
            <pc:docMk/>
            <pc:sldMk cId="1213733397" sldId="316"/>
            <ac:grpSpMk id="37" creationId="{34A9ED05-BC6A-ED58-E886-1D229781001F}"/>
          </ac:grpSpMkLst>
        </pc:grpChg>
        <pc:grpChg chg="add mod">
          <ac:chgData name="Anita Tarandek" userId="dee614ee-0af5-40e4-bccd-f48ce9590fda" providerId="ADAL" clId="{E4EABF8C-730F-4B03-BBFD-478AFB16ED3C}" dt="2025-03-20T18:52:02.173" v="4053" actId="1036"/>
          <ac:grpSpMkLst>
            <pc:docMk/>
            <pc:sldMk cId="1213733397" sldId="316"/>
            <ac:grpSpMk id="38" creationId="{8E9107CF-4D6D-6847-F0AF-7A8D9DC291CA}"/>
          </ac:grpSpMkLst>
        </pc:grpChg>
        <pc:grpChg chg="add mod">
          <ac:chgData name="Anita Tarandek" userId="dee614ee-0af5-40e4-bccd-f48ce9590fda" providerId="ADAL" clId="{E4EABF8C-730F-4B03-BBFD-478AFB16ED3C}" dt="2025-03-20T18:43:57.859" v="3841" actId="1076"/>
          <ac:grpSpMkLst>
            <pc:docMk/>
            <pc:sldMk cId="1213733397" sldId="316"/>
            <ac:grpSpMk id="39" creationId="{F96F79BD-48AE-9054-7F20-6A2AF6FABB37}"/>
          </ac:grpSpMkLst>
        </pc:grpChg>
        <pc:grpChg chg="add mod">
          <ac:chgData name="Anita Tarandek" userId="dee614ee-0af5-40e4-bccd-f48ce9590fda" providerId="ADAL" clId="{E4EABF8C-730F-4B03-BBFD-478AFB16ED3C}" dt="2025-03-20T18:52:05.090" v="4055" actId="1036"/>
          <ac:grpSpMkLst>
            <pc:docMk/>
            <pc:sldMk cId="1213733397" sldId="316"/>
            <ac:grpSpMk id="49" creationId="{09C25B6D-DE60-E61B-6DAA-FF475C9A996F}"/>
          </ac:grpSpMkLst>
        </pc:grpChg>
        <pc:grpChg chg="add mod">
          <ac:chgData name="Anita Tarandek" userId="dee614ee-0af5-40e4-bccd-f48ce9590fda" providerId="ADAL" clId="{E4EABF8C-730F-4B03-BBFD-478AFB16ED3C}" dt="2025-03-20T18:52:14.060" v="4058" actId="1076"/>
          <ac:grpSpMkLst>
            <pc:docMk/>
            <pc:sldMk cId="1213733397" sldId="316"/>
            <ac:grpSpMk id="80" creationId="{4CA9AB7C-732E-56A1-98C2-291361D8C252}"/>
          </ac:grpSpMkLst>
        </pc:grpChg>
        <pc:grpChg chg="add mod">
          <ac:chgData name="Anita Tarandek" userId="dee614ee-0af5-40e4-bccd-f48ce9590fda" providerId="ADAL" clId="{E4EABF8C-730F-4B03-BBFD-478AFB16ED3C}" dt="2025-03-20T18:52:30.916" v="4073" actId="1076"/>
          <ac:grpSpMkLst>
            <pc:docMk/>
            <pc:sldMk cId="1213733397" sldId="316"/>
            <ac:grpSpMk id="83" creationId="{8862A85B-B93C-84A6-E2AD-BED61AB67F24}"/>
          </ac:grpSpMkLst>
        </pc:grpChg>
        <pc:graphicFrameChg chg="mod ord">
          <ac:chgData name="Anita Tarandek" userId="dee614ee-0af5-40e4-bccd-f48ce9590fda" providerId="ADAL" clId="{E4EABF8C-730F-4B03-BBFD-478AFB16ED3C}" dt="2025-03-20T17:26:09.030" v="3420" actId="1038"/>
          <ac:graphicFrameMkLst>
            <pc:docMk/>
            <pc:sldMk cId="1213733397" sldId="316"/>
            <ac:graphicFrameMk id="2" creationId="{B7F902A9-6C6D-9F2A-1C19-C83A3A7AEF9E}"/>
          </ac:graphicFrameMkLst>
        </pc:graphicFrameChg>
        <pc:picChg chg="add del mod">
          <ac:chgData name="Anita Tarandek" userId="dee614ee-0af5-40e4-bccd-f48ce9590fda" providerId="ADAL" clId="{E4EABF8C-730F-4B03-BBFD-478AFB16ED3C}" dt="2025-03-20T18:28:24.842" v="3660" actId="478"/>
          <ac:picMkLst>
            <pc:docMk/>
            <pc:sldMk cId="1213733397" sldId="316"/>
            <ac:picMk id="22" creationId="{C7D20F18-3F26-6DC8-EB50-9EA2D63808C2}"/>
          </ac:picMkLst>
        </pc:picChg>
        <pc:picChg chg="add del mod">
          <ac:chgData name="Anita Tarandek" userId="dee614ee-0af5-40e4-bccd-f48ce9590fda" providerId="ADAL" clId="{E4EABF8C-730F-4B03-BBFD-478AFB16ED3C}" dt="2025-03-20T18:28:24.842" v="3660" actId="478"/>
          <ac:picMkLst>
            <pc:docMk/>
            <pc:sldMk cId="1213733397" sldId="316"/>
            <ac:picMk id="23" creationId="{E320B46D-FB4B-EA32-A6D9-6C8BF71A9A07}"/>
          </ac:picMkLst>
        </pc:picChg>
        <pc:picChg chg="add del mod">
          <ac:chgData name="Anita Tarandek" userId="dee614ee-0af5-40e4-bccd-f48ce9590fda" providerId="ADAL" clId="{E4EABF8C-730F-4B03-BBFD-478AFB16ED3C}" dt="2025-03-20T18:26:50.484" v="3632" actId="21"/>
          <ac:picMkLst>
            <pc:docMk/>
            <pc:sldMk cId="1213733397" sldId="316"/>
            <ac:picMk id="24" creationId="{31E044B7-4347-F75B-0751-A535A8DBA625}"/>
          </ac:picMkLst>
        </pc:picChg>
        <pc:picChg chg="add mod">
          <ac:chgData name="Anita Tarandek" userId="dee614ee-0af5-40e4-bccd-f48ce9590fda" providerId="ADAL" clId="{E4EABF8C-730F-4B03-BBFD-478AFB16ED3C}" dt="2025-03-20T18:26:25.036" v="3621"/>
          <ac:picMkLst>
            <pc:docMk/>
            <pc:sldMk cId="1213733397" sldId="316"/>
            <ac:picMk id="25" creationId="{15EE106D-9342-0E68-CCD1-CBBFE517B392}"/>
          </ac:picMkLst>
        </pc:picChg>
        <pc:picChg chg="add mod">
          <ac:chgData name="Anita Tarandek" userId="dee614ee-0af5-40e4-bccd-f48ce9590fda" providerId="ADAL" clId="{E4EABF8C-730F-4B03-BBFD-478AFB16ED3C}" dt="2025-03-20T18:26:25.036" v="3621"/>
          <ac:picMkLst>
            <pc:docMk/>
            <pc:sldMk cId="1213733397" sldId="316"/>
            <ac:picMk id="26" creationId="{72E54527-AE26-88B9-F61C-8C5046FCBC91}"/>
          </ac:picMkLst>
        </pc:picChg>
        <pc:picChg chg="add del mod">
          <ac:chgData name="Anita Tarandek" userId="dee614ee-0af5-40e4-bccd-f48ce9590fda" providerId="ADAL" clId="{E4EABF8C-730F-4B03-BBFD-478AFB16ED3C}" dt="2025-03-20T18:28:13.469" v="3656" actId="478"/>
          <ac:picMkLst>
            <pc:docMk/>
            <pc:sldMk cId="1213733397" sldId="316"/>
            <ac:picMk id="27" creationId="{CA180A68-F536-158B-F4C5-ECD074FF92E7}"/>
          </ac:picMkLst>
        </pc:picChg>
        <pc:picChg chg="add del mod">
          <ac:chgData name="Anita Tarandek" userId="dee614ee-0af5-40e4-bccd-f48ce9590fda" providerId="ADAL" clId="{E4EABF8C-730F-4B03-BBFD-478AFB16ED3C}" dt="2025-03-20T18:28:13.469" v="3656" actId="478"/>
          <ac:picMkLst>
            <pc:docMk/>
            <pc:sldMk cId="1213733397" sldId="316"/>
            <ac:picMk id="28" creationId="{421E9765-CDE0-C873-ABAF-AE5EA00B8481}"/>
          </ac:picMkLst>
        </pc:picChg>
        <pc:picChg chg="add del mod">
          <ac:chgData name="Anita Tarandek" userId="dee614ee-0af5-40e4-bccd-f48ce9590fda" providerId="ADAL" clId="{E4EABF8C-730F-4B03-BBFD-478AFB16ED3C}" dt="2025-03-20T18:28:05.500" v="3653" actId="478"/>
          <ac:picMkLst>
            <pc:docMk/>
            <pc:sldMk cId="1213733397" sldId="316"/>
            <ac:picMk id="29" creationId="{63AFB19A-E2D4-FB4A-2D7C-55031B3C823C}"/>
          </ac:picMkLst>
        </pc:picChg>
        <pc:picChg chg="add del mod">
          <ac:chgData name="Anita Tarandek" userId="dee614ee-0af5-40e4-bccd-f48ce9590fda" providerId="ADAL" clId="{E4EABF8C-730F-4B03-BBFD-478AFB16ED3C}" dt="2025-03-20T18:28:05.500" v="3653" actId="478"/>
          <ac:picMkLst>
            <pc:docMk/>
            <pc:sldMk cId="1213733397" sldId="316"/>
            <ac:picMk id="30" creationId="{D39C116F-649E-E8B0-3299-48A75EE7735A}"/>
          </ac:picMkLst>
        </pc:picChg>
        <pc:picChg chg="add mod topLvl">
          <ac:chgData name="Anita Tarandek" userId="dee614ee-0af5-40e4-bccd-f48ce9590fda" providerId="ADAL" clId="{E4EABF8C-730F-4B03-BBFD-478AFB16ED3C}" dt="2025-03-20T18:31:41.392" v="3680" actId="1038"/>
          <ac:picMkLst>
            <pc:docMk/>
            <pc:sldMk cId="1213733397" sldId="316"/>
            <ac:picMk id="31" creationId="{AB6F4BA0-8703-C87E-D896-286126F8D666}"/>
          </ac:picMkLst>
        </pc:picChg>
        <pc:picChg chg="add mod topLvl">
          <ac:chgData name="Anita Tarandek" userId="dee614ee-0af5-40e4-bccd-f48ce9590fda" providerId="ADAL" clId="{E4EABF8C-730F-4B03-BBFD-478AFB16ED3C}" dt="2025-03-20T18:27:44.711" v="3646" actId="164"/>
          <ac:picMkLst>
            <pc:docMk/>
            <pc:sldMk cId="1213733397" sldId="316"/>
            <ac:picMk id="32" creationId="{E2409D76-8FAC-9CED-0BB9-9E24D6CB063E}"/>
          </ac:picMkLst>
        </pc:picChg>
        <pc:picChg chg="add mod">
          <ac:chgData name="Anita Tarandek" userId="dee614ee-0af5-40e4-bccd-f48ce9590fda" providerId="ADAL" clId="{E4EABF8C-730F-4B03-BBFD-478AFB16ED3C}" dt="2025-03-20T18:27:44.711" v="3646" actId="164"/>
          <ac:picMkLst>
            <pc:docMk/>
            <pc:sldMk cId="1213733397" sldId="316"/>
            <ac:picMk id="33" creationId="{31E044B7-4347-F75B-0751-A535A8DBA625}"/>
          </ac:picMkLst>
        </pc:picChg>
        <pc:picChg chg="add del mod">
          <ac:chgData name="Anita Tarandek" userId="dee614ee-0af5-40e4-bccd-f48ce9590fda" providerId="ADAL" clId="{E4EABF8C-730F-4B03-BBFD-478AFB16ED3C}" dt="2025-03-20T18:27:47.610" v="3647" actId="478"/>
          <ac:picMkLst>
            <pc:docMk/>
            <pc:sldMk cId="1213733397" sldId="316"/>
            <ac:picMk id="34" creationId="{54CB3BE1-1C56-0959-2746-6182455F41AF}"/>
          </ac:picMkLst>
        </pc:picChg>
        <pc:picChg chg="add del mod">
          <ac:chgData name="Anita Tarandek" userId="dee614ee-0af5-40e4-bccd-f48ce9590fda" providerId="ADAL" clId="{E4EABF8C-730F-4B03-BBFD-478AFB16ED3C}" dt="2025-03-20T18:27:47.610" v="3647" actId="478"/>
          <ac:picMkLst>
            <pc:docMk/>
            <pc:sldMk cId="1213733397" sldId="316"/>
            <ac:picMk id="35" creationId="{42DCDE58-10F6-DE27-6D59-13770FAF5A71}"/>
          </ac:picMkLst>
        </pc:picChg>
        <pc:picChg chg="add del mod">
          <ac:chgData name="Anita Tarandek" userId="dee614ee-0af5-40e4-bccd-f48ce9590fda" providerId="ADAL" clId="{E4EABF8C-730F-4B03-BBFD-478AFB16ED3C}" dt="2025-03-20T18:27:47.610" v="3647" actId="478"/>
          <ac:picMkLst>
            <pc:docMk/>
            <pc:sldMk cId="1213733397" sldId="316"/>
            <ac:picMk id="36" creationId="{3DE8DDF6-0209-C320-B6BB-79BCCEA36E77}"/>
          </ac:picMkLst>
        </pc:picChg>
        <pc:picChg chg="mod">
          <ac:chgData name="Anita Tarandek" userId="dee614ee-0af5-40e4-bccd-f48ce9590fda" providerId="ADAL" clId="{E4EABF8C-730F-4B03-BBFD-478AFB16ED3C}" dt="2025-03-20T18:31:43.667" v="3682" actId="1038"/>
          <ac:picMkLst>
            <pc:docMk/>
            <pc:sldMk cId="1213733397" sldId="316"/>
            <ac:picMk id="40" creationId="{2343BE7F-628D-3388-4399-ADA4B9BA642F}"/>
          </ac:picMkLst>
        </pc:picChg>
        <pc:picChg chg="mod">
          <ac:chgData name="Anita Tarandek" userId="dee614ee-0af5-40e4-bccd-f48ce9590fda" providerId="ADAL" clId="{E4EABF8C-730F-4B03-BBFD-478AFB16ED3C}" dt="2025-03-20T18:27:49.381" v="3648"/>
          <ac:picMkLst>
            <pc:docMk/>
            <pc:sldMk cId="1213733397" sldId="316"/>
            <ac:picMk id="41" creationId="{84CD850F-8380-BDEE-2B96-25F3E661A817}"/>
          </ac:picMkLst>
        </pc:picChg>
        <pc:picChg chg="mod">
          <ac:chgData name="Anita Tarandek" userId="dee614ee-0af5-40e4-bccd-f48ce9590fda" providerId="ADAL" clId="{E4EABF8C-730F-4B03-BBFD-478AFB16ED3C}" dt="2025-03-20T18:27:49.381" v="3648"/>
          <ac:picMkLst>
            <pc:docMk/>
            <pc:sldMk cId="1213733397" sldId="316"/>
            <ac:picMk id="42" creationId="{958D3D37-AE5E-873C-3791-E5EBC4DCE50E}"/>
          </ac:picMkLst>
        </pc:picChg>
        <pc:picChg chg="add del mod">
          <ac:chgData name="Anita Tarandek" userId="dee614ee-0af5-40e4-bccd-f48ce9590fda" providerId="ADAL" clId="{E4EABF8C-730F-4B03-BBFD-478AFB16ED3C}" dt="2025-03-20T18:44:05.515" v="3842" actId="478"/>
          <ac:picMkLst>
            <pc:docMk/>
            <pc:sldMk cId="1213733397" sldId="316"/>
            <ac:picMk id="43" creationId="{5CF4CD7F-CF61-62A4-36AF-D5BB663C3E01}"/>
          </ac:picMkLst>
        </pc:picChg>
        <pc:picChg chg="add del mod">
          <ac:chgData name="Anita Tarandek" userId="dee614ee-0af5-40e4-bccd-f48ce9590fda" providerId="ADAL" clId="{E4EABF8C-730F-4B03-BBFD-478AFB16ED3C}" dt="2025-03-20T18:44:05.515" v="3842" actId="478"/>
          <ac:picMkLst>
            <pc:docMk/>
            <pc:sldMk cId="1213733397" sldId="316"/>
            <ac:picMk id="44" creationId="{CD7DB468-180E-3E77-FDBF-7DF1461B3589}"/>
          </ac:picMkLst>
        </pc:picChg>
        <pc:picChg chg="add del mod">
          <ac:chgData name="Anita Tarandek" userId="dee614ee-0af5-40e4-bccd-f48ce9590fda" providerId="ADAL" clId="{E4EABF8C-730F-4B03-BBFD-478AFB16ED3C}" dt="2025-03-20T18:52:07.484" v="4056" actId="478"/>
          <ac:picMkLst>
            <pc:docMk/>
            <pc:sldMk cId="1213733397" sldId="316"/>
            <ac:picMk id="45" creationId="{A215612B-3471-18AE-A293-B7FA55F1E427}"/>
          </ac:picMkLst>
        </pc:picChg>
        <pc:picChg chg="add del mod">
          <ac:chgData name="Anita Tarandek" userId="dee614ee-0af5-40e4-bccd-f48ce9590fda" providerId="ADAL" clId="{E4EABF8C-730F-4B03-BBFD-478AFB16ED3C}" dt="2025-03-20T18:52:07.484" v="4056" actId="478"/>
          <ac:picMkLst>
            <pc:docMk/>
            <pc:sldMk cId="1213733397" sldId="316"/>
            <ac:picMk id="46" creationId="{2657EA5D-1F9B-C662-716C-D7682E49CAA6}"/>
          </ac:picMkLst>
        </pc:picChg>
        <pc:picChg chg="add del mod">
          <ac:chgData name="Anita Tarandek" userId="dee614ee-0af5-40e4-bccd-f48ce9590fda" providerId="ADAL" clId="{E4EABF8C-730F-4B03-BBFD-478AFB16ED3C}" dt="2025-03-20T18:52:21.987" v="4071" actId="478"/>
          <ac:picMkLst>
            <pc:docMk/>
            <pc:sldMk cId="1213733397" sldId="316"/>
            <ac:picMk id="47" creationId="{0D338B15-8453-DD49-CC52-0F9593F3E741}"/>
          </ac:picMkLst>
        </pc:picChg>
        <pc:picChg chg="add del mod">
          <ac:chgData name="Anita Tarandek" userId="dee614ee-0af5-40e4-bccd-f48ce9590fda" providerId="ADAL" clId="{E4EABF8C-730F-4B03-BBFD-478AFB16ED3C}" dt="2025-03-20T18:52:21.987" v="4071" actId="478"/>
          <ac:picMkLst>
            <pc:docMk/>
            <pc:sldMk cId="1213733397" sldId="316"/>
            <ac:picMk id="48" creationId="{B6F6E552-92DE-7E3A-C6A1-DE45B0BA9F67}"/>
          </ac:picMkLst>
        </pc:picChg>
        <pc:picChg chg="mod">
          <ac:chgData name="Anita Tarandek" userId="dee614ee-0af5-40e4-bccd-f48ce9590fda" providerId="ADAL" clId="{E4EABF8C-730F-4B03-BBFD-478AFB16ED3C}" dt="2025-03-20T18:44:07.178" v="3843"/>
          <ac:picMkLst>
            <pc:docMk/>
            <pc:sldMk cId="1213733397" sldId="316"/>
            <ac:picMk id="50" creationId="{01C242C6-4BA7-FBB8-58FC-586E0F78441A}"/>
          </ac:picMkLst>
        </pc:picChg>
        <pc:picChg chg="mod">
          <ac:chgData name="Anita Tarandek" userId="dee614ee-0af5-40e4-bccd-f48ce9590fda" providerId="ADAL" clId="{E4EABF8C-730F-4B03-BBFD-478AFB16ED3C}" dt="2025-03-20T18:44:07.178" v="3843"/>
          <ac:picMkLst>
            <pc:docMk/>
            <pc:sldMk cId="1213733397" sldId="316"/>
            <ac:picMk id="51" creationId="{B4329C2A-5D67-A169-05D8-0D65E08F8B21}"/>
          </ac:picMkLst>
        </pc:picChg>
        <pc:picChg chg="del mod">
          <ac:chgData name="Anita Tarandek" userId="dee614ee-0af5-40e4-bccd-f48ce9590fda" providerId="ADAL" clId="{E4EABF8C-730F-4B03-BBFD-478AFB16ED3C}" dt="2025-03-20T18:44:11.432" v="3845" actId="478"/>
          <ac:picMkLst>
            <pc:docMk/>
            <pc:sldMk cId="1213733397" sldId="316"/>
            <ac:picMk id="52" creationId="{B3093EBB-2CBB-AF7D-E363-F64D76E9EB10}"/>
          </ac:picMkLst>
        </pc:picChg>
        <pc:picChg chg="mod">
          <ac:chgData name="Anita Tarandek" userId="dee614ee-0af5-40e4-bccd-f48ce9590fda" providerId="ADAL" clId="{E4EABF8C-730F-4B03-BBFD-478AFB16ED3C}" dt="2025-03-20T18:52:09.100" v="4057"/>
          <ac:picMkLst>
            <pc:docMk/>
            <pc:sldMk cId="1213733397" sldId="316"/>
            <ac:picMk id="81" creationId="{EDA65693-A210-A4DD-5BBA-37245F5B865C}"/>
          </ac:picMkLst>
        </pc:picChg>
        <pc:picChg chg="mod">
          <ac:chgData name="Anita Tarandek" userId="dee614ee-0af5-40e4-bccd-f48ce9590fda" providerId="ADAL" clId="{E4EABF8C-730F-4B03-BBFD-478AFB16ED3C}" dt="2025-03-20T18:52:09.100" v="4057"/>
          <ac:picMkLst>
            <pc:docMk/>
            <pc:sldMk cId="1213733397" sldId="316"/>
            <ac:picMk id="82" creationId="{95C5D4EA-025F-EE15-C74F-40A204280559}"/>
          </ac:picMkLst>
        </pc:picChg>
        <pc:picChg chg="mod">
          <ac:chgData name="Anita Tarandek" userId="dee614ee-0af5-40e4-bccd-f48ce9590fda" providerId="ADAL" clId="{E4EABF8C-730F-4B03-BBFD-478AFB16ED3C}" dt="2025-03-20T18:52:22.980" v="4072"/>
          <ac:picMkLst>
            <pc:docMk/>
            <pc:sldMk cId="1213733397" sldId="316"/>
            <ac:picMk id="84" creationId="{7144F74E-D569-B272-5D5B-BA558F4A4C62}"/>
          </ac:picMkLst>
        </pc:picChg>
        <pc:picChg chg="mod">
          <ac:chgData name="Anita Tarandek" userId="dee614ee-0af5-40e4-bccd-f48ce9590fda" providerId="ADAL" clId="{E4EABF8C-730F-4B03-BBFD-478AFB16ED3C}" dt="2025-03-20T18:52:22.980" v="4072"/>
          <ac:picMkLst>
            <pc:docMk/>
            <pc:sldMk cId="1213733397" sldId="316"/>
            <ac:picMk id="85" creationId="{6DAF1387-EFD0-F9BC-9A03-CB15B0140FF6}"/>
          </ac:picMkLst>
        </pc:picChg>
        <pc:cxnChg chg="add mod ord">
          <ac:chgData name="Anita Tarandek" userId="dee614ee-0af5-40e4-bccd-f48ce9590fda" providerId="ADAL" clId="{E4EABF8C-730F-4B03-BBFD-478AFB16ED3C}" dt="2025-03-20T18:49:00.414" v="3975" actId="14100"/>
          <ac:cxnSpMkLst>
            <pc:docMk/>
            <pc:sldMk cId="1213733397" sldId="316"/>
            <ac:cxnSpMk id="53" creationId="{56F2077E-AB27-53DD-E6B3-596931B9B4D8}"/>
          </ac:cxnSpMkLst>
        </pc:cxnChg>
        <pc:cxnChg chg="add mod ord">
          <ac:chgData name="Anita Tarandek" userId="dee614ee-0af5-40e4-bccd-f48ce9590fda" providerId="ADAL" clId="{E4EABF8C-730F-4B03-BBFD-478AFB16ED3C}" dt="2025-03-20T18:49:13.734" v="3977" actId="14100"/>
          <ac:cxnSpMkLst>
            <pc:docMk/>
            <pc:sldMk cId="1213733397" sldId="316"/>
            <ac:cxnSpMk id="56" creationId="{2E92362E-F7E9-469D-F790-9F564FBE0A6F}"/>
          </ac:cxnSpMkLst>
        </pc:cxnChg>
        <pc:cxnChg chg="add mod ord">
          <ac:chgData name="Anita Tarandek" userId="dee614ee-0af5-40e4-bccd-f48ce9590fda" providerId="ADAL" clId="{E4EABF8C-730F-4B03-BBFD-478AFB16ED3C}" dt="2025-03-20T18:49:19.122" v="3978" actId="14100"/>
          <ac:cxnSpMkLst>
            <pc:docMk/>
            <pc:sldMk cId="1213733397" sldId="316"/>
            <ac:cxnSpMk id="58" creationId="{8BFB4C38-2FB6-5BA6-1FE5-FF416BDDA872}"/>
          </ac:cxnSpMkLst>
        </pc:cxnChg>
        <pc:cxnChg chg="add mod ord">
          <ac:chgData name="Anita Tarandek" userId="dee614ee-0af5-40e4-bccd-f48ce9590fda" providerId="ADAL" clId="{E4EABF8C-730F-4B03-BBFD-478AFB16ED3C}" dt="2025-03-20T18:49:25.551" v="3979" actId="14100"/>
          <ac:cxnSpMkLst>
            <pc:docMk/>
            <pc:sldMk cId="1213733397" sldId="316"/>
            <ac:cxnSpMk id="62" creationId="{AD1BA4C5-6ADE-BC53-E689-944AD8FC7155}"/>
          </ac:cxnSpMkLst>
        </pc:cxnChg>
        <pc:cxnChg chg="add mod ord">
          <ac:chgData name="Anita Tarandek" userId="dee614ee-0af5-40e4-bccd-f48ce9590fda" providerId="ADAL" clId="{E4EABF8C-730F-4B03-BBFD-478AFB16ED3C}" dt="2025-03-20T18:49:32.672" v="3980" actId="14100"/>
          <ac:cxnSpMkLst>
            <pc:docMk/>
            <pc:sldMk cId="1213733397" sldId="316"/>
            <ac:cxnSpMk id="66" creationId="{DCD5C924-85FF-F26C-D24E-FE092756F6B4}"/>
          </ac:cxnSpMkLst>
        </pc:cxnChg>
        <pc:cxnChg chg="add del mod">
          <ac:chgData name="Anita Tarandek" userId="dee614ee-0af5-40e4-bccd-f48ce9590fda" providerId="ADAL" clId="{E4EABF8C-730F-4B03-BBFD-478AFB16ED3C}" dt="2025-03-20T18:50:35.633" v="4024" actId="478"/>
          <ac:cxnSpMkLst>
            <pc:docMk/>
            <pc:sldMk cId="1213733397" sldId="316"/>
            <ac:cxnSpMk id="78" creationId="{E23F9FFE-CA4D-066A-19C2-348574F603A1}"/>
          </ac:cxnSpMkLst>
        </pc:cxnChg>
      </pc:sldChg>
      <pc:sldChg chg="addSp modSp new mod">
        <pc:chgData name="Anita Tarandek" userId="dee614ee-0af5-40e4-bccd-f48ce9590fda" providerId="ADAL" clId="{E4EABF8C-730F-4B03-BBFD-478AFB16ED3C}" dt="2025-03-21T16:20:33.217" v="5794" actId="2711"/>
        <pc:sldMkLst>
          <pc:docMk/>
          <pc:sldMk cId="3158029249" sldId="317"/>
        </pc:sldMkLst>
        <pc:spChg chg="add mod">
          <ac:chgData name="Anita Tarandek" userId="dee614ee-0af5-40e4-bccd-f48ce9590fda" providerId="ADAL" clId="{E4EABF8C-730F-4B03-BBFD-478AFB16ED3C}" dt="2025-03-21T16:20:33.217" v="5794" actId="2711"/>
          <ac:spMkLst>
            <pc:docMk/>
            <pc:sldMk cId="3158029249" sldId="317"/>
            <ac:spMk id="2" creationId="{48B5AF49-5598-71D6-4DD9-9827323B38FE}"/>
          </ac:spMkLst>
        </pc:spChg>
        <pc:picChg chg="add mod">
          <ac:chgData name="Anita Tarandek" userId="dee614ee-0af5-40e4-bccd-f48ce9590fda" providerId="ADAL" clId="{E4EABF8C-730F-4B03-BBFD-478AFB16ED3C}" dt="2025-03-20T18:43:41.809" v="3824" actId="1036"/>
          <ac:picMkLst>
            <pc:docMk/>
            <pc:sldMk cId="3158029249" sldId="317"/>
            <ac:picMk id="4" creationId="{6FFFE83D-D120-AAAA-B283-06D6471D836D}"/>
          </ac:picMkLst>
        </pc:picChg>
      </pc:sldChg>
      <pc:sldChg chg="addSp modSp add del modAnim">
        <pc:chgData name="Anita Tarandek" userId="dee614ee-0af5-40e4-bccd-f48ce9590fda" providerId="ADAL" clId="{E4EABF8C-730F-4B03-BBFD-478AFB16ED3C}" dt="2025-03-21T15:09:19.844" v="5622" actId="47"/>
        <pc:sldMkLst>
          <pc:docMk/>
          <pc:sldMk cId="1574783204" sldId="318"/>
        </pc:sldMkLst>
        <pc:spChg chg="add mod">
          <ac:chgData name="Anita Tarandek" userId="dee614ee-0af5-40e4-bccd-f48ce9590fda" providerId="ADAL" clId="{E4EABF8C-730F-4B03-BBFD-478AFB16ED3C}" dt="2025-03-20T19:03:31.013" v="4104"/>
          <ac:spMkLst>
            <pc:docMk/>
            <pc:sldMk cId="1574783204" sldId="318"/>
            <ac:spMk id="4" creationId="{03AA026C-8613-01FE-6116-0E939F959842}"/>
          </ac:spMkLst>
        </pc:spChg>
        <pc:spChg chg="add mod">
          <ac:chgData name="Anita Tarandek" userId="dee614ee-0af5-40e4-bccd-f48ce9590fda" providerId="ADAL" clId="{E4EABF8C-730F-4B03-BBFD-478AFB16ED3C}" dt="2025-03-20T19:03:31.013" v="4104"/>
          <ac:spMkLst>
            <pc:docMk/>
            <pc:sldMk cId="1574783204" sldId="318"/>
            <ac:spMk id="33" creationId="{1D819684-C851-B7B8-FC61-1B068E6AE098}"/>
          </ac:spMkLst>
        </pc:spChg>
        <pc:spChg chg="add mod">
          <ac:chgData name="Anita Tarandek" userId="dee614ee-0af5-40e4-bccd-f48ce9590fda" providerId="ADAL" clId="{E4EABF8C-730F-4B03-BBFD-478AFB16ED3C}" dt="2025-03-20T19:03:31.013" v="4104"/>
          <ac:spMkLst>
            <pc:docMk/>
            <pc:sldMk cId="1574783204" sldId="318"/>
            <ac:spMk id="34" creationId="{A5228277-1893-582D-9BE0-9D10A41D9950}"/>
          </ac:spMkLst>
        </pc:spChg>
      </pc:sldChg>
      <pc:sldChg chg="addSp delSp modSp add del mod delAnim modAnim">
        <pc:chgData name="Anita Tarandek" userId="dee614ee-0af5-40e4-bccd-f48ce9590fda" providerId="ADAL" clId="{E4EABF8C-730F-4B03-BBFD-478AFB16ED3C}" dt="2025-03-21T15:09:33.335" v="5625" actId="47"/>
        <pc:sldMkLst>
          <pc:docMk/>
          <pc:sldMk cId="4238062457" sldId="319"/>
        </pc:sldMkLst>
        <pc:spChg chg="del">
          <ac:chgData name="Anita Tarandek" userId="dee614ee-0af5-40e4-bccd-f48ce9590fda" providerId="ADAL" clId="{E4EABF8C-730F-4B03-BBFD-478AFB16ED3C}" dt="2025-03-20T19:03:44.741" v="4107" actId="478"/>
          <ac:spMkLst>
            <pc:docMk/>
            <pc:sldMk cId="4238062457" sldId="319"/>
            <ac:spMk id="33" creationId="{5325B8F6-9DF3-5E63-5132-2E6746AD530C}"/>
          </ac:spMkLst>
        </pc:spChg>
        <pc:spChg chg="del">
          <ac:chgData name="Anita Tarandek" userId="dee614ee-0af5-40e4-bccd-f48ce9590fda" providerId="ADAL" clId="{E4EABF8C-730F-4B03-BBFD-478AFB16ED3C}" dt="2025-03-20T19:03:47.852" v="4108" actId="478"/>
          <ac:spMkLst>
            <pc:docMk/>
            <pc:sldMk cId="4238062457" sldId="319"/>
            <ac:spMk id="34" creationId="{5E773F3A-F303-33CC-A996-724A504210DC}"/>
          </ac:spMkLst>
        </pc:spChg>
        <pc:spChg chg="add mod">
          <ac:chgData name="Anita Tarandek" userId="dee614ee-0af5-40e4-bccd-f48ce9590fda" providerId="ADAL" clId="{E4EABF8C-730F-4B03-BBFD-478AFB16ED3C}" dt="2025-03-20T19:03:56.489" v="4110"/>
          <ac:spMkLst>
            <pc:docMk/>
            <pc:sldMk cId="4238062457" sldId="319"/>
            <ac:spMk id="35" creationId="{635A469C-A017-E701-6EB6-9EFF9CE1719D}"/>
          </ac:spMkLst>
        </pc:spChg>
        <pc:picChg chg="add mod">
          <ac:chgData name="Anita Tarandek" userId="dee614ee-0af5-40e4-bccd-f48ce9590fda" providerId="ADAL" clId="{E4EABF8C-730F-4B03-BBFD-478AFB16ED3C}" dt="2025-03-20T19:03:56.489" v="4110"/>
          <ac:picMkLst>
            <pc:docMk/>
            <pc:sldMk cId="4238062457" sldId="319"/>
            <ac:picMk id="38" creationId="{D67945BE-B145-5445-9CA9-462DA2770CBB}"/>
          </ac:picMkLst>
        </pc:picChg>
      </pc:sldChg>
      <pc:sldChg chg="delSp add mod delAnim modAnim">
        <pc:chgData name="Anita Tarandek" userId="dee614ee-0af5-40e4-bccd-f48ce9590fda" providerId="ADAL" clId="{E4EABF8C-730F-4B03-BBFD-478AFB16ED3C}" dt="2025-03-20T20:27:28.032" v="4137" actId="478"/>
        <pc:sldMkLst>
          <pc:docMk/>
          <pc:sldMk cId="3989842807" sldId="320"/>
        </pc:sldMkLst>
        <pc:spChg chg="del">
          <ac:chgData name="Anita Tarandek" userId="dee614ee-0af5-40e4-bccd-f48ce9590fda" providerId="ADAL" clId="{E4EABF8C-730F-4B03-BBFD-478AFB16ED3C}" dt="2025-03-20T20:27:28.032" v="4137" actId="478"/>
          <ac:spMkLst>
            <pc:docMk/>
            <pc:sldMk cId="3989842807" sldId="320"/>
            <ac:spMk id="3" creationId="{3BC92626-4C10-21A6-CC4B-032D9CD8CC02}"/>
          </ac:spMkLst>
        </pc:spChg>
        <pc:spChg chg="del">
          <ac:chgData name="Anita Tarandek" userId="dee614ee-0af5-40e4-bccd-f48ce9590fda" providerId="ADAL" clId="{E4EABF8C-730F-4B03-BBFD-478AFB16ED3C}" dt="2025-03-20T20:27:13.579" v="4135" actId="478"/>
          <ac:spMkLst>
            <pc:docMk/>
            <pc:sldMk cId="3989842807" sldId="320"/>
            <ac:spMk id="12" creationId="{EB846ACE-4CED-8312-CCD0-BF1E14D3E49E}"/>
          </ac:spMkLst>
        </pc:spChg>
        <pc:spChg chg="del">
          <ac:chgData name="Anita Tarandek" userId="dee614ee-0af5-40e4-bccd-f48ce9590fda" providerId="ADAL" clId="{E4EABF8C-730F-4B03-BBFD-478AFB16ED3C}" dt="2025-03-20T20:27:13.034" v="4134" actId="478"/>
          <ac:spMkLst>
            <pc:docMk/>
            <pc:sldMk cId="3989842807" sldId="320"/>
            <ac:spMk id="13" creationId="{F56C9320-5FFD-C950-43C0-1B84CF05CF6F}"/>
          </ac:spMkLst>
        </pc:spChg>
        <pc:spChg chg="del">
          <ac:chgData name="Anita Tarandek" userId="dee614ee-0af5-40e4-bccd-f48ce9590fda" providerId="ADAL" clId="{E4EABF8C-730F-4B03-BBFD-478AFB16ED3C}" dt="2025-03-20T20:27:12.524" v="4133" actId="478"/>
          <ac:spMkLst>
            <pc:docMk/>
            <pc:sldMk cId="3989842807" sldId="320"/>
            <ac:spMk id="14" creationId="{A0BCB024-E8BF-5E87-EDFC-9CD56237193D}"/>
          </ac:spMkLst>
        </pc:spChg>
        <pc:spChg chg="del">
          <ac:chgData name="Anita Tarandek" userId="dee614ee-0af5-40e4-bccd-f48ce9590fda" providerId="ADAL" clId="{E4EABF8C-730F-4B03-BBFD-478AFB16ED3C}" dt="2025-03-20T20:27:11.948" v="4132" actId="478"/>
          <ac:spMkLst>
            <pc:docMk/>
            <pc:sldMk cId="3989842807" sldId="320"/>
            <ac:spMk id="15" creationId="{8A75CA6E-6AD0-C759-1D04-D68FE83004E6}"/>
          </ac:spMkLst>
        </pc:spChg>
        <pc:spChg chg="del">
          <ac:chgData name="Anita Tarandek" userId="dee614ee-0af5-40e4-bccd-f48ce9590fda" providerId="ADAL" clId="{E4EABF8C-730F-4B03-BBFD-478AFB16ED3C}" dt="2025-03-20T20:27:11.219" v="4131" actId="478"/>
          <ac:spMkLst>
            <pc:docMk/>
            <pc:sldMk cId="3989842807" sldId="320"/>
            <ac:spMk id="16" creationId="{52040A12-E247-5114-A2AE-E2C681BA9FED}"/>
          </ac:spMkLst>
        </pc:spChg>
      </pc:sldChg>
      <pc:sldChg chg="new del">
        <pc:chgData name="Anita Tarandek" userId="dee614ee-0af5-40e4-bccd-f48ce9590fda" providerId="ADAL" clId="{E4EABF8C-730F-4B03-BBFD-478AFB16ED3C}" dt="2025-03-21T13:04:13.201" v="4621" actId="47"/>
        <pc:sldMkLst>
          <pc:docMk/>
          <pc:sldMk cId="1240277623" sldId="321"/>
        </pc:sldMkLst>
      </pc:sldChg>
      <pc:sldChg chg="addSp modSp new mod">
        <pc:chgData name="Anita Tarandek" userId="dee614ee-0af5-40e4-bccd-f48ce9590fda" providerId="ADAL" clId="{E4EABF8C-730F-4B03-BBFD-478AFB16ED3C}" dt="2025-03-21T13:09:15.936" v="4792" actId="732"/>
        <pc:sldMkLst>
          <pc:docMk/>
          <pc:sldMk cId="2645385596" sldId="322"/>
        </pc:sldMkLst>
        <pc:spChg chg="add mod">
          <ac:chgData name="Anita Tarandek" userId="dee614ee-0af5-40e4-bccd-f48ce9590fda" providerId="ADAL" clId="{E4EABF8C-730F-4B03-BBFD-478AFB16ED3C}" dt="2025-03-21T13:08:49.587" v="4777" actId="1037"/>
          <ac:spMkLst>
            <pc:docMk/>
            <pc:sldMk cId="2645385596" sldId="322"/>
            <ac:spMk id="6" creationId="{25FF2B42-7648-2B9E-4DF7-6FE7F3495A08}"/>
          </ac:spMkLst>
        </pc:spChg>
        <pc:spChg chg="add mod">
          <ac:chgData name="Anita Tarandek" userId="dee614ee-0af5-40e4-bccd-f48ce9590fda" providerId="ADAL" clId="{E4EABF8C-730F-4B03-BBFD-478AFB16ED3C}" dt="2025-03-21T13:08:49.587" v="4777" actId="1037"/>
          <ac:spMkLst>
            <pc:docMk/>
            <pc:sldMk cId="2645385596" sldId="322"/>
            <ac:spMk id="8" creationId="{8629D610-FC7F-4F59-73D5-A417D865F367}"/>
          </ac:spMkLst>
        </pc:spChg>
        <pc:spChg chg="add mod">
          <ac:chgData name="Anita Tarandek" userId="dee614ee-0af5-40e4-bccd-f48ce9590fda" providerId="ADAL" clId="{E4EABF8C-730F-4B03-BBFD-478AFB16ED3C}" dt="2025-03-21T13:08:09.826" v="4738" actId="1076"/>
          <ac:spMkLst>
            <pc:docMk/>
            <pc:sldMk cId="2645385596" sldId="322"/>
            <ac:spMk id="10" creationId="{C8F08DA9-5002-918B-2603-CD9459FFB69D}"/>
          </ac:spMkLst>
        </pc:spChg>
        <pc:grpChg chg="add mod ord">
          <ac:chgData name="Anita Tarandek" userId="dee614ee-0af5-40e4-bccd-f48ce9590fda" providerId="ADAL" clId="{E4EABF8C-730F-4B03-BBFD-478AFB16ED3C}" dt="2025-03-21T13:09:07.695" v="4791" actId="167"/>
          <ac:grpSpMkLst>
            <pc:docMk/>
            <pc:sldMk cId="2645385596" sldId="322"/>
            <ac:grpSpMk id="5" creationId="{C677C94D-360B-672E-704D-DF1EF682ED51}"/>
          </ac:grpSpMkLst>
        </pc:grpChg>
        <pc:picChg chg="add mod modCrop">
          <ac:chgData name="Anita Tarandek" userId="dee614ee-0af5-40e4-bccd-f48ce9590fda" providerId="ADAL" clId="{E4EABF8C-730F-4B03-BBFD-478AFB16ED3C}" dt="2025-03-21T13:09:15.936" v="4792" actId="732"/>
          <ac:picMkLst>
            <pc:docMk/>
            <pc:sldMk cId="2645385596" sldId="322"/>
            <ac:picMk id="3" creationId="{C126E073-FDAA-CF51-869A-2CFAAA312AD1}"/>
          </ac:picMkLst>
        </pc:picChg>
        <pc:picChg chg="add mod modCrop">
          <ac:chgData name="Anita Tarandek" userId="dee614ee-0af5-40e4-bccd-f48ce9590fda" providerId="ADAL" clId="{E4EABF8C-730F-4B03-BBFD-478AFB16ED3C}" dt="2025-03-21T13:05:55.963" v="4733" actId="13822"/>
          <ac:picMkLst>
            <pc:docMk/>
            <pc:sldMk cId="2645385596" sldId="322"/>
            <ac:picMk id="4" creationId="{A532BB24-3138-518B-B71F-326C200D9C1F}"/>
          </ac:picMkLst>
        </pc:picChg>
        <pc:picChg chg="add mod">
          <ac:chgData name="Anita Tarandek" userId="dee614ee-0af5-40e4-bccd-f48ce9590fda" providerId="ADAL" clId="{E4EABF8C-730F-4B03-BBFD-478AFB16ED3C}" dt="2025-03-21T13:08:49.587" v="4777" actId="1037"/>
          <ac:picMkLst>
            <pc:docMk/>
            <pc:sldMk cId="2645385596" sldId="322"/>
            <ac:picMk id="7" creationId="{EE0CAA47-803D-F284-225B-3D0BBC4AA223}"/>
          </ac:picMkLst>
        </pc:picChg>
        <pc:picChg chg="add mod">
          <ac:chgData name="Anita Tarandek" userId="dee614ee-0af5-40e4-bccd-f48ce9590fda" providerId="ADAL" clId="{E4EABF8C-730F-4B03-BBFD-478AFB16ED3C}" dt="2025-03-21T13:08:54.961" v="4790" actId="1038"/>
          <ac:picMkLst>
            <pc:docMk/>
            <pc:sldMk cId="2645385596" sldId="322"/>
            <ac:picMk id="9" creationId="{E55EC4E7-526A-2F78-DB44-F5D155C49C2E}"/>
          </ac:picMkLst>
        </pc:picChg>
      </pc:sldChg>
      <pc:sldChg chg="addSp delSp modSp add mod addAnim delAnim modAnim">
        <pc:chgData name="Anita Tarandek" userId="dee614ee-0af5-40e4-bccd-f48ce9590fda" providerId="ADAL" clId="{E4EABF8C-730F-4B03-BBFD-478AFB16ED3C}" dt="2025-03-21T14:05:55.099" v="5219" actId="478"/>
        <pc:sldMkLst>
          <pc:docMk/>
          <pc:sldMk cId="873649490" sldId="323"/>
        </pc:sldMkLst>
        <pc:spChg chg="add del mod">
          <ac:chgData name="Anita Tarandek" userId="dee614ee-0af5-40e4-bccd-f48ce9590fda" providerId="ADAL" clId="{E4EABF8C-730F-4B03-BBFD-478AFB16ED3C}" dt="2025-03-21T13:38:03.623" v="4828" actId="478"/>
          <ac:spMkLst>
            <pc:docMk/>
            <pc:sldMk cId="873649490" sldId="323"/>
            <ac:spMk id="7" creationId="{B94EFAF4-AAFC-622F-5513-E97C3A26C70F}"/>
          </ac:spMkLst>
        </pc:spChg>
        <pc:spChg chg="add del mod">
          <ac:chgData name="Anita Tarandek" userId="dee614ee-0af5-40e4-bccd-f48ce9590fda" providerId="ADAL" clId="{E4EABF8C-730F-4B03-BBFD-478AFB16ED3C}" dt="2025-03-21T13:50:30.508" v="4968" actId="255"/>
          <ac:spMkLst>
            <pc:docMk/>
            <pc:sldMk cId="873649490" sldId="323"/>
            <ac:spMk id="8" creationId="{AAF5EF98-3DAD-6FF7-42AA-25A9BD00B0B0}"/>
          </ac:spMkLst>
        </pc:spChg>
        <pc:spChg chg="add mod">
          <ac:chgData name="Anita Tarandek" userId="dee614ee-0af5-40e4-bccd-f48ce9590fda" providerId="ADAL" clId="{E4EABF8C-730F-4B03-BBFD-478AFB16ED3C}" dt="2025-03-21T13:50:42.538" v="4969" actId="255"/>
          <ac:spMkLst>
            <pc:docMk/>
            <pc:sldMk cId="873649490" sldId="323"/>
            <ac:spMk id="14" creationId="{14BD6E53-DDD6-4BA0-D1D7-A0732D170B8B}"/>
          </ac:spMkLst>
        </pc:spChg>
        <pc:spChg chg="add mod">
          <ac:chgData name="Anita Tarandek" userId="dee614ee-0af5-40e4-bccd-f48ce9590fda" providerId="ADAL" clId="{E4EABF8C-730F-4B03-BBFD-478AFB16ED3C}" dt="2025-03-21T13:48:45.472" v="4949" actId="1076"/>
          <ac:spMkLst>
            <pc:docMk/>
            <pc:sldMk cId="873649490" sldId="323"/>
            <ac:spMk id="15" creationId="{C2B8E65C-AB1B-E706-7ADD-C1C6844A6A32}"/>
          </ac:spMkLst>
        </pc:spChg>
        <pc:spChg chg="add del mod">
          <ac:chgData name="Anita Tarandek" userId="dee614ee-0af5-40e4-bccd-f48ce9590fda" providerId="ADAL" clId="{E4EABF8C-730F-4B03-BBFD-478AFB16ED3C}" dt="2025-03-21T14:05:55.099" v="5219" actId="478"/>
          <ac:spMkLst>
            <pc:docMk/>
            <pc:sldMk cId="873649490" sldId="323"/>
            <ac:spMk id="16" creationId="{D96CCDC5-787D-FCA8-48CE-5B0B86DDE968}"/>
          </ac:spMkLst>
        </pc:spChg>
        <pc:spChg chg="add mod">
          <ac:chgData name="Anita Tarandek" userId="dee614ee-0af5-40e4-bccd-f48ce9590fda" providerId="ADAL" clId="{E4EABF8C-730F-4B03-BBFD-478AFB16ED3C}" dt="2025-03-21T13:52:51.436" v="5003" actId="1076"/>
          <ac:spMkLst>
            <pc:docMk/>
            <pc:sldMk cId="873649490" sldId="323"/>
            <ac:spMk id="18" creationId="{3FAB0DC4-ECA7-0F01-D04B-540D74634B5A}"/>
          </ac:spMkLst>
        </pc:spChg>
        <pc:spChg chg="add mod">
          <ac:chgData name="Anita Tarandek" userId="dee614ee-0af5-40e4-bccd-f48ce9590fda" providerId="ADAL" clId="{E4EABF8C-730F-4B03-BBFD-478AFB16ED3C}" dt="2025-03-21T13:53:02.402" v="5006" actId="1076"/>
          <ac:spMkLst>
            <pc:docMk/>
            <pc:sldMk cId="873649490" sldId="323"/>
            <ac:spMk id="19" creationId="{B68188AF-38D7-F6AF-5C56-C30D20877C7B}"/>
          </ac:spMkLst>
        </pc:spChg>
        <pc:spChg chg="add del mod">
          <ac:chgData name="Anita Tarandek" userId="dee614ee-0af5-40e4-bccd-f48ce9590fda" providerId="ADAL" clId="{E4EABF8C-730F-4B03-BBFD-478AFB16ED3C}" dt="2025-03-21T14:05:55.099" v="5219" actId="478"/>
          <ac:spMkLst>
            <pc:docMk/>
            <pc:sldMk cId="873649490" sldId="323"/>
            <ac:spMk id="20" creationId="{C621305B-82A9-7EA4-7F36-70E2E18697D2}"/>
          </ac:spMkLst>
        </pc:spChg>
        <pc:spChg chg="add mod">
          <ac:chgData name="Anita Tarandek" userId="dee614ee-0af5-40e4-bccd-f48ce9590fda" providerId="ADAL" clId="{E4EABF8C-730F-4B03-BBFD-478AFB16ED3C}" dt="2025-03-21T13:53:42.645" v="5055" actId="14100"/>
          <ac:spMkLst>
            <pc:docMk/>
            <pc:sldMk cId="873649490" sldId="323"/>
            <ac:spMk id="21" creationId="{8C940106-3411-BD2F-3958-88A71E2B06A9}"/>
          </ac:spMkLst>
        </pc:spChg>
        <pc:spChg chg="add del">
          <ac:chgData name="Anita Tarandek" userId="dee614ee-0af5-40e4-bccd-f48ce9590fda" providerId="ADAL" clId="{E4EABF8C-730F-4B03-BBFD-478AFB16ED3C}" dt="2025-03-21T13:58:43.777" v="5115" actId="478"/>
          <ac:spMkLst>
            <pc:docMk/>
            <pc:sldMk cId="873649490" sldId="323"/>
            <ac:spMk id="51" creationId="{2DCC49BA-0A55-FFEA-79AA-3BE78FFB4A34}"/>
          </ac:spMkLst>
        </pc:spChg>
        <pc:spChg chg="add mod">
          <ac:chgData name="Anita Tarandek" userId="dee614ee-0af5-40e4-bccd-f48ce9590fda" providerId="ADAL" clId="{E4EABF8C-730F-4B03-BBFD-478AFB16ED3C}" dt="2025-03-21T14:02:26.274" v="5185" actId="1076"/>
          <ac:spMkLst>
            <pc:docMk/>
            <pc:sldMk cId="873649490" sldId="323"/>
            <ac:spMk id="53" creationId="{F08B4DCB-FBFE-77EB-505F-C156B25ABA44}"/>
          </ac:spMkLst>
        </pc:spChg>
        <pc:spChg chg="add mod">
          <ac:chgData name="Anita Tarandek" userId="dee614ee-0af5-40e4-bccd-f48ce9590fda" providerId="ADAL" clId="{E4EABF8C-730F-4B03-BBFD-478AFB16ED3C}" dt="2025-03-21T14:04:47.765" v="5202" actId="1036"/>
          <ac:spMkLst>
            <pc:docMk/>
            <pc:sldMk cId="873649490" sldId="323"/>
            <ac:spMk id="58" creationId="{B9653937-E9A3-9D52-B564-ACC4BC06C1AB}"/>
          </ac:spMkLst>
        </pc:spChg>
        <pc:spChg chg="add mod">
          <ac:chgData name="Anita Tarandek" userId="dee614ee-0af5-40e4-bccd-f48ce9590fda" providerId="ADAL" clId="{E4EABF8C-730F-4B03-BBFD-478AFB16ED3C}" dt="2025-03-21T14:02:14.653" v="5183"/>
          <ac:spMkLst>
            <pc:docMk/>
            <pc:sldMk cId="873649490" sldId="323"/>
            <ac:spMk id="61" creationId="{0BFE4D01-91E1-6476-103C-FA25763C2C88}"/>
          </ac:spMkLst>
        </pc:spChg>
        <pc:spChg chg="add del mod">
          <ac:chgData name="Anita Tarandek" userId="dee614ee-0af5-40e4-bccd-f48ce9590fda" providerId="ADAL" clId="{E4EABF8C-730F-4B03-BBFD-478AFB16ED3C}" dt="2025-03-21T14:05:55.099" v="5219" actId="478"/>
          <ac:spMkLst>
            <pc:docMk/>
            <pc:sldMk cId="873649490" sldId="323"/>
            <ac:spMk id="64" creationId="{0D680392-55E0-CF0C-AD00-8AA307B6092F}"/>
          </ac:spMkLst>
        </pc:spChg>
        <pc:spChg chg="add del mod">
          <ac:chgData name="Anita Tarandek" userId="dee614ee-0af5-40e4-bccd-f48ce9590fda" providerId="ADAL" clId="{E4EABF8C-730F-4B03-BBFD-478AFB16ED3C}" dt="2025-03-21T14:05:55.099" v="5219" actId="478"/>
          <ac:spMkLst>
            <pc:docMk/>
            <pc:sldMk cId="873649490" sldId="323"/>
            <ac:spMk id="65" creationId="{66A7C01C-0EE9-A870-C605-E1D9C4512CF6}"/>
          </ac:spMkLst>
        </pc:spChg>
        <pc:grpChg chg="del">
          <ac:chgData name="Anita Tarandek" userId="dee614ee-0af5-40e4-bccd-f48ce9590fda" providerId="ADAL" clId="{E4EABF8C-730F-4B03-BBFD-478AFB16ED3C}" dt="2025-03-21T13:34:56.853" v="4814" actId="478"/>
          <ac:grpSpMkLst>
            <pc:docMk/>
            <pc:sldMk cId="873649490" sldId="323"/>
            <ac:grpSpMk id="6" creationId="{772941B6-4F8A-877F-157D-93153F264D8F}"/>
          </ac:grpSpMkLst>
        </pc:grpChg>
        <pc:picChg chg="add del mod">
          <ac:chgData name="Anita Tarandek" userId="dee614ee-0af5-40e4-bccd-f48ce9590fda" providerId="ADAL" clId="{E4EABF8C-730F-4B03-BBFD-478AFB16ED3C}" dt="2025-03-21T13:44:38.561" v="4858" actId="478"/>
          <ac:picMkLst>
            <pc:docMk/>
            <pc:sldMk cId="873649490" sldId="323"/>
            <ac:picMk id="13" creationId="{A3F5B15E-8A82-C3C5-2199-F9269963706B}"/>
          </ac:picMkLst>
        </pc:picChg>
        <pc:picChg chg="add del mod ord">
          <ac:chgData name="Anita Tarandek" userId="dee614ee-0af5-40e4-bccd-f48ce9590fda" providerId="ADAL" clId="{E4EABF8C-730F-4B03-BBFD-478AFB16ED3C}" dt="2025-03-21T14:02:26.274" v="5185" actId="1076"/>
          <ac:picMkLst>
            <pc:docMk/>
            <pc:sldMk cId="873649490" sldId="323"/>
            <ac:picMk id="17" creationId="{2FAF143F-8D7F-9953-0535-755B06D7319D}"/>
          </ac:picMkLst>
        </pc:picChg>
        <pc:picChg chg="add mod">
          <ac:chgData name="Anita Tarandek" userId="dee614ee-0af5-40e4-bccd-f48ce9590fda" providerId="ADAL" clId="{E4EABF8C-730F-4B03-BBFD-478AFB16ED3C}" dt="2025-03-21T14:02:14.653" v="5183"/>
          <ac:picMkLst>
            <pc:docMk/>
            <pc:sldMk cId="873649490" sldId="323"/>
            <ac:picMk id="60" creationId="{EC2383D1-855B-BC21-CFF0-6B403488228F}"/>
          </ac:picMkLst>
        </pc:picChg>
        <pc:picChg chg="add del mod">
          <ac:chgData name="Anita Tarandek" userId="dee614ee-0af5-40e4-bccd-f48ce9590fda" providerId="ADAL" clId="{E4EABF8C-730F-4B03-BBFD-478AFB16ED3C}" dt="2025-03-21T14:05:55.099" v="5219" actId="478"/>
          <ac:picMkLst>
            <pc:docMk/>
            <pc:sldMk cId="873649490" sldId="323"/>
            <ac:picMk id="63" creationId="{BF5824DE-3CB8-BE95-F149-648C015FE8D2}"/>
          </ac:picMkLst>
        </pc:picChg>
        <pc:picChg chg="add del mod">
          <ac:chgData name="Anita Tarandek" userId="dee614ee-0af5-40e4-bccd-f48ce9590fda" providerId="ADAL" clId="{E4EABF8C-730F-4B03-BBFD-478AFB16ED3C}" dt="2025-03-21T14:05:55.099" v="5219" actId="478"/>
          <ac:picMkLst>
            <pc:docMk/>
            <pc:sldMk cId="873649490" sldId="323"/>
            <ac:picMk id="67" creationId="{FFF2B58C-D6CD-CB96-C6D3-C016F7F7DB7A}"/>
          </ac:picMkLst>
        </pc:picChg>
        <pc:cxnChg chg="add del mod">
          <ac:chgData name="Anita Tarandek" userId="dee614ee-0af5-40e4-bccd-f48ce9590fda" providerId="ADAL" clId="{E4EABF8C-730F-4B03-BBFD-478AFB16ED3C}" dt="2025-03-21T13:54:46.616" v="5066" actId="478"/>
          <ac:cxnSpMkLst>
            <pc:docMk/>
            <pc:sldMk cId="873649490" sldId="323"/>
            <ac:cxnSpMk id="23" creationId="{86FB30E2-C251-C877-DCA4-188C688F280E}"/>
          </ac:cxnSpMkLst>
        </pc:cxnChg>
        <pc:cxnChg chg="add del mod">
          <ac:chgData name="Anita Tarandek" userId="dee614ee-0af5-40e4-bccd-f48ce9590fda" providerId="ADAL" clId="{E4EABF8C-730F-4B03-BBFD-478AFB16ED3C}" dt="2025-03-21T13:55:30.982" v="5070" actId="478"/>
          <ac:cxnSpMkLst>
            <pc:docMk/>
            <pc:sldMk cId="873649490" sldId="323"/>
            <ac:cxnSpMk id="29" creationId="{3568FF42-338C-E0B2-59B3-A432B56A204C}"/>
          </ac:cxnSpMkLst>
        </pc:cxnChg>
        <pc:cxnChg chg="add del mod">
          <ac:chgData name="Anita Tarandek" userId="dee614ee-0af5-40e4-bccd-f48ce9590fda" providerId="ADAL" clId="{E4EABF8C-730F-4B03-BBFD-478AFB16ED3C}" dt="2025-03-21T13:56:40.747" v="5087" actId="478"/>
          <ac:cxnSpMkLst>
            <pc:docMk/>
            <pc:sldMk cId="873649490" sldId="323"/>
            <ac:cxnSpMk id="33" creationId="{94811AE7-2778-0121-09D2-3F8C48791000}"/>
          </ac:cxnSpMkLst>
        </pc:cxnChg>
        <pc:cxnChg chg="add mod">
          <ac:chgData name="Anita Tarandek" userId="dee614ee-0af5-40e4-bccd-f48ce9590fda" providerId="ADAL" clId="{E4EABF8C-730F-4B03-BBFD-478AFB16ED3C}" dt="2025-03-21T14:02:26.274" v="5185" actId="1076"/>
          <ac:cxnSpMkLst>
            <pc:docMk/>
            <pc:sldMk cId="873649490" sldId="323"/>
            <ac:cxnSpMk id="45" creationId="{EBF839A5-EEAF-71E8-B18E-AEF065F1ABAF}"/>
          </ac:cxnSpMkLst>
        </pc:cxnChg>
        <pc:cxnChg chg="add mod">
          <ac:chgData name="Anita Tarandek" userId="dee614ee-0af5-40e4-bccd-f48ce9590fda" providerId="ADAL" clId="{E4EABF8C-730F-4B03-BBFD-478AFB16ED3C}" dt="2025-03-21T13:59:53.505" v="5143" actId="1036"/>
          <ac:cxnSpMkLst>
            <pc:docMk/>
            <pc:sldMk cId="873649490" sldId="323"/>
            <ac:cxnSpMk id="46" creationId="{341FD69A-6F18-1F2B-398C-EE0600979F7E}"/>
          </ac:cxnSpMkLst>
        </pc:cxnChg>
        <pc:cxnChg chg="add mod">
          <ac:chgData name="Anita Tarandek" userId="dee614ee-0af5-40e4-bccd-f48ce9590fda" providerId="ADAL" clId="{E4EABF8C-730F-4B03-BBFD-478AFB16ED3C}" dt="2025-03-21T14:01:42.102" v="5182" actId="1076"/>
          <ac:cxnSpMkLst>
            <pc:docMk/>
            <pc:sldMk cId="873649490" sldId="323"/>
            <ac:cxnSpMk id="50" creationId="{ACDA36CB-B180-679E-862F-6A44E831A65D}"/>
          </ac:cxnSpMkLst>
        </pc:cxnChg>
        <pc:cxnChg chg="add mod">
          <ac:chgData name="Anita Tarandek" userId="dee614ee-0af5-40e4-bccd-f48ce9590fda" providerId="ADAL" clId="{E4EABF8C-730F-4B03-BBFD-478AFB16ED3C}" dt="2025-03-21T14:04:59.165" v="5215" actId="1035"/>
          <ac:cxnSpMkLst>
            <pc:docMk/>
            <pc:sldMk cId="873649490" sldId="323"/>
            <ac:cxnSpMk id="55" creationId="{E5835F63-A7B6-A267-F1F5-3B438CD23EF8}"/>
          </ac:cxnSpMkLst>
        </pc:cxnChg>
        <pc:cxnChg chg="add mod">
          <ac:chgData name="Anita Tarandek" userId="dee614ee-0af5-40e4-bccd-f48ce9590fda" providerId="ADAL" clId="{E4EABF8C-730F-4B03-BBFD-478AFB16ED3C}" dt="2025-03-21T14:02:14.653" v="5183"/>
          <ac:cxnSpMkLst>
            <pc:docMk/>
            <pc:sldMk cId="873649490" sldId="323"/>
            <ac:cxnSpMk id="59" creationId="{57AD2CA6-A475-64A4-490A-373A2003C882}"/>
          </ac:cxnSpMkLst>
        </pc:cxnChg>
        <pc:cxnChg chg="add del mod">
          <ac:chgData name="Anita Tarandek" userId="dee614ee-0af5-40e4-bccd-f48ce9590fda" providerId="ADAL" clId="{E4EABF8C-730F-4B03-BBFD-478AFB16ED3C}" dt="2025-03-21T14:05:55.099" v="5219" actId="478"/>
          <ac:cxnSpMkLst>
            <pc:docMk/>
            <pc:sldMk cId="873649490" sldId="323"/>
            <ac:cxnSpMk id="62" creationId="{834F37E5-300C-2387-70B3-47B74AF638E4}"/>
          </ac:cxnSpMkLst>
        </pc:cxnChg>
      </pc:sldChg>
      <pc:sldChg chg="addSp delSp modSp add mod ord modAnim">
        <pc:chgData name="Anita Tarandek" userId="dee614ee-0af5-40e4-bccd-f48ce9590fda" providerId="ADAL" clId="{E4EABF8C-730F-4B03-BBFD-478AFB16ED3C}" dt="2025-03-21T14:10:22.529" v="5242"/>
        <pc:sldMkLst>
          <pc:docMk/>
          <pc:sldMk cId="3373183327" sldId="324"/>
        </pc:sldMkLst>
        <pc:spChg chg="del">
          <ac:chgData name="Anita Tarandek" userId="dee614ee-0af5-40e4-bccd-f48ce9590fda" providerId="ADAL" clId="{E4EABF8C-730F-4B03-BBFD-478AFB16ED3C}" dt="2025-03-21T14:06:42.431" v="5226" actId="478"/>
          <ac:spMkLst>
            <pc:docMk/>
            <pc:sldMk cId="3373183327" sldId="324"/>
            <ac:spMk id="9" creationId="{5CBBAF6C-7760-72CE-139B-A6C783DD6DBF}"/>
          </ac:spMkLst>
        </pc:spChg>
        <pc:spChg chg="add mod">
          <ac:chgData name="Anita Tarandek" userId="dee614ee-0af5-40e4-bccd-f48ce9590fda" providerId="ADAL" clId="{E4EABF8C-730F-4B03-BBFD-478AFB16ED3C}" dt="2025-03-21T14:06:49.229" v="5229"/>
          <ac:spMkLst>
            <pc:docMk/>
            <pc:sldMk cId="3373183327" sldId="324"/>
            <ac:spMk id="11" creationId="{92C44517-3AAF-B8EF-A12C-6359619A19D1}"/>
          </ac:spMkLst>
        </pc:spChg>
        <pc:picChg chg="del">
          <ac:chgData name="Anita Tarandek" userId="dee614ee-0af5-40e4-bccd-f48ce9590fda" providerId="ADAL" clId="{E4EABF8C-730F-4B03-BBFD-478AFB16ED3C}" dt="2025-03-21T14:06:44.164" v="5227" actId="478"/>
          <ac:picMkLst>
            <pc:docMk/>
            <pc:sldMk cId="3373183327" sldId="324"/>
            <ac:picMk id="10" creationId="{19B08816-ADC0-E1CC-4695-3B37759CE038}"/>
          </ac:picMkLst>
        </pc:picChg>
        <pc:picChg chg="add mod">
          <ac:chgData name="Anita Tarandek" userId="dee614ee-0af5-40e4-bccd-f48ce9590fda" providerId="ADAL" clId="{E4EABF8C-730F-4B03-BBFD-478AFB16ED3C}" dt="2025-03-21T14:06:49.229" v="5229"/>
          <ac:picMkLst>
            <pc:docMk/>
            <pc:sldMk cId="3373183327" sldId="324"/>
            <ac:picMk id="12" creationId="{9154D53D-259A-E408-925F-336811B81F47}"/>
          </ac:picMkLst>
        </pc:picChg>
      </pc:sldChg>
      <pc:sldChg chg="addSp delSp modSp add del mod modAnim">
        <pc:chgData name="Anita Tarandek" userId="dee614ee-0af5-40e4-bccd-f48ce9590fda" providerId="ADAL" clId="{E4EABF8C-730F-4B03-BBFD-478AFB16ED3C}" dt="2025-03-21T16:14:32.525" v="5744" actId="47"/>
        <pc:sldMkLst>
          <pc:docMk/>
          <pc:sldMk cId="278493963" sldId="325"/>
        </pc:sldMkLst>
        <pc:spChg chg="add mod">
          <ac:chgData name="Anita Tarandek" userId="dee614ee-0af5-40e4-bccd-f48ce9590fda" providerId="ADAL" clId="{E4EABF8C-730F-4B03-BBFD-478AFB16ED3C}" dt="2025-03-21T15:09:12.433" v="5620"/>
          <ac:spMkLst>
            <pc:docMk/>
            <pc:sldMk cId="278493963" sldId="325"/>
            <ac:spMk id="3" creationId="{3D004514-937A-D005-7DC6-E20CF48A53F3}"/>
          </ac:spMkLst>
        </pc:spChg>
        <pc:spChg chg="add mod">
          <ac:chgData name="Anita Tarandek" userId="dee614ee-0af5-40e4-bccd-f48ce9590fda" providerId="ADAL" clId="{E4EABF8C-730F-4B03-BBFD-478AFB16ED3C}" dt="2025-03-21T15:09:12.433" v="5620"/>
          <ac:spMkLst>
            <pc:docMk/>
            <pc:sldMk cId="278493963" sldId="325"/>
            <ac:spMk id="5" creationId="{818BB057-2CEF-A5CD-0A82-B3B94F17BB35}"/>
          </ac:spMkLst>
        </pc:spChg>
        <pc:spChg chg="add mod">
          <ac:chgData name="Anita Tarandek" userId="dee614ee-0af5-40e4-bccd-f48ce9590fda" providerId="ADAL" clId="{E4EABF8C-730F-4B03-BBFD-478AFB16ED3C}" dt="2025-03-21T15:09:12.433" v="5620"/>
          <ac:spMkLst>
            <pc:docMk/>
            <pc:sldMk cId="278493963" sldId="325"/>
            <ac:spMk id="6" creationId="{59F1B691-355D-E86B-A941-B4989148E6C9}"/>
          </ac:spMkLst>
        </pc:spChg>
        <pc:grpChg chg="del">
          <ac:chgData name="Anita Tarandek" userId="dee614ee-0af5-40e4-bccd-f48ce9590fda" providerId="ADAL" clId="{E4EABF8C-730F-4B03-BBFD-478AFB16ED3C}" dt="2025-03-21T15:09:05.530" v="5619" actId="478"/>
          <ac:grpSpMkLst>
            <pc:docMk/>
            <pc:sldMk cId="278493963" sldId="325"/>
            <ac:grpSpMk id="43" creationId="{4EABE430-DCD9-4C99-2058-B82FAAC377B0}"/>
          </ac:grpSpMkLst>
        </pc:grpChg>
      </pc:sldChg>
      <pc:sldChg chg="addSp delSp modSp add del mod delAnim modAnim">
        <pc:chgData name="Anita Tarandek" userId="dee614ee-0af5-40e4-bccd-f48ce9590fda" providerId="ADAL" clId="{E4EABF8C-730F-4B03-BBFD-478AFB16ED3C}" dt="2025-03-21T16:15:47.214" v="5763" actId="47"/>
        <pc:sldMkLst>
          <pc:docMk/>
          <pc:sldMk cId="3822826728" sldId="326"/>
        </pc:sldMkLst>
        <pc:spChg chg="add mod">
          <ac:chgData name="Anita Tarandek" userId="dee614ee-0af5-40e4-bccd-f48ce9590fda" providerId="ADAL" clId="{E4EABF8C-730F-4B03-BBFD-478AFB16ED3C}" dt="2025-03-21T15:09:28.588" v="5624"/>
          <ac:spMkLst>
            <pc:docMk/>
            <pc:sldMk cId="3822826728" sldId="326"/>
            <ac:spMk id="4" creationId="{3FB37B5A-8018-DE4C-B1BB-025BCD5AEE7E}"/>
          </ac:spMkLst>
        </pc:spChg>
        <pc:spChg chg="del">
          <ac:chgData name="Anita Tarandek" userId="dee614ee-0af5-40e4-bccd-f48ce9590fda" providerId="ADAL" clId="{E4EABF8C-730F-4B03-BBFD-478AFB16ED3C}" dt="2025-03-21T15:09:28.177" v="5623" actId="478"/>
          <ac:spMkLst>
            <pc:docMk/>
            <pc:sldMk cId="3822826728" sldId="326"/>
            <ac:spMk id="5" creationId="{39D361AA-1912-0CAF-EF27-BE6CA88114BD}"/>
          </ac:spMkLst>
        </pc:spChg>
        <pc:spChg chg="del">
          <ac:chgData name="Anita Tarandek" userId="dee614ee-0af5-40e4-bccd-f48ce9590fda" providerId="ADAL" clId="{E4EABF8C-730F-4B03-BBFD-478AFB16ED3C}" dt="2025-03-21T15:09:28.177" v="5623" actId="478"/>
          <ac:spMkLst>
            <pc:docMk/>
            <pc:sldMk cId="3822826728" sldId="326"/>
            <ac:spMk id="6" creationId="{60B05BF7-E0A7-402A-4E59-B965DADD86CD}"/>
          </ac:spMkLst>
        </pc:spChg>
        <pc:picChg chg="add mod">
          <ac:chgData name="Anita Tarandek" userId="dee614ee-0af5-40e4-bccd-f48ce9590fda" providerId="ADAL" clId="{E4EABF8C-730F-4B03-BBFD-478AFB16ED3C}" dt="2025-03-21T15:09:28.588" v="5624"/>
          <ac:picMkLst>
            <pc:docMk/>
            <pc:sldMk cId="3822826728" sldId="326"/>
            <ac:picMk id="7" creationId="{99A668D4-22A6-2F6D-D2AB-D1E9A2DC15FD}"/>
          </ac:picMkLst>
        </pc:picChg>
      </pc:sldChg>
      <pc:sldChg chg="addSp delSp modSp add del mod ord delAnim modAnim">
        <pc:chgData name="Anita Tarandek" userId="dee614ee-0af5-40e4-bccd-f48ce9590fda" providerId="ADAL" clId="{E4EABF8C-730F-4B03-BBFD-478AFB16ED3C}" dt="2025-03-21T16:15:47.214" v="5763" actId="47"/>
        <pc:sldMkLst>
          <pc:docMk/>
          <pc:sldMk cId="1387116695" sldId="327"/>
        </pc:sldMkLst>
        <pc:spChg chg="add mod">
          <ac:chgData name="Anita Tarandek" userId="dee614ee-0af5-40e4-bccd-f48ce9590fda" providerId="ADAL" clId="{E4EABF8C-730F-4B03-BBFD-478AFB16ED3C}" dt="2025-03-21T16:14:29.562" v="5743"/>
          <ac:spMkLst>
            <pc:docMk/>
            <pc:sldMk cId="1387116695" sldId="327"/>
            <ac:spMk id="3" creationId="{8013AA7A-2B09-0A70-72A0-5A5DB7357D82}"/>
          </ac:spMkLst>
        </pc:spChg>
        <pc:spChg chg="add del mod">
          <ac:chgData name="Anita Tarandek" userId="dee614ee-0af5-40e4-bccd-f48ce9590fda" providerId="ADAL" clId="{E4EABF8C-730F-4B03-BBFD-478AFB16ED3C}" dt="2025-03-21T16:14:41.097" v="5746" actId="478"/>
          <ac:spMkLst>
            <pc:docMk/>
            <pc:sldMk cId="1387116695" sldId="327"/>
            <ac:spMk id="5" creationId="{2F3736DE-D37B-FCA0-D465-2A4B2816E199}"/>
          </ac:spMkLst>
        </pc:spChg>
        <pc:spChg chg="add del mod">
          <ac:chgData name="Anita Tarandek" userId="dee614ee-0af5-40e4-bccd-f48ce9590fda" providerId="ADAL" clId="{E4EABF8C-730F-4B03-BBFD-478AFB16ED3C}" dt="2025-03-21T16:14:41.097" v="5746" actId="478"/>
          <ac:spMkLst>
            <pc:docMk/>
            <pc:sldMk cId="1387116695" sldId="327"/>
            <ac:spMk id="6" creationId="{4D55C78D-1415-D44A-B0FE-536060787CA9}"/>
          </ac:spMkLst>
        </pc:spChg>
        <pc:spChg chg="add del mod">
          <ac:chgData name="Anita Tarandek" userId="dee614ee-0af5-40e4-bccd-f48ce9590fda" providerId="ADAL" clId="{E4EABF8C-730F-4B03-BBFD-478AFB16ED3C}" dt="2025-03-21T16:15:40.605" v="5760" actId="21"/>
          <ac:spMkLst>
            <pc:docMk/>
            <pc:sldMk cId="1387116695" sldId="327"/>
            <ac:spMk id="7" creationId="{EEF15E91-EECD-D2D0-E4EA-85B74E3AB31B}"/>
          </ac:spMkLst>
        </pc:spChg>
        <pc:picChg chg="add del mod">
          <ac:chgData name="Anita Tarandek" userId="dee614ee-0af5-40e4-bccd-f48ce9590fda" providerId="ADAL" clId="{E4EABF8C-730F-4B03-BBFD-478AFB16ED3C}" dt="2025-03-21T16:15:40.605" v="5760" actId="21"/>
          <ac:picMkLst>
            <pc:docMk/>
            <pc:sldMk cId="1387116695" sldId="327"/>
            <ac:picMk id="8" creationId="{86099AA9-4C8D-5276-44AB-02770F73C274}"/>
          </ac:picMkLst>
        </pc:picChg>
      </pc:sldChg>
      <pc:sldChg chg="add del">
        <pc:chgData name="Anita Tarandek" userId="dee614ee-0af5-40e4-bccd-f48ce9590fda" providerId="ADAL" clId="{E4EABF8C-730F-4B03-BBFD-478AFB16ED3C}" dt="2025-03-21T15:59:26.600" v="5734"/>
        <pc:sldMkLst>
          <pc:docMk/>
          <pc:sldMk cId="2937681838" sldId="327"/>
        </pc:sldMkLst>
      </pc:sldChg>
      <pc:sldChg chg="addSp delSp modSp add del mod addAnim delAnim modAnim">
        <pc:chgData name="Anita Tarandek" userId="dee614ee-0af5-40e4-bccd-f48ce9590fda" providerId="ADAL" clId="{E4EABF8C-730F-4B03-BBFD-478AFB16ED3C}" dt="2025-03-21T16:18:36.104" v="5793" actId="47"/>
        <pc:sldMkLst>
          <pc:docMk/>
          <pc:sldMk cId="1686593826" sldId="328"/>
        </pc:sldMkLst>
        <pc:spChg chg="mod">
          <ac:chgData name="Anita Tarandek" userId="dee614ee-0af5-40e4-bccd-f48ce9590fda" providerId="ADAL" clId="{E4EABF8C-730F-4B03-BBFD-478AFB16ED3C}" dt="2025-03-21T16:15:24.532" v="5757" actId="1076"/>
          <ac:spMkLst>
            <pc:docMk/>
            <pc:sldMk cId="1686593826" sldId="328"/>
            <ac:spMk id="3" creationId="{614CE6AF-3B78-DBCC-9E2C-2F2313B67015}"/>
          </ac:spMkLst>
        </pc:spChg>
        <pc:spChg chg="add del">
          <ac:chgData name="Anita Tarandek" userId="dee614ee-0af5-40e4-bccd-f48ce9590fda" providerId="ADAL" clId="{E4EABF8C-730F-4B03-BBFD-478AFB16ED3C}" dt="2025-03-21T16:15:15.841" v="5754" actId="21"/>
          <ac:spMkLst>
            <pc:docMk/>
            <pc:sldMk cId="1686593826" sldId="328"/>
            <ac:spMk id="5" creationId="{C308C1CB-72FB-829D-4B70-E5DD04E72CEB}"/>
          </ac:spMkLst>
        </pc:spChg>
        <pc:spChg chg="del">
          <ac:chgData name="Anita Tarandek" userId="dee614ee-0af5-40e4-bccd-f48ce9590fda" providerId="ADAL" clId="{E4EABF8C-730F-4B03-BBFD-478AFB16ED3C}" dt="2025-03-21T16:15:15.841" v="5754" actId="21"/>
          <ac:spMkLst>
            <pc:docMk/>
            <pc:sldMk cId="1686593826" sldId="328"/>
            <ac:spMk id="6" creationId="{155155FF-A9B8-FE29-020B-6E928E27A9F6}"/>
          </ac:spMkLst>
        </pc:spChg>
        <pc:spChg chg="add mod">
          <ac:chgData name="Anita Tarandek" userId="dee614ee-0af5-40e4-bccd-f48ce9590fda" providerId="ADAL" clId="{E4EABF8C-730F-4B03-BBFD-478AFB16ED3C}" dt="2025-03-21T16:15:26.947" v="5758"/>
          <ac:spMkLst>
            <pc:docMk/>
            <pc:sldMk cId="1686593826" sldId="328"/>
            <ac:spMk id="7" creationId="{C308C1CB-72FB-829D-4B70-E5DD04E72CEB}"/>
          </ac:spMkLst>
        </pc:spChg>
        <pc:spChg chg="add mod">
          <ac:chgData name="Anita Tarandek" userId="dee614ee-0af5-40e4-bccd-f48ce9590fda" providerId="ADAL" clId="{E4EABF8C-730F-4B03-BBFD-478AFB16ED3C}" dt="2025-03-21T16:15:26.947" v="5758"/>
          <ac:spMkLst>
            <pc:docMk/>
            <pc:sldMk cId="1686593826" sldId="328"/>
            <ac:spMk id="8" creationId="{155155FF-A9B8-FE29-020B-6E928E27A9F6}"/>
          </ac:spMkLst>
        </pc:spChg>
        <pc:grpChg chg="del">
          <ac:chgData name="Anita Tarandek" userId="dee614ee-0af5-40e4-bccd-f48ce9590fda" providerId="ADAL" clId="{E4EABF8C-730F-4B03-BBFD-478AFB16ED3C}" dt="2025-03-21T16:15:21.098" v="5756" actId="478"/>
          <ac:grpSpMkLst>
            <pc:docMk/>
            <pc:sldMk cId="1686593826" sldId="328"/>
            <ac:grpSpMk id="43" creationId="{F83FF899-F448-D17C-6D85-4A6689576CAD}"/>
          </ac:grpSpMkLst>
        </pc:grpChg>
      </pc:sldChg>
      <pc:sldChg chg="addSp delSp modSp add del mod delAnim modAnim">
        <pc:chgData name="Anita Tarandek" userId="dee614ee-0af5-40e4-bccd-f48ce9590fda" providerId="ADAL" clId="{E4EABF8C-730F-4B03-BBFD-478AFB16ED3C}" dt="2025-03-21T16:18:36.104" v="5793" actId="47"/>
        <pc:sldMkLst>
          <pc:docMk/>
          <pc:sldMk cId="1842830839" sldId="329"/>
        </pc:sldMkLst>
        <pc:spChg chg="add mod">
          <ac:chgData name="Anita Tarandek" userId="dee614ee-0af5-40e4-bccd-f48ce9590fda" providerId="ADAL" clId="{E4EABF8C-730F-4B03-BBFD-478AFB16ED3C}" dt="2025-03-21T16:15:43.630" v="5762"/>
          <ac:spMkLst>
            <pc:docMk/>
            <pc:sldMk cId="1842830839" sldId="329"/>
            <ac:spMk id="4" creationId="{EEF15E91-EECD-D2D0-E4EA-85B74E3AB31B}"/>
          </ac:spMkLst>
        </pc:spChg>
        <pc:spChg chg="del">
          <ac:chgData name="Anita Tarandek" userId="dee614ee-0af5-40e4-bccd-f48ce9590fda" providerId="ADAL" clId="{E4EABF8C-730F-4B03-BBFD-478AFB16ED3C}" dt="2025-03-21T16:15:43.203" v="5761" actId="478"/>
          <ac:spMkLst>
            <pc:docMk/>
            <pc:sldMk cId="1842830839" sldId="329"/>
            <ac:spMk id="7" creationId="{AFF6DD9B-CE2B-BAE5-E7E5-2335972C7878}"/>
          </ac:spMkLst>
        </pc:spChg>
        <pc:spChg chg="del">
          <ac:chgData name="Anita Tarandek" userId="dee614ee-0af5-40e4-bccd-f48ce9590fda" providerId="ADAL" clId="{E4EABF8C-730F-4B03-BBFD-478AFB16ED3C}" dt="2025-03-21T16:15:43.203" v="5761" actId="478"/>
          <ac:spMkLst>
            <pc:docMk/>
            <pc:sldMk cId="1842830839" sldId="329"/>
            <ac:spMk id="8" creationId="{BB8846F6-EFF4-E59C-37D5-1A1822C69D58}"/>
          </ac:spMkLst>
        </pc:spChg>
        <pc:picChg chg="add mod">
          <ac:chgData name="Anita Tarandek" userId="dee614ee-0af5-40e4-bccd-f48ce9590fda" providerId="ADAL" clId="{E4EABF8C-730F-4B03-BBFD-478AFB16ED3C}" dt="2025-03-21T16:15:43.630" v="5762"/>
          <ac:picMkLst>
            <pc:docMk/>
            <pc:sldMk cId="1842830839" sldId="329"/>
            <ac:picMk id="5" creationId="{86099AA9-4C8D-5276-44AB-02770F73C274}"/>
          </ac:picMkLst>
        </pc:picChg>
      </pc:sldChg>
      <pc:sldChg chg="addSp delSp modSp add mod modAnim">
        <pc:chgData name="Anita Tarandek" userId="dee614ee-0af5-40e4-bccd-f48ce9590fda" providerId="ADAL" clId="{E4EABF8C-730F-4B03-BBFD-478AFB16ED3C}" dt="2025-03-21T16:18:22.119" v="5789"/>
        <pc:sldMkLst>
          <pc:docMk/>
          <pc:sldMk cId="486268123" sldId="330"/>
        </pc:sldMkLst>
        <pc:spChg chg="add mod">
          <ac:chgData name="Anita Tarandek" userId="dee614ee-0af5-40e4-bccd-f48ce9590fda" providerId="ADAL" clId="{E4EABF8C-730F-4B03-BBFD-478AFB16ED3C}" dt="2025-03-21T16:18:11.398" v="5785"/>
          <ac:spMkLst>
            <pc:docMk/>
            <pc:sldMk cId="486268123" sldId="330"/>
            <ac:spMk id="3" creationId="{2D4F0374-9617-842B-FAE8-B774AA402BE4}"/>
          </ac:spMkLst>
        </pc:spChg>
        <pc:spChg chg="add mod">
          <ac:chgData name="Anita Tarandek" userId="dee614ee-0af5-40e4-bccd-f48ce9590fda" providerId="ADAL" clId="{E4EABF8C-730F-4B03-BBFD-478AFB16ED3C}" dt="2025-03-21T16:18:11.398" v="5785"/>
          <ac:spMkLst>
            <pc:docMk/>
            <pc:sldMk cId="486268123" sldId="330"/>
            <ac:spMk id="5" creationId="{3F7D9E53-6BE4-CCEF-17B5-6FDFAC24EEB3}"/>
          </ac:spMkLst>
        </pc:spChg>
        <pc:spChg chg="add mod">
          <ac:chgData name="Anita Tarandek" userId="dee614ee-0af5-40e4-bccd-f48ce9590fda" providerId="ADAL" clId="{E4EABF8C-730F-4B03-BBFD-478AFB16ED3C}" dt="2025-03-21T16:18:11.398" v="5785"/>
          <ac:spMkLst>
            <pc:docMk/>
            <pc:sldMk cId="486268123" sldId="330"/>
            <ac:spMk id="6" creationId="{FB4769C3-9B5D-43AB-928C-ED5095DA0953}"/>
          </ac:spMkLst>
        </pc:spChg>
        <pc:spChg chg="add mod">
          <ac:chgData name="Anita Tarandek" userId="dee614ee-0af5-40e4-bccd-f48ce9590fda" providerId="ADAL" clId="{E4EABF8C-730F-4B03-BBFD-478AFB16ED3C}" dt="2025-03-21T16:18:22.119" v="5789"/>
          <ac:spMkLst>
            <pc:docMk/>
            <pc:sldMk cId="486268123" sldId="330"/>
            <ac:spMk id="7" creationId="{AA14A78D-2252-F70A-11E3-269EEA56AFAC}"/>
          </ac:spMkLst>
        </pc:spChg>
        <pc:spChg chg="add mod">
          <ac:chgData name="Anita Tarandek" userId="dee614ee-0af5-40e4-bccd-f48ce9590fda" providerId="ADAL" clId="{E4EABF8C-730F-4B03-BBFD-478AFB16ED3C}" dt="2025-03-21T16:18:22.119" v="5789"/>
          <ac:spMkLst>
            <pc:docMk/>
            <pc:sldMk cId="486268123" sldId="330"/>
            <ac:spMk id="8" creationId="{66747350-F98E-31D7-6283-4A2F6ABD7E0A}"/>
          </ac:spMkLst>
        </pc:spChg>
        <pc:spChg chg="add mod">
          <ac:chgData name="Anita Tarandek" userId="dee614ee-0af5-40e4-bccd-f48ce9590fda" providerId="ADAL" clId="{E4EABF8C-730F-4B03-BBFD-478AFB16ED3C}" dt="2025-03-21T16:18:22.119" v="5789"/>
          <ac:spMkLst>
            <pc:docMk/>
            <pc:sldMk cId="486268123" sldId="330"/>
            <ac:spMk id="9" creationId="{2FA086A7-4B5A-CBF9-DBEA-AC3BD076C12E}"/>
          </ac:spMkLst>
        </pc:spChg>
        <pc:grpChg chg="del">
          <ac:chgData name="Anita Tarandek" userId="dee614ee-0af5-40e4-bccd-f48ce9590fda" providerId="ADAL" clId="{E4EABF8C-730F-4B03-BBFD-478AFB16ED3C}" dt="2025-03-21T16:18:21.150" v="5788" actId="478"/>
          <ac:grpSpMkLst>
            <pc:docMk/>
            <pc:sldMk cId="486268123" sldId="330"/>
            <ac:grpSpMk id="43" creationId="{F134C9E0-6237-2845-A916-B7788E8AC06D}"/>
          </ac:grpSpMkLst>
        </pc:grpChg>
      </pc:sldChg>
      <pc:sldChg chg="addSp delSp modSp add mod delAnim modAnim">
        <pc:chgData name="Anita Tarandek" userId="dee614ee-0af5-40e4-bccd-f48ce9590fda" providerId="ADAL" clId="{E4EABF8C-730F-4B03-BBFD-478AFB16ED3C}" dt="2025-03-21T16:18:32.720" v="5792"/>
        <pc:sldMkLst>
          <pc:docMk/>
          <pc:sldMk cId="4070982252" sldId="331"/>
        </pc:sldMkLst>
        <pc:spChg chg="add mod">
          <ac:chgData name="Anita Tarandek" userId="dee614ee-0af5-40e4-bccd-f48ce9590fda" providerId="ADAL" clId="{E4EABF8C-730F-4B03-BBFD-478AFB16ED3C}" dt="2025-03-21T16:18:32.720" v="5792"/>
          <ac:spMkLst>
            <pc:docMk/>
            <pc:sldMk cId="4070982252" sldId="331"/>
            <ac:spMk id="3" creationId="{49155A6A-34A0-CE1C-36D7-96366457D0E6}"/>
          </ac:spMkLst>
        </pc:spChg>
        <pc:spChg chg="del">
          <ac:chgData name="Anita Tarandek" userId="dee614ee-0af5-40e4-bccd-f48ce9590fda" providerId="ADAL" clId="{E4EABF8C-730F-4B03-BBFD-478AFB16ED3C}" dt="2025-03-21T16:18:32.312" v="5791" actId="478"/>
          <ac:spMkLst>
            <pc:docMk/>
            <pc:sldMk cId="4070982252" sldId="331"/>
            <ac:spMk id="8" creationId="{59569856-BC13-973E-C4D4-C96510D5C46E}"/>
          </ac:spMkLst>
        </pc:spChg>
        <pc:spChg chg="del">
          <ac:chgData name="Anita Tarandek" userId="dee614ee-0af5-40e4-bccd-f48ce9590fda" providerId="ADAL" clId="{E4EABF8C-730F-4B03-BBFD-478AFB16ED3C}" dt="2025-03-21T16:18:32.312" v="5791" actId="478"/>
          <ac:spMkLst>
            <pc:docMk/>
            <pc:sldMk cId="4070982252" sldId="331"/>
            <ac:spMk id="9" creationId="{45B883A6-DC2D-7144-B710-4B6BD376EAB4}"/>
          </ac:spMkLst>
        </pc:spChg>
        <pc:picChg chg="add mod">
          <ac:chgData name="Anita Tarandek" userId="dee614ee-0af5-40e4-bccd-f48ce9590fda" providerId="ADAL" clId="{E4EABF8C-730F-4B03-BBFD-478AFB16ED3C}" dt="2025-03-21T16:18:32.720" v="5792"/>
          <ac:picMkLst>
            <pc:docMk/>
            <pc:sldMk cId="4070982252" sldId="331"/>
            <ac:picMk id="4" creationId="{A5B3E8C0-D39D-71F9-0F9B-FB2EB9F41B3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4F4AF-F30B-4710-B600-0B1DEB3B42E2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D0D64E87-3F9B-4708-B05C-80564F540990}">
      <dgm:prSet custT="1"/>
      <dgm:spPr/>
      <dgm:t>
        <a:bodyPr/>
        <a:lstStyle/>
        <a:p>
          <a:r>
            <a:rPr lang="hr-HR" sz="2000" b="0" i="0" dirty="0"/>
            <a:t>uključenost krajnjih korisnika</a:t>
          </a:r>
          <a:endParaRPr lang="hr-HR" sz="2000" dirty="0"/>
        </a:p>
      </dgm:t>
    </dgm:pt>
    <dgm:pt modelId="{832643C5-11AC-46D1-BE23-B7592810FEC3}" type="par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42BFFF5-730C-44C8-BE9A-CDE1F344B90A}" type="sib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8A32EA9-62B9-44BD-B79B-813DDAC570DC}">
      <dgm:prSet custT="1"/>
      <dgm:spPr/>
      <dgm:t>
        <a:bodyPr/>
        <a:lstStyle/>
        <a:p>
          <a:r>
            <a:rPr lang="hr-HR" sz="2000" b="0" i="0" dirty="0"/>
            <a:t>sinteza dokaza prije istraživanja</a:t>
          </a:r>
          <a:endParaRPr lang="hr-HR" sz="2000" dirty="0"/>
        </a:p>
      </dgm:t>
    </dgm:pt>
    <dgm:pt modelId="{D929972A-F26E-48E2-BE2B-8D36E83DFE46}" type="parTrans" cxnId="{9CD2B802-4DB5-420E-B4DD-30CE5275AF4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6C79189-11E2-4DA0-AE70-58C668B57452}" type="sibTrans" cxnId="{9CD2B802-4DB5-420E-B4DD-30CE5275AF4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8B1F626-B602-48C6-AAC7-7619D1167EB0}">
      <dgm:prSet custT="1"/>
      <dgm:spPr>
        <a:solidFill>
          <a:srgbClr val="25408F"/>
        </a:solidFill>
      </dgm:spPr>
      <dgm:t>
        <a:bodyPr/>
        <a:lstStyle/>
        <a:p>
          <a:r>
            <a:rPr lang="hr-HR" sz="2800" dirty="0"/>
            <a:t>Potreba za istraživanjem</a:t>
          </a:r>
          <a:endParaRPr lang="hr-HR" sz="2800" b="0" dirty="0"/>
        </a:p>
      </dgm:t>
    </dgm:pt>
    <dgm:pt modelId="{91F87E1D-7043-4B20-87CA-D74F979E1F83}" type="par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AE15D75-08FB-405E-BA36-8AE9C5B2A283}" type="sib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B252BD1-B7F3-4FBA-B9F7-C06F446FC71E}" type="pres">
      <dgm:prSet presAssocID="{E354F4AF-F30B-4710-B600-0B1DEB3B4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8334E2-DA66-4BE2-8A32-7F8A5368963C}" type="pres">
      <dgm:prSet presAssocID="{C8B1F626-B602-48C6-AAC7-7619D1167EB0}" presName="singleCycle" presStyleCnt="0"/>
      <dgm:spPr/>
    </dgm:pt>
    <dgm:pt modelId="{E3C3F430-99A2-4141-8700-F60F45FF851D}" type="pres">
      <dgm:prSet presAssocID="{C8B1F626-B602-48C6-AAC7-7619D1167EB0}" presName="singleCenter" presStyleLbl="node1" presStyleIdx="0" presStyleCnt="3" custScaleX="152675" custScaleY="102177" custLinFactNeighborX="-76890" custLinFactNeighborY="-10462">
        <dgm:presLayoutVars>
          <dgm:chMax val="7"/>
          <dgm:chPref val="7"/>
        </dgm:presLayoutVars>
      </dgm:prSet>
      <dgm:spPr/>
    </dgm:pt>
    <dgm:pt modelId="{049B3D96-98D2-4292-83D7-A3D8F4B1290E}" type="pres">
      <dgm:prSet presAssocID="{832643C5-11AC-46D1-BE23-B7592810FEC3}" presName="Name56" presStyleLbl="parChTrans1D2" presStyleIdx="0" presStyleCnt="2"/>
      <dgm:spPr/>
    </dgm:pt>
    <dgm:pt modelId="{37D85676-67ED-44A3-80D8-11B7B1F9BEB6}" type="pres">
      <dgm:prSet presAssocID="{D0D64E87-3F9B-4708-B05C-80564F540990}" presName="text0" presStyleLbl="node1" presStyleIdx="1" presStyleCnt="3" custScaleX="194801" custScaleY="123227" custRadScaleRad="78192" custRadScaleInc="16402">
        <dgm:presLayoutVars>
          <dgm:bulletEnabled val="1"/>
        </dgm:presLayoutVars>
      </dgm:prSet>
      <dgm:spPr/>
    </dgm:pt>
    <dgm:pt modelId="{F36D374D-2A58-454C-B3D3-F84C24E64D8F}" type="pres">
      <dgm:prSet presAssocID="{D929972A-F26E-48E2-BE2B-8D36E83DFE46}" presName="Name56" presStyleLbl="parChTrans1D2" presStyleIdx="1" presStyleCnt="2"/>
      <dgm:spPr/>
    </dgm:pt>
    <dgm:pt modelId="{6FFA9CA4-66D7-4622-AA84-BFB4DE1F67A5}" type="pres">
      <dgm:prSet presAssocID="{F8A32EA9-62B9-44BD-B79B-813DDAC570DC}" presName="text0" presStyleLbl="node1" presStyleIdx="2" presStyleCnt="3" custScaleX="194801" custScaleY="123227" custRadScaleRad="42345" custRadScaleInc="-30318">
        <dgm:presLayoutVars>
          <dgm:bulletEnabled val="1"/>
        </dgm:presLayoutVars>
      </dgm:prSet>
      <dgm:spPr/>
    </dgm:pt>
  </dgm:ptLst>
  <dgm:cxnLst>
    <dgm:cxn modelId="{6E349502-E3E4-4232-9D31-B336919B493D}" type="presOf" srcId="{F8A32EA9-62B9-44BD-B79B-813DDAC570DC}" destId="{6FFA9CA4-66D7-4622-AA84-BFB4DE1F67A5}" srcOrd="0" destOrd="0" presId="urn:microsoft.com/office/officeart/2008/layout/RadialCluster"/>
    <dgm:cxn modelId="{9CD2B802-4DB5-420E-B4DD-30CE5275AF42}" srcId="{C8B1F626-B602-48C6-AAC7-7619D1167EB0}" destId="{F8A32EA9-62B9-44BD-B79B-813DDAC570DC}" srcOrd="1" destOrd="0" parTransId="{D929972A-F26E-48E2-BE2B-8D36E83DFE46}" sibTransId="{16C79189-11E2-4DA0-AE70-58C668B57452}"/>
    <dgm:cxn modelId="{46C93F0C-0030-4553-B811-7AD1F32E268B}" type="presOf" srcId="{C8B1F626-B602-48C6-AAC7-7619D1167EB0}" destId="{E3C3F430-99A2-4141-8700-F60F45FF851D}" srcOrd="0" destOrd="0" presId="urn:microsoft.com/office/officeart/2008/layout/RadialCluster"/>
    <dgm:cxn modelId="{01047921-2A5E-4CEF-B5D6-3671F4169EFE}" srcId="{E354F4AF-F30B-4710-B600-0B1DEB3B42E2}" destId="{C8B1F626-B602-48C6-AAC7-7619D1167EB0}" srcOrd="0" destOrd="0" parTransId="{91F87E1D-7043-4B20-87CA-D74F979E1F83}" sibTransId="{BAE15D75-08FB-405E-BA36-8AE9C5B2A283}"/>
    <dgm:cxn modelId="{C7D68131-EEEA-4D47-B15C-453EBAF1FADC}" type="presOf" srcId="{832643C5-11AC-46D1-BE23-B7592810FEC3}" destId="{049B3D96-98D2-4292-83D7-A3D8F4B1290E}" srcOrd="0" destOrd="0" presId="urn:microsoft.com/office/officeart/2008/layout/RadialCluster"/>
    <dgm:cxn modelId="{FFCB5F69-0C8D-41DE-AFB9-89D6DE667EC0}" type="presOf" srcId="{D0D64E87-3F9B-4708-B05C-80564F540990}" destId="{37D85676-67ED-44A3-80D8-11B7B1F9BEB6}" srcOrd="0" destOrd="0" presId="urn:microsoft.com/office/officeart/2008/layout/RadialCluster"/>
    <dgm:cxn modelId="{14CE8A59-753B-40DA-AF8C-FFD06223BE36}" type="presOf" srcId="{E354F4AF-F30B-4710-B600-0B1DEB3B42E2}" destId="{7B252BD1-B7F3-4FBA-B9F7-C06F446FC71E}" srcOrd="0" destOrd="0" presId="urn:microsoft.com/office/officeart/2008/layout/RadialCluster"/>
    <dgm:cxn modelId="{889B8F7C-765B-4521-9612-6EEA7093F852}" srcId="{C8B1F626-B602-48C6-AAC7-7619D1167EB0}" destId="{D0D64E87-3F9B-4708-B05C-80564F540990}" srcOrd="0" destOrd="0" parTransId="{832643C5-11AC-46D1-BE23-B7592810FEC3}" sibTransId="{642BFFF5-730C-44C8-BE9A-CDE1F344B90A}"/>
    <dgm:cxn modelId="{4D0081D1-213B-4615-999F-CDEC7FB61CCA}" type="presOf" srcId="{D929972A-F26E-48E2-BE2B-8D36E83DFE46}" destId="{F36D374D-2A58-454C-B3D3-F84C24E64D8F}" srcOrd="0" destOrd="0" presId="urn:microsoft.com/office/officeart/2008/layout/RadialCluster"/>
    <dgm:cxn modelId="{4BD4360C-5A95-45BE-9372-ADEE98156D3A}" type="presParOf" srcId="{7B252BD1-B7F3-4FBA-B9F7-C06F446FC71E}" destId="{AB8334E2-DA66-4BE2-8A32-7F8A5368963C}" srcOrd="0" destOrd="0" presId="urn:microsoft.com/office/officeart/2008/layout/RadialCluster"/>
    <dgm:cxn modelId="{B68AF2E1-194C-4FEB-B67A-ECB0D3911BF7}" type="presParOf" srcId="{AB8334E2-DA66-4BE2-8A32-7F8A5368963C}" destId="{E3C3F430-99A2-4141-8700-F60F45FF851D}" srcOrd="0" destOrd="0" presId="urn:microsoft.com/office/officeart/2008/layout/RadialCluster"/>
    <dgm:cxn modelId="{7CB7C6E0-FA2D-4496-9565-C509D7D1176E}" type="presParOf" srcId="{AB8334E2-DA66-4BE2-8A32-7F8A5368963C}" destId="{049B3D96-98D2-4292-83D7-A3D8F4B1290E}" srcOrd="1" destOrd="0" presId="urn:microsoft.com/office/officeart/2008/layout/RadialCluster"/>
    <dgm:cxn modelId="{0E1A9C7E-95CB-46AC-9E7C-ADFCA2B0A512}" type="presParOf" srcId="{AB8334E2-DA66-4BE2-8A32-7F8A5368963C}" destId="{37D85676-67ED-44A3-80D8-11B7B1F9BEB6}" srcOrd="2" destOrd="0" presId="urn:microsoft.com/office/officeart/2008/layout/RadialCluster"/>
    <dgm:cxn modelId="{4ADD930B-2DB2-41D4-84E1-0C9D3D90186F}" type="presParOf" srcId="{AB8334E2-DA66-4BE2-8A32-7F8A5368963C}" destId="{F36D374D-2A58-454C-B3D3-F84C24E64D8F}" srcOrd="3" destOrd="0" presId="urn:microsoft.com/office/officeart/2008/layout/RadialCluster"/>
    <dgm:cxn modelId="{1A19F2F2-21BB-4D98-9173-8FCE3E0CE904}" type="presParOf" srcId="{AB8334E2-DA66-4BE2-8A32-7F8A5368963C}" destId="{6FFA9CA4-66D7-4622-AA84-BFB4DE1F67A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4F4AF-F30B-4710-B600-0B1DEB3B42E2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8B1F626-B602-48C6-AAC7-7619D1167EB0}">
      <dgm:prSet custT="1"/>
      <dgm:spPr>
        <a:solidFill>
          <a:srgbClr val="25408F"/>
        </a:solidFill>
      </dgm:spPr>
      <dgm:t>
        <a:bodyPr/>
        <a:lstStyle/>
        <a:p>
          <a:r>
            <a:rPr lang="hr-HR" sz="2800" dirty="0"/>
            <a:t>Planiranje studije</a:t>
          </a:r>
          <a:endParaRPr lang="hr-HR" sz="2800" b="0" dirty="0"/>
        </a:p>
      </dgm:t>
    </dgm:pt>
    <dgm:pt modelId="{91F87E1D-7043-4B20-87CA-D74F979E1F83}" type="par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AE15D75-08FB-405E-BA36-8AE9C5B2A283}" type="sib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0D64E87-3F9B-4708-B05C-80564F540990}">
      <dgm:prSet custT="1"/>
      <dgm:spPr/>
      <dgm:t>
        <a:bodyPr/>
        <a:lstStyle/>
        <a:p>
          <a:r>
            <a:rPr lang="hr-HR" sz="1800" b="0" i="0" dirty="0"/>
            <a:t>uključenost krajnjih korisnika</a:t>
          </a:r>
          <a:endParaRPr lang="hr-HR" sz="1800" dirty="0">
            <a:solidFill>
              <a:schemeClr val="bg1"/>
            </a:solidFill>
          </a:endParaRPr>
        </a:p>
      </dgm:t>
    </dgm:pt>
    <dgm:pt modelId="{642BFFF5-730C-44C8-BE9A-CDE1F344B90A}" type="sib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32643C5-11AC-46D1-BE23-B7592810FEC3}" type="par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8107D0D-F52C-4839-9762-611D6BE56397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sinteza dokaza prije istraživanja</a:t>
          </a:r>
        </a:p>
      </dgm:t>
    </dgm:pt>
    <dgm:pt modelId="{2F38801A-F0C1-4A02-9BCE-687F781AD928}" type="sibTrans" cxnId="{5D1A71AF-FE02-4A63-A7BA-581668A9FF4A}">
      <dgm:prSet/>
      <dgm:spPr/>
      <dgm:t>
        <a:bodyPr/>
        <a:lstStyle/>
        <a:p>
          <a:endParaRPr lang="hr-HR"/>
        </a:p>
      </dgm:t>
    </dgm:pt>
    <dgm:pt modelId="{EB171D0A-28EC-4098-8DF6-056C7A9DE16C}" type="parTrans" cxnId="{5D1A71AF-FE02-4A63-A7BA-581668A9FF4A}">
      <dgm:prSet/>
      <dgm:spPr/>
      <dgm:t>
        <a:bodyPr/>
        <a:lstStyle/>
        <a:p>
          <a:endParaRPr lang="hr-HR"/>
        </a:p>
      </dgm:t>
    </dgm:pt>
    <dgm:pt modelId="{82DADA62-7CF2-40F2-A9CB-CB02DC5688ED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prikladan dizajn prikupljanja podataka</a:t>
          </a:r>
        </a:p>
      </dgm:t>
    </dgm:pt>
    <dgm:pt modelId="{664D2FA6-96AF-4783-AA5F-8EFDD0495B40}" type="sibTrans" cxnId="{1B6B20A1-833A-4156-B399-C2AE7F980578}">
      <dgm:prSet/>
      <dgm:spPr/>
      <dgm:t>
        <a:bodyPr/>
        <a:lstStyle/>
        <a:p>
          <a:endParaRPr lang="hr-HR"/>
        </a:p>
      </dgm:t>
    </dgm:pt>
    <dgm:pt modelId="{C31F6E66-E111-4FFD-977E-75CDCF65DFF4}" type="parTrans" cxnId="{1B6B20A1-833A-4156-B399-C2AE7F980578}">
      <dgm:prSet/>
      <dgm:spPr/>
      <dgm:t>
        <a:bodyPr/>
        <a:lstStyle/>
        <a:p>
          <a:endParaRPr lang="hr-HR"/>
        </a:p>
      </dgm:t>
    </dgm:pt>
    <dgm:pt modelId="{27A5B88C-4AB6-4C58-97BD-E66E3D91ED37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prikladna analiza podataka</a:t>
          </a:r>
        </a:p>
      </dgm:t>
    </dgm:pt>
    <dgm:pt modelId="{8163F63A-786C-453C-81DC-EF24915D7D44}" type="sibTrans" cxnId="{11A977ED-033C-4E5C-8E1B-6A5F27C7255F}">
      <dgm:prSet/>
      <dgm:spPr/>
      <dgm:t>
        <a:bodyPr/>
        <a:lstStyle/>
        <a:p>
          <a:endParaRPr lang="hr-HR"/>
        </a:p>
      </dgm:t>
    </dgm:pt>
    <dgm:pt modelId="{7812E477-5C34-4444-AF8D-3BBB39F86D77}" type="parTrans" cxnId="{11A977ED-033C-4E5C-8E1B-6A5F27C7255F}">
      <dgm:prSet/>
      <dgm:spPr/>
      <dgm:t>
        <a:bodyPr/>
        <a:lstStyle/>
        <a:p>
          <a:endParaRPr lang="hr-HR"/>
        </a:p>
      </dgm:t>
    </dgm:pt>
    <dgm:pt modelId="{241DC508-F2FB-4F4D-BF38-60EE8DE000F6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o</a:t>
          </a:r>
          <a:r>
            <a:rPr lang="hr-HR" sz="1800" dirty="0">
              <a:solidFill>
                <a:schemeClr val="bg1"/>
              </a:solidFill>
              <a:latin typeface="+mn-lt"/>
            </a:rPr>
            <a:t>tvoreni i FAIR podaci </a:t>
          </a:r>
          <a:endParaRPr lang="hr-HR" sz="1800" dirty="0">
            <a:solidFill>
              <a:schemeClr val="bg1"/>
            </a:solidFill>
          </a:endParaRPr>
        </a:p>
      </dgm:t>
    </dgm:pt>
    <dgm:pt modelId="{2AFEA75A-FED5-4540-9A8B-03F83E6339CD}" type="sibTrans" cxnId="{72E0CB61-4EC4-47D5-A32A-D1D306A998AC}">
      <dgm:prSet/>
      <dgm:spPr/>
      <dgm:t>
        <a:bodyPr/>
        <a:lstStyle/>
        <a:p>
          <a:endParaRPr lang="hr-HR"/>
        </a:p>
      </dgm:t>
    </dgm:pt>
    <dgm:pt modelId="{C8895C4E-4AF9-40EF-892C-F6EDEEFC216B}" type="parTrans" cxnId="{72E0CB61-4EC4-47D5-A32A-D1D306A998AC}">
      <dgm:prSet/>
      <dgm:spPr/>
      <dgm:t>
        <a:bodyPr/>
        <a:lstStyle/>
        <a:p>
          <a:endParaRPr lang="hr-HR"/>
        </a:p>
      </dgm:t>
    </dgm:pt>
    <dgm:pt modelId="{E7DD2BBE-9786-4D87-898D-B8228DB97A8D}">
      <dgm:prSet custT="1"/>
      <dgm:spPr/>
      <dgm:t>
        <a:bodyPr/>
        <a:lstStyle/>
        <a:p>
          <a:r>
            <a:rPr lang="hr-HR" sz="1800">
              <a:solidFill>
                <a:schemeClr val="bg1"/>
              </a:solidFill>
            </a:rPr>
            <a:t>preregistracija </a:t>
          </a:r>
          <a:r>
            <a:rPr lang="hr-HR" sz="1800" dirty="0">
              <a:solidFill>
                <a:schemeClr val="bg1"/>
              </a:solidFill>
            </a:rPr>
            <a:t>&amp; registrirana izvješća</a:t>
          </a:r>
        </a:p>
      </dgm:t>
    </dgm:pt>
    <dgm:pt modelId="{189E516D-9F59-4607-B7EF-5DB6563539B8}" type="sibTrans" cxnId="{8CD91CAD-4EFD-47AE-A5A3-5EA857F6B3DB}">
      <dgm:prSet/>
      <dgm:spPr/>
      <dgm:t>
        <a:bodyPr/>
        <a:lstStyle/>
        <a:p>
          <a:endParaRPr lang="hr-HR"/>
        </a:p>
      </dgm:t>
    </dgm:pt>
    <dgm:pt modelId="{CC903A72-BCCB-4FAB-BAFB-8AA35AF349EC}" type="parTrans" cxnId="{8CD91CAD-4EFD-47AE-A5A3-5EA857F6B3DB}">
      <dgm:prSet/>
      <dgm:spPr/>
      <dgm:t>
        <a:bodyPr/>
        <a:lstStyle/>
        <a:p>
          <a:endParaRPr lang="hr-HR"/>
        </a:p>
      </dgm:t>
    </dgm:pt>
    <dgm:pt modelId="{7684797E-3D63-448E-84E4-F1F4DFE4A54C}">
      <dgm:prSet custT="1"/>
      <dgm:spPr/>
      <dgm:t>
        <a:bodyPr/>
        <a:lstStyle/>
        <a:p>
          <a:r>
            <a:rPr lang="hr-HR" sz="1800">
              <a:solidFill>
                <a:schemeClr val="bg1"/>
              </a:solidFill>
            </a:rPr>
            <a:t>otvoren softver i kod </a:t>
          </a:r>
          <a:endParaRPr lang="hr-HR" sz="1800" dirty="0">
            <a:solidFill>
              <a:schemeClr val="bg1"/>
            </a:solidFill>
          </a:endParaRPr>
        </a:p>
      </dgm:t>
    </dgm:pt>
    <dgm:pt modelId="{084796DC-0B2B-49B1-8208-6A5F2E2C37E7}" type="sibTrans" cxnId="{D95897D4-C675-40E5-AD96-88EB62405535}">
      <dgm:prSet/>
      <dgm:spPr/>
      <dgm:t>
        <a:bodyPr/>
        <a:lstStyle/>
        <a:p>
          <a:endParaRPr lang="hr-HR"/>
        </a:p>
      </dgm:t>
    </dgm:pt>
    <dgm:pt modelId="{DCB871AD-BF85-4AAC-9951-0736D7CA05DF}" type="parTrans" cxnId="{D95897D4-C675-40E5-AD96-88EB62405535}">
      <dgm:prSet/>
      <dgm:spPr/>
      <dgm:t>
        <a:bodyPr/>
        <a:lstStyle/>
        <a:p>
          <a:endParaRPr lang="hr-HR"/>
        </a:p>
      </dgm:t>
    </dgm:pt>
    <dgm:pt modelId="{7B252BD1-B7F3-4FBA-B9F7-C06F446FC71E}" type="pres">
      <dgm:prSet presAssocID="{E354F4AF-F30B-4710-B600-0B1DEB3B4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8334E2-DA66-4BE2-8A32-7F8A5368963C}" type="pres">
      <dgm:prSet presAssocID="{C8B1F626-B602-48C6-AAC7-7619D1167EB0}" presName="singleCycle" presStyleCnt="0"/>
      <dgm:spPr/>
    </dgm:pt>
    <dgm:pt modelId="{E3C3F430-99A2-4141-8700-F60F45FF851D}" type="pres">
      <dgm:prSet presAssocID="{C8B1F626-B602-48C6-AAC7-7619D1167EB0}" presName="singleCenter" presStyleLbl="node1" presStyleIdx="0" presStyleCnt="8" custScaleX="135422" custScaleY="93935" custLinFactNeighborX="-75936" custLinFactNeighborY="-4078">
        <dgm:presLayoutVars>
          <dgm:chMax val="7"/>
          <dgm:chPref val="7"/>
        </dgm:presLayoutVars>
      </dgm:prSet>
      <dgm:spPr/>
    </dgm:pt>
    <dgm:pt modelId="{049B3D96-98D2-4292-83D7-A3D8F4B1290E}" type="pres">
      <dgm:prSet presAssocID="{832643C5-11AC-46D1-BE23-B7592810FEC3}" presName="Name56" presStyleLbl="parChTrans1D2" presStyleIdx="0" presStyleCnt="7"/>
      <dgm:spPr/>
    </dgm:pt>
    <dgm:pt modelId="{37D85676-67ED-44A3-80D8-11B7B1F9BEB6}" type="pres">
      <dgm:prSet presAssocID="{D0D64E87-3F9B-4708-B05C-80564F540990}" presName="text0" presStyleLbl="node1" presStyleIdx="1" presStyleCnt="8" custScaleX="160175" custScaleY="100629" custRadScaleRad="164124" custRadScaleInc="-201817">
        <dgm:presLayoutVars>
          <dgm:bulletEnabled val="1"/>
        </dgm:presLayoutVars>
      </dgm:prSet>
      <dgm:spPr/>
    </dgm:pt>
    <dgm:pt modelId="{44B38D4E-6DCB-4788-AA9E-32E57BFF9574}" type="pres">
      <dgm:prSet presAssocID="{EB171D0A-28EC-4098-8DF6-056C7A9DE16C}" presName="Name56" presStyleLbl="parChTrans1D2" presStyleIdx="1" presStyleCnt="7"/>
      <dgm:spPr/>
    </dgm:pt>
    <dgm:pt modelId="{B8BB5B2B-EB3A-4528-AA24-90D9AE4AB5DD}" type="pres">
      <dgm:prSet presAssocID="{F8107D0D-F52C-4839-9762-611D6BE56397}" presName="text0" presStyleLbl="node1" presStyleIdx="2" presStyleCnt="8" custScaleX="160252" custScaleY="97048" custRadScaleRad="100840" custRadScaleInc="-269882">
        <dgm:presLayoutVars>
          <dgm:bulletEnabled val="1"/>
        </dgm:presLayoutVars>
      </dgm:prSet>
      <dgm:spPr/>
    </dgm:pt>
    <dgm:pt modelId="{15A524CE-3B88-413D-844E-8ED20D92F773}" type="pres">
      <dgm:prSet presAssocID="{C31F6E66-E111-4FFD-977E-75CDCF65DFF4}" presName="Name56" presStyleLbl="parChTrans1D2" presStyleIdx="2" presStyleCnt="7"/>
      <dgm:spPr/>
    </dgm:pt>
    <dgm:pt modelId="{79612260-9AEE-4C2C-9256-1033A8EFB4B8}" type="pres">
      <dgm:prSet presAssocID="{82DADA62-7CF2-40F2-A9CB-CB02DC5688ED}" presName="text0" presStyleLbl="node1" presStyleIdx="3" presStyleCnt="8" custScaleX="162092" custRadScaleRad="85814" custRadScaleInc="-248922">
        <dgm:presLayoutVars>
          <dgm:bulletEnabled val="1"/>
        </dgm:presLayoutVars>
      </dgm:prSet>
      <dgm:spPr/>
    </dgm:pt>
    <dgm:pt modelId="{1AB1D445-CDB9-4B98-8DAF-C54B4F8C7694}" type="pres">
      <dgm:prSet presAssocID="{7812E477-5C34-4444-AF8D-3BBB39F86D77}" presName="Name56" presStyleLbl="parChTrans1D2" presStyleIdx="3" presStyleCnt="7"/>
      <dgm:spPr/>
    </dgm:pt>
    <dgm:pt modelId="{0A9F67FF-31D8-4571-A145-5A067EE1325A}" type="pres">
      <dgm:prSet presAssocID="{27A5B88C-4AB6-4C58-97BD-E66E3D91ED37}" presName="text0" presStyleLbl="node1" presStyleIdx="4" presStyleCnt="8" custScaleX="164697" custRadScaleRad="138311" custRadScaleInc="-272030">
        <dgm:presLayoutVars>
          <dgm:bulletEnabled val="1"/>
        </dgm:presLayoutVars>
      </dgm:prSet>
      <dgm:spPr/>
    </dgm:pt>
    <dgm:pt modelId="{9F29AEEE-E589-4B10-99A4-55959B8AADD6}" type="pres">
      <dgm:prSet presAssocID="{C8895C4E-4AF9-40EF-892C-F6EDEEFC216B}" presName="Name56" presStyleLbl="parChTrans1D2" presStyleIdx="4" presStyleCnt="7"/>
      <dgm:spPr/>
    </dgm:pt>
    <dgm:pt modelId="{843D36AA-19C7-41AA-857D-F5FD68AC2C91}" type="pres">
      <dgm:prSet presAssocID="{241DC508-F2FB-4F4D-BF38-60EE8DE000F6}" presName="text0" presStyleLbl="node1" presStyleIdx="5" presStyleCnt="8" custScaleX="163549" custRadScaleRad="63555" custRadScaleInc="-325092">
        <dgm:presLayoutVars>
          <dgm:bulletEnabled val="1"/>
        </dgm:presLayoutVars>
      </dgm:prSet>
      <dgm:spPr/>
    </dgm:pt>
    <dgm:pt modelId="{AB0A3F74-4D8C-497F-8993-634ABA832050}" type="pres">
      <dgm:prSet presAssocID="{CC903A72-BCCB-4FAB-BAFB-8AA35AF349EC}" presName="Name56" presStyleLbl="parChTrans1D2" presStyleIdx="5" presStyleCnt="7"/>
      <dgm:spPr/>
    </dgm:pt>
    <dgm:pt modelId="{F5530980-E98A-4A29-8899-186AA198F087}" type="pres">
      <dgm:prSet presAssocID="{E7DD2BBE-9786-4D87-898D-B8228DB97A8D}" presName="text0" presStyleLbl="node1" presStyleIdx="6" presStyleCnt="8" custScaleX="158706" custRadScaleRad="150987" custRadScaleInc="-71336">
        <dgm:presLayoutVars>
          <dgm:bulletEnabled val="1"/>
        </dgm:presLayoutVars>
      </dgm:prSet>
      <dgm:spPr/>
    </dgm:pt>
    <dgm:pt modelId="{961888DC-C36E-4DC0-9FBF-4FB7117928F6}" type="pres">
      <dgm:prSet presAssocID="{DCB871AD-BF85-4AAC-9951-0736D7CA05DF}" presName="Name56" presStyleLbl="parChTrans1D2" presStyleIdx="6" presStyleCnt="7"/>
      <dgm:spPr/>
    </dgm:pt>
    <dgm:pt modelId="{1477350E-F3D6-4C6A-853D-32EA790BF577}" type="pres">
      <dgm:prSet presAssocID="{7684797E-3D63-448E-84E4-F1F4DFE4A54C}" presName="text0" presStyleLbl="node1" presStyleIdx="7" presStyleCnt="8" custScaleX="159522" custRadScaleRad="79716" custRadScaleInc="-410667">
        <dgm:presLayoutVars>
          <dgm:bulletEnabled val="1"/>
        </dgm:presLayoutVars>
      </dgm:prSet>
      <dgm:spPr/>
    </dgm:pt>
  </dgm:ptLst>
  <dgm:cxnLst>
    <dgm:cxn modelId="{B2FCB30A-D384-4CA4-B22B-2434A095FE1A}" type="presOf" srcId="{27A5B88C-4AB6-4C58-97BD-E66E3D91ED37}" destId="{0A9F67FF-31D8-4571-A145-5A067EE1325A}" srcOrd="0" destOrd="0" presId="urn:microsoft.com/office/officeart/2008/layout/RadialCluster"/>
    <dgm:cxn modelId="{46C93F0C-0030-4553-B811-7AD1F32E268B}" type="presOf" srcId="{C8B1F626-B602-48C6-AAC7-7619D1167EB0}" destId="{E3C3F430-99A2-4141-8700-F60F45FF851D}" srcOrd="0" destOrd="0" presId="urn:microsoft.com/office/officeart/2008/layout/RadialCluster"/>
    <dgm:cxn modelId="{4D6D3116-36BA-41E5-A89A-4EED39768397}" type="presOf" srcId="{C8895C4E-4AF9-40EF-892C-F6EDEEFC216B}" destId="{9F29AEEE-E589-4B10-99A4-55959B8AADD6}" srcOrd="0" destOrd="0" presId="urn:microsoft.com/office/officeart/2008/layout/RadialCluster"/>
    <dgm:cxn modelId="{15456C1B-7DDF-4C09-ACD4-B2C7440BBDC9}" type="presOf" srcId="{CC903A72-BCCB-4FAB-BAFB-8AA35AF349EC}" destId="{AB0A3F74-4D8C-497F-8993-634ABA832050}" srcOrd="0" destOrd="0" presId="urn:microsoft.com/office/officeart/2008/layout/RadialCluster"/>
    <dgm:cxn modelId="{01047921-2A5E-4CEF-B5D6-3671F4169EFE}" srcId="{E354F4AF-F30B-4710-B600-0B1DEB3B42E2}" destId="{C8B1F626-B602-48C6-AAC7-7619D1167EB0}" srcOrd="0" destOrd="0" parTransId="{91F87E1D-7043-4B20-87CA-D74F979E1F83}" sibTransId="{BAE15D75-08FB-405E-BA36-8AE9C5B2A283}"/>
    <dgm:cxn modelId="{5D77682E-CCA9-4618-B11C-BB5DDC694374}" type="presOf" srcId="{DCB871AD-BF85-4AAC-9951-0736D7CA05DF}" destId="{961888DC-C36E-4DC0-9FBF-4FB7117928F6}" srcOrd="0" destOrd="0" presId="urn:microsoft.com/office/officeart/2008/layout/RadialCluster"/>
    <dgm:cxn modelId="{C7D68131-EEEA-4D47-B15C-453EBAF1FADC}" type="presOf" srcId="{832643C5-11AC-46D1-BE23-B7592810FEC3}" destId="{049B3D96-98D2-4292-83D7-A3D8F4B1290E}" srcOrd="0" destOrd="0" presId="urn:microsoft.com/office/officeart/2008/layout/RadialCluster"/>
    <dgm:cxn modelId="{72E0CB61-4EC4-47D5-A32A-D1D306A998AC}" srcId="{C8B1F626-B602-48C6-AAC7-7619D1167EB0}" destId="{241DC508-F2FB-4F4D-BF38-60EE8DE000F6}" srcOrd="4" destOrd="0" parTransId="{C8895C4E-4AF9-40EF-892C-F6EDEEFC216B}" sibTransId="{2AFEA75A-FED5-4540-9A8B-03F83E6339CD}"/>
    <dgm:cxn modelId="{776CB862-B980-45B1-8F00-0B3877742AB7}" type="presOf" srcId="{EB171D0A-28EC-4098-8DF6-056C7A9DE16C}" destId="{44B38D4E-6DCB-4788-AA9E-32E57BFF9574}" srcOrd="0" destOrd="0" presId="urn:microsoft.com/office/officeart/2008/layout/RadialCluster"/>
    <dgm:cxn modelId="{FFCB5F69-0C8D-41DE-AFB9-89D6DE667EC0}" type="presOf" srcId="{D0D64E87-3F9B-4708-B05C-80564F540990}" destId="{37D85676-67ED-44A3-80D8-11B7B1F9BEB6}" srcOrd="0" destOrd="0" presId="urn:microsoft.com/office/officeart/2008/layout/RadialCluster"/>
    <dgm:cxn modelId="{D3F1E754-7C96-40C1-8C4E-22A31CBA2440}" type="presOf" srcId="{82DADA62-7CF2-40F2-A9CB-CB02DC5688ED}" destId="{79612260-9AEE-4C2C-9256-1033A8EFB4B8}" srcOrd="0" destOrd="0" presId="urn:microsoft.com/office/officeart/2008/layout/RadialCluster"/>
    <dgm:cxn modelId="{75DC5155-1365-43BB-8A70-04A597F33543}" type="presOf" srcId="{241DC508-F2FB-4F4D-BF38-60EE8DE000F6}" destId="{843D36AA-19C7-41AA-857D-F5FD68AC2C91}" srcOrd="0" destOrd="0" presId="urn:microsoft.com/office/officeart/2008/layout/RadialCluster"/>
    <dgm:cxn modelId="{14CE8A59-753B-40DA-AF8C-FFD06223BE36}" type="presOf" srcId="{E354F4AF-F30B-4710-B600-0B1DEB3B42E2}" destId="{7B252BD1-B7F3-4FBA-B9F7-C06F446FC71E}" srcOrd="0" destOrd="0" presId="urn:microsoft.com/office/officeart/2008/layout/RadialCluster"/>
    <dgm:cxn modelId="{889B8F7C-765B-4521-9612-6EEA7093F852}" srcId="{C8B1F626-B602-48C6-AAC7-7619D1167EB0}" destId="{D0D64E87-3F9B-4708-B05C-80564F540990}" srcOrd="0" destOrd="0" parTransId="{832643C5-11AC-46D1-BE23-B7592810FEC3}" sibTransId="{642BFFF5-730C-44C8-BE9A-CDE1F344B90A}"/>
    <dgm:cxn modelId="{1B6B20A1-833A-4156-B399-C2AE7F980578}" srcId="{C8B1F626-B602-48C6-AAC7-7619D1167EB0}" destId="{82DADA62-7CF2-40F2-A9CB-CB02DC5688ED}" srcOrd="2" destOrd="0" parTransId="{C31F6E66-E111-4FFD-977E-75CDCF65DFF4}" sibTransId="{664D2FA6-96AF-4783-AA5F-8EFDD0495B40}"/>
    <dgm:cxn modelId="{5A17E5AA-5F40-49D5-BA1A-06292B7037C7}" type="presOf" srcId="{C31F6E66-E111-4FFD-977E-75CDCF65DFF4}" destId="{15A524CE-3B88-413D-844E-8ED20D92F773}" srcOrd="0" destOrd="0" presId="urn:microsoft.com/office/officeart/2008/layout/RadialCluster"/>
    <dgm:cxn modelId="{8CD91CAD-4EFD-47AE-A5A3-5EA857F6B3DB}" srcId="{C8B1F626-B602-48C6-AAC7-7619D1167EB0}" destId="{E7DD2BBE-9786-4D87-898D-B8228DB97A8D}" srcOrd="5" destOrd="0" parTransId="{CC903A72-BCCB-4FAB-BAFB-8AA35AF349EC}" sibTransId="{189E516D-9F59-4607-B7EF-5DB6563539B8}"/>
    <dgm:cxn modelId="{5D1A71AF-FE02-4A63-A7BA-581668A9FF4A}" srcId="{C8B1F626-B602-48C6-AAC7-7619D1167EB0}" destId="{F8107D0D-F52C-4839-9762-611D6BE56397}" srcOrd="1" destOrd="0" parTransId="{EB171D0A-28EC-4098-8DF6-056C7A9DE16C}" sibTransId="{2F38801A-F0C1-4A02-9BCE-687F781AD928}"/>
    <dgm:cxn modelId="{CB1261B0-67C8-4BF9-820E-20441FB582D0}" type="presOf" srcId="{7812E477-5C34-4444-AF8D-3BBB39F86D77}" destId="{1AB1D445-CDB9-4B98-8DAF-C54B4F8C7694}" srcOrd="0" destOrd="0" presId="urn:microsoft.com/office/officeart/2008/layout/RadialCluster"/>
    <dgm:cxn modelId="{55DB72C9-06D7-42C6-A15A-92D8BF9E4838}" type="presOf" srcId="{E7DD2BBE-9786-4D87-898D-B8228DB97A8D}" destId="{F5530980-E98A-4A29-8899-186AA198F087}" srcOrd="0" destOrd="0" presId="urn:microsoft.com/office/officeart/2008/layout/RadialCluster"/>
    <dgm:cxn modelId="{D95897D4-C675-40E5-AD96-88EB62405535}" srcId="{C8B1F626-B602-48C6-AAC7-7619D1167EB0}" destId="{7684797E-3D63-448E-84E4-F1F4DFE4A54C}" srcOrd="6" destOrd="0" parTransId="{DCB871AD-BF85-4AAC-9951-0736D7CA05DF}" sibTransId="{084796DC-0B2B-49B1-8208-6A5F2E2C37E7}"/>
    <dgm:cxn modelId="{11A977ED-033C-4E5C-8E1B-6A5F27C7255F}" srcId="{C8B1F626-B602-48C6-AAC7-7619D1167EB0}" destId="{27A5B88C-4AB6-4C58-97BD-E66E3D91ED37}" srcOrd="3" destOrd="0" parTransId="{7812E477-5C34-4444-AF8D-3BBB39F86D77}" sibTransId="{8163F63A-786C-453C-81DC-EF24915D7D44}"/>
    <dgm:cxn modelId="{725E79FB-E92B-482A-BBE6-F4544A4A4807}" type="presOf" srcId="{F8107D0D-F52C-4839-9762-611D6BE56397}" destId="{B8BB5B2B-EB3A-4528-AA24-90D9AE4AB5DD}" srcOrd="0" destOrd="0" presId="urn:microsoft.com/office/officeart/2008/layout/RadialCluster"/>
    <dgm:cxn modelId="{73FEAFFF-5111-4FB6-A53A-3E20C9AA0CCD}" type="presOf" srcId="{7684797E-3D63-448E-84E4-F1F4DFE4A54C}" destId="{1477350E-F3D6-4C6A-853D-32EA790BF577}" srcOrd="0" destOrd="0" presId="urn:microsoft.com/office/officeart/2008/layout/RadialCluster"/>
    <dgm:cxn modelId="{4BD4360C-5A95-45BE-9372-ADEE98156D3A}" type="presParOf" srcId="{7B252BD1-B7F3-4FBA-B9F7-C06F446FC71E}" destId="{AB8334E2-DA66-4BE2-8A32-7F8A5368963C}" srcOrd="0" destOrd="0" presId="urn:microsoft.com/office/officeart/2008/layout/RadialCluster"/>
    <dgm:cxn modelId="{B68AF2E1-194C-4FEB-B67A-ECB0D3911BF7}" type="presParOf" srcId="{AB8334E2-DA66-4BE2-8A32-7F8A5368963C}" destId="{E3C3F430-99A2-4141-8700-F60F45FF851D}" srcOrd="0" destOrd="0" presId="urn:microsoft.com/office/officeart/2008/layout/RadialCluster"/>
    <dgm:cxn modelId="{7CB7C6E0-FA2D-4496-9565-C509D7D1176E}" type="presParOf" srcId="{AB8334E2-DA66-4BE2-8A32-7F8A5368963C}" destId="{049B3D96-98D2-4292-83D7-A3D8F4B1290E}" srcOrd="1" destOrd="0" presId="urn:microsoft.com/office/officeart/2008/layout/RadialCluster"/>
    <dgm:cxn modelId="{0E1A9C7E-95CB-46AC-9E7C-ADFCA2B0A512}" type="presParOf" srcId="{AB8334E2-DA66-4BE2-8A32-7F8A5368963C}" destId="{37D85676-67ED-44A3-80D8-11B7B1F9BEB6}" srcOrd="2" destOrd="0" presId="urn:microsoft.com/office/officeart/2008/layout/RadialCluster"/>
    <dgm:cxn modelId="{12D3A4BD-5D98-4B6D-87FD-E976A7D42C56}" type="presParOf" srcId="{AB8334E2-DA66-4BE2-8A32-7F8A5368963C}" destId="{44B38D4E-6DCB-4788-AA9E-32E57BFF9574}" srcOrd="3" destOrd="0" presId="urn:microsoft.com/office/officeart/2008/layout/RadialCluster"/>
    <dgm:cxn modelId="{73EEEF6E-3FEE-4550-A39C-76157F857813}" type="presParOf" srcId="{AB8334E2-DA66-4BE2-8A32-7F8A5368963C}" destId="{B8BB5B2B-EB3A-4528-AA24-90D9AE4AB5DD}" srcOrd="4" destOrd="0" presId="urn:microsoft.com/office/officeart/2008/layout/RadialCluster"/>
    <dgm:cxn modelId="{119D7CDC-EAB3-438D-98D7-E9AAE6E413FB}" type="presParOf" srcId="{AB8334E2-DA66-4BE2-8A32-7F8A5368963C}" destId="{15A524CE-3B88-413D-844E-8ED20D92F773}" srcOrd="5" destOrd="0" presId="urn:microsoft.com/office/officeart/2008/layout/RadialCluster"/>
    <dgm:cxn modelId="{BF5976FB-4D7B-470E-A955-DB3A51C7BE35}" type="presParOf" srcId="{AB8334E2-DA66-4BE2-8A32-7F8A5368963C}" destId="{79612260-9AEE-4C2C-9256-1033A8EFB4B8}" srcOrd="6" destOrd="0" presId="urn:microsoft.com/office/officeart/2008/layout/RadialCluster"/>
    <dgm:cxn modelId="{0A472391-7AE1-47B8-8CB0-0B7AEE8C24DC}" type="presParOf" srcId="{AB8334E2-DA66-4BE2-8A32-7F8A5368963C}" destId="{1AB1D445-CDB9-4B98-8DAF-C54B4F8C7694}" srcOrd="7" destOrd="0" presId="urn:microsoft.com/office/officeart/2008/layout/RadialCluster"/>
    <dgm:cxn modelId="{C6601829-4EDB-4137-AF4D-D19C25E5FABC}" type="presParOf" srcId="{AB8334E2-DA66-4BE2-8A32-7F8A5368963C}" destId="{0A9F67FF-31D8-4571-A145-5A067EE1325A}" srcOrd="8" destOrd="0" presId="urn:microsoft.com/office/officeart/2008/layout/RadialCluster"/>
    <dgm:cxn modelId="{E0F2451E-C54C-4B99-889E-26C0BF67EB20}" type="presParOf" srcId="{AB8334E2-DA66-4BE2-8A32-7F8A5368963C}" destId="{9F29AEEE-E589-4B10-99A4-55959B8AADD6}" srcOrd="9" destOrd="0" presId="urn:microsoft.com/office/officeart/2008/layout/RadialCluster"/>
    <dgm:cxn modelId="{B6CE88CF-AA12-4DDC-93BE-C4F7AAFCDDD4}" type="presParOf" srcId="{AB8334E2-DA66-4BE2-8A32-7F8A5368963C}" destId="{843D36AA-19C7-41AA-857D-F5FD68AC2C91}" srcOrd="10" destOrd="0" presId="urn:microsoft.com/office/officeart/2008/layout/RadialCluster"/>
    <dgm:cxn modelId="{A5930797-E3F7-4C14-9578-58A9C3310661}" type="presParOf" srcId="{AB8334E2-DA66-4BE2-8A32-7F8A5368963C}" destId="{AB0A3F74-4D8C-497F-8993-634ABA832050}" srcOrd="11" destOrd="0" presId="urn:microsoft.com/office/officeart/2008/layout/RadialCluster"/>
    <dgm:cxn modelId="{35BED414-72A5-4F60-A216-2BF0E6E17D4B}" type="presParOf" srcId="{AB8334E2-DA66-4BE2-8A32-7F8A5368963C}" destId="{F5530980-E98A-4A29-8899-186AA198F087}" srcOrd="12" destOrd="0" presId="urn:microsoft.com/office/officeart/2008/layout/RadialCluster"/>
    <dgm:cxn modelId="{C1AF35D6-291C-4E2B-860D-6FEF1E30D973}" type="presParOf" srcId="{AB8334E2-DA66-4BE2-8A32-7F8A5368963C}" destId="{961888DC-C36E-4DC0-9FBF-4FB7117928F6}" srcOrd="13" destOrd="0" presId="urn:microsoft.com/office/officeart/2008/layout/RadialCluster"/>
    <dgm:cxn modelId="{5259C5B3-3B73-47BD-9271-BBC2A6A2A502}" type="presParOf" srcId="{AB8334E2-DA66-4BE2-8A32-7F8A5368963C}" destId="{1477350E-F3D6-4C6A-853D-32EA790BF57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4F4AF-F30B-4710-B600-0B1DEB3B42E2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8B1F626-B602-48C6-AAC7-7619D1167EB0}">
      <dgm:prSet custT="1"/>
      <dgm:spPr>
        <a:solidFill>
          <a:srgbClr val="25408F"/>
        </a:solidFill>
      </dgm:spPr>
      <dgm:t>
        <a:bodyPr/>
        <a:lstStyle/>
        <a:p>
          <a:r>
            <a:rPr lang="hr-HR" sz="2800" dirty="0"/>
            <a:t>Izvješćivanje</a:t>
          </a:r>
          <a:endParaRPr lang="hr-HR" sz="2800" b="0" dirty="0"/>
        </a:p>
      </dgm:t>
    </dgm:pt>
    <dgm:pt modelId="{91F87E1D-7043-4B20-87CA-D74F979E1F83}" type="par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AE15D75-08FB-405E-BA36-8AE9C5B2A283}" type="sib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AEA8ABF-3684-4A87-A2BE-544F87B4AEF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o</a:t>
          </a:r>
          <a:r>
            <a:rPr lang="hr-HR" sz="1800" dirty="0">
              <a:solidFill>
                <a:schemeClr val="bg1"/>
              </a:solidFill>
              <a:latin typeface="+mn-lt"/>
            </a:rPr>
            <a:t>tvoreni i FAIR podaci</a:t>
          </a:r>
          <a:endParaRPr lang="hr-HR" sz="1800" dirty="0">
            <a:solidFill>
              <a:schemeClr val="bg1"/>
            </a:solidFill>
          </a:endParaRPr>
        </a:p>
      </dgm:t>
    </dgm:pt>
    <dgm:pt modelId="{A3E4D410-95A0-421A-9CA9-E6AEC2FF0477}" type="parTrans" cxnId="{476E621C-DF90-462F-A4A9-D1C7B3341B60}">
      <dgm:prSet/>
      <dgm:spPr/>
      <dgm:t>
        <a:bodyPr/>
        <a:lstStyle/>
        <a:p>
          <a:endParaRPr lang="hr-HR"/>
        </a:p>
      </dgm:t>
    </dgm:pt>
    <dgm:pt modelId="{7A2A539E-44C1-4B2F-8DC0-DFAF3F54F9C1}" type="sibTrans" cxnId="{476E621C-DF90-462F-A4A9-D1C7B3341B60}">
      <dgm:prSet/>
      <dgm:spPr/>
      <dgm:t>
        <a:bodyPr/>
        <a:lstStyle/>
        <a:p>
          <a:endParaRPr lang="hr-HR"/>
        </a:p>
      </dgm:t>
    </dgm:pt>
    <dgm:pt modelId="{2A07B619-457F-4319-AFD0-D7429A2AD777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hr-HR" sz="18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s</a:t>
          </a:r>
          <a:r>
            <a:rPr lang="hr-HR" sz="1800" dirty="0">
              <a:solidFill>
                <a:schemeClr val="bg1"/>
              </a:solidFill>
              <a:latin typeface="+mn-lt"/>
            </a:rPr>
            <a:t>lijeđenje standarda izvješćivanja</a:t>
          </a:r>
          <a:endParaRPr lang="hr-HR" sz="1800" dirty="0">
            <a:solidFill>
              <a:schemeClr val="bg1"/>
            </a:solidFill>
          </a:endParaRPr>
        </a:p>
      </dgm:t>
    </dgm:pt>
    <dgm:pt modelId="{DC641C75-9F66-4EF4-90BC-ABC4E6AE051F}" type="parTrans" cxnId="{EE580773-3ED5-4DCF-9869-EBFFA3EE4A53}">
      <dgm:prSet/>
      <dgm:spPr/>
      <dgm:t>
        <a:bodyPr/>
        <a:lstStyle/>
        <a:p>
          <a:endParaRPr lang="hr-HR"/>
        </a:p>
      </dgm:t>
    </dgm:pt>
    <dgm:pt modelId="{07EFF19C-7777-4A93-97B1-724386F8C7B4}" type="sibTrans" cxnId="{EE580773-3ED5-4DCF-9869-EBFFA3EE4A53}">
      <dgm:prSet/>
      <dgm:spPr/>
      <dgm:t>
        <a:bodyPr/>
        <a:lstStyle/>
        <a:p>
          <a:endParaRPr lang="hr-HR"/>
        </a:p>
      </dgm:t>
    </dgm:pt>
    <dgm:pt modelId="{D0D64E87-3F9B-4708-B05C-80564F54099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preregistracija &amp; registrirana izvješća</a:t>
          </a:r>
        </a:p>
      </dgm:t>
    </dgm:pt>
    <dgm:pt modelId="{642BFFF5-730C-44C8-BE9A-CDE1F344B90A}" type="sib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32643C5-11AC-46D1-BE23-B7592810FEC3}" type="par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142E427-A9E3-4FEE-AD6F-22664F0C35E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  <a:latin typeface="+mn-lt"/>
            </a:rPr>
            <a:t>otvoren softver i kod</a:t>
          </a:r>
        </a:p>
      </dgm:t>
    </dgm:pt>
    <dgm:pt modelId="{284395F0-D166-4321-BB55-3F9AC52D2201}" type="sibTrans" cxnId="{662FE3CA-8AEF-40D7-80B9-3AACF2B5D322}">
      <dgm:prSet/>
      <dgm:spPr/>
      <dgm:t>
        <a:bodyPr/>
        <a:lstStyle/>
        <a:p>
          <a:endParaRPr lang="hr-HR"/>
        </a:p>
      </dgm:t>
    </dgm:pt>
    <dgm:pt modelId="{24BB1E04-65C2-41C2-B408-A4B3D38E9035}" type="parTrans" cxnId="{662FE3CA-8AEF-40D7-80B9-3AACF2B5D322}">
      <dgm:prSet/>
      <dgm:spPr/>
      <dgm:t>
        <a:bodyPr/>
        <a:lstStyle/>
        <a:p>
          <a:endParaRPr lang="hr-HR"/>
        </a:p>
      </dgm:t>
    </dgm:pt>
    <dgm:pt modelId="{7B252BD1-B7F3-4FBA-B9F7-C06F446FC71E}" type="pres">
      <dgm:prSet presAssocID="{E354F4AF-F30B-4710-B600-0B1DEB3B4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8334E2-DA66-4BE2-8A32-7F8A5368963C}" type="pres">
      <dgm:prSet presAssocID="{C8B1F626-B602-48C6-AAC7-7619D1167EB0}" presName="singleCycle" presStyleCnt="0"/>
      <dgm:spPr/>
    </dgm:pt>
    <dgm:pt modelId="{E3C3F430-99A2-4141-8700-F60F45FF851D}" type="pres">
      <dgm:prSet presAssocID="{C8B1F626-B602-48C6-AAC7-7619D1167EB0}" presName="singleCenter" presStyleLbl="node1" presStyleIdx="0" presStyleCnt="5" custScaleX="144576" custLinFactNeighborX="-68386" custLinFactNeighborY="-4018">
        <dgm:presLayoutVars>
          <dgm:chMax val="7"/>
          <dgm:chPref val="7"/>
        </dgm:presLayoutVars>
      </dgm:prSet>
      <dgm:spPr/>
    </dgm:pt>
    <dgm:pt modelId="{049B3D96-98D2-4292-83D7-A3D8F4B1290E}" type="pres">
      <dgm:prSet presAssocID="{832643C5-11AC-46D1-BE23-B7592810FEC3}" presName="Name56" presStyleLbl="parChTrans1D2" presStyleIdx="0" presStyleCnt="4"/>
      <dgm:spPr/>
    </dgm:pt>
    <dgm:pt modelId="{37D85676-67ED-44A3-80D8-11B7B1F9BEB6}" type="pres">
      <dgm:prSet presAssocID="{D0D64E87-3F9B-4708-B05C-80564F540990}" presName="text0" presStyleLbl="node1" presStyleIdx="1" presStyleCnt="5" custScaleX="194801" custScaleY="123227" custRadScaleRad="108840" custRadScaleInc="-21496">
        <dgm:presLayoutVars>
          <dgm:bulletEnabled val="1"/>
        </dgm:presLayoutVars>
      </dgm:prSet>
      <dgm:spPr/>
    </dgm:pt>
    <dgm:pt modelId="{5A75A596-E02D-47EA-9D8A-3B4FA203F012}" type="pres">
      <dgm:prSet presAssocID="{A3E4D410-95A0-421A-9CA9-E6AEC2FF0477}" presName="Name56" presStyleLbl="parChTrans1D2" presStyleIdx="1" presStyleCnt="4"/>
      <dgm:spPr/>
    </dgm:pt>
    <dgm:pt modelId="{643632D3-6CAA-4889-AE50-0FA5B484ADAD}" type="pres">
      <dgm:prSet presAssocID="{1AEA8ABF-3684-4A87-A2BE-544F87B4AEF0}" presName="text0" presStyleLbl="node1" presStyleIdx="2" presStyleCnt="5" custScaleX="190300" custScaleY="121994" custRadScaleRad="109001" custRadScaleInc="-67873">
        <dgm:presLayoutVars>
          <dgm:bulletEnabled val="1"/>
        </dgm:presLayoutVars>
      </dgm:prSet>
      <dgm:spPr/>
    </dgm:pt>
    <dgm:pt modelId="{77D407EA-375A-48D2-B89C-90B47ED52A31}" type="pres">
      <dgm:prSet presAssocID="{DC641C75-9F66-4EF4-90BC-ABC4E6AE051F}" presName="Name56" presStyleLbl="parChTrans1D2" presStyleIdx="2" presStyleCnt="4"/>
      <dgm:spPr/>
    </dgm:pt>
    <dgm:pt modelId="{88A66C96-905F-4CAB-BED3-1F0D2FAAB7E3}" type="pres">
      <dgm:prSet presAssocID="{2A07B619-457F-4319-AFD0-D7429A2AD777}" presName="text0" presStyleLbl="node1" presStyleIdx="3" presStyleCnt="5" custScaleX="188681" custScaleY="121296" custRadScaleRad="80377" custRadScaleInc="26680">
        <dgm:presLayoutVars>
          <dgm:bulletEnabled val="1"/>
        </dgm:presLayoutVars>
      </dgm:prSet>
      <dgm:spPr/>
    </dgm:pt>
    <dgm:pt modelId="{4772BF42-794A-4452-9E93-CD4FDAC0B178}" type="pres">
      <dgm:prSet presAssocID="{24BB1E04-65C2-41C2-B408-A4B3D38E9035}" presName="Name56" presStyleLbl="parChTrans1D2" presStyleIdx="3" presStyleCnt="4"/>
      <dgm:spPr/>
    </dgm:pt>
    <dgm:pt modelId="{55020D5E-7CD0-4783-ACE1-5A95CB07F052}" type="pres">
      <dgm:prSet presAssocID="{2142E427-A9E3-4FEE-AD6F-22664F0C35E0}" presName="text0" presStyleLbl="node1" presStyleIdx="4" presStyleCnt="5" custScaleX="190091" custScaleY="120626" custRadScaleRad="98775" custRadScaleInc="-367030">
        <dgm:presLayoutVars>
          <dgm:bulletEnabled val="1"/>
        </dgm:presLayoutVars>
      </dgm:prSet>
      <dgm:spPr/>
    </dgm:pt>
  </dgm:ptLst>
  <dgm:cxnLst>
    <dgm:cxn modelId="{E7A96C0B-4DF2-4698-9444-237F510A4A5A}" type="presOf" srcId="{2142E427-A9E3-4FEE-AD6F-22664F0C35E0}" destId="{55020D5E-7CD0-4783-ACE1-5A95CB07F052}" srcOrd="0" destOrd="0" presId="urn:microsoft.com/office/officeart/2008/layout/RadialCluster"/>
    <dgm:cxn modelId="{46C93F0C-0030-4553-B811-7AD1F32E268B}" type="presOf" srcId="{C8B1F626-B602-48C6-AAC7-7619D1167EB0}" destId="{E3C3F430-99A2-4141-8700-F60F45FF851D}" srcOrd="0" destOrd="0" presId="urn:microsoft.com/office/officeart/2008/layout/RadialCluster"/>
    <dgm:cxn modelId="{5302CD10-C5DD-41BF-A59F-8D146A1972DF}" type="presOf" srcId="{2A07B619-457F-4319-AFD0-D7429A2AD777}" destId="{88A66C96-905F-4CAB-BED3-1F0D2FAAB7E3}" srcOrd="0" destOrd="0" presId="urn:microsoft.com/office/officeart/2008/layout/RadialCluster"/>
    <dgm:cxn modelId="{476E621C-DF90-462F-A4A9-D1C7B3341B60}" srcId="{C8B1F626-B602-48C6-AAC7-7619D1167EB0}" destId="{1AEA8ABF-3684-4A87-A2BE-544F87B4AEF0}" srcOrd="1" destOrd="0" parTransId="{A3E4D410-95A0-421A-9CA9-E6AEC2FF0477}" sibTransId="{7A2A539E-44C1-4B2F-8DC0-DFAF3F54F9C1}"/>
    <dgm:cxn modelId="{01047921-2A5E-4CEF-B5D6-3671F4169EFE}" srcId="{E354F4AF-F30B-4710-B600-0B1DEB3B42E2}" destId="{C8B1F626-B602-48C6-AAC7-7619D1167EB0}" srcOrd="0" destOrd="0" parTransId="{91F87E1D-7043-4B20-87CA-D74F979E1F83}" sibTransId="{BAE15D75-08FB-405E-BA36-8AE9C5B2A283}"/>
    <dgm:cxn modelId="{C7D68131-EEEA-4D47-B15C-453EBAF1FADC}" type="presOf" srcId="{832643C5-11AC-46D1-BE23-B7592810FEC3}" destId="{049B3D96-98D2-4292-83D7-A3D8F4B1290E}" srcOrd="0" destOrd="0" presId="urn:microsoft.com/office/officeart/2008/layout/RadialCluster"/>
    <dgm:cxn modelId="{FFCB5F69-0C8D-41DE-AFB9-89D6DE667EC0}" type="presOf" srcId="{D0D64E87-3F9B-4708-B05C-80564F540990}" destId="{37D85676-67ED-44A3-80D8-11B7B1F9BEB6}" srcOrd="0" destOrd="0" presId="urn:microsoft.com/office/officeart/2008/layout/RadialCluster"/>
    <dgm:cxn modelId="{EE580773-3ED5-4DCF-9869-EBFFA3EE4A53}" srcId="{C8B1F626-B602-48C6-AAC7-7619D1167EB0}" destId="{2A07B619-457F-4319-AFD0-D7429A2AD777}" srcOrd="2" destOrd="0" parTransId="{DC641C75-9F66-4EF4-90BC-ABC4E6AE051F}" sibTransId="{07EFF19C-7777-4A93-97B1-724386F8C7B4}"/>
    <dgm:cxn modelId="{14CE8A59-753B-40DA-AF8C-FFD06223BE36}" type="presOf" srcId="{E354F4AF-F30B-4710-B600-0B1DEB3B42E2}" destId="{7B252BD1-B7F3-4FBA-B9F7-C06F446FC71E}" srcOrd="0" destOrd="0" presId="urn:microsoft.com/office/officeart/2008/layout/RadialCluster"/>
    <dgm:cxn modelId="{889B8F7C-765B-4521-9612-6EEA7093F852}" srcId="{C8B1F626-B602-48C6-AAC7-7619D1167EB0}" destId="{D0D64E87-3F9B-4708-B05C-80564F540990}" srcOrd="0" destOrd="0" parTransId="{832643C5-11AC-46D1-BE23-B7592810FEC3}" sibTransId="{642BFFF5-730C-44C8-BE9A-CDE1F344B90A}"/>
    <dgm:cxn modelId="{FA99459E-06DF-4AC6-9D2D-9C5AC8DB3F78}" type="presOf" srcId="{A3E4D410-95A0-421A-9CA9-E6AEC2FF0477}" destId="{5A75A596-E02D-47EA-9D8A-3B4FA203F012}" srcOrd="0" destOrd="0" presId="urn:microsoft.com/office/officeart/2008/layout/RadialCluster"/>
    <dgm:cxn modelId="{5D7197B7-6681-4E94-8C24-22F8AD88DA01}" type="presOf" srcId="{24BB1E04-65C2-41C2-B408-A4B3D38E9035}" destId="{4772BF42-794A-4452-9E93-CD4FDAC0B178}" srcOrd="0" destOrd="0" presId="urn:microsoft.com/office/officeart/2008/layout/RadialCluster"/>
    <dgm:cxn modelId="{53FC5ABA-035D-4848-8C33-42651CD8922D}" type="presOf" srcId="{1AEA8ABF-3684-4A87-A2BE-544F87B4AEF0}" destId="{643632D3-6CAA-4889-AE50-0FA5B484ADAD}" srcOrd="0" destOrd="0" presId="urn:microsoft.com/office/officeart/2008/layout/RadialCluster"/>
    <dgm:cxn modelId="{864F39C1-B577-443C-8E41-716AA8770B91}" type="presOf" srcId="{DC641C75-9F66-4EF4-90BC-ABC4E6AE051F}" destId="{77D407EA-375A-48D2-B89C-90B47ED52A31}" srcOrd="0" destOrd="0" presId="urn:microsoft.com/office/officeart/2008/layout/RadialCluster"/>
    <dgm:cxn modelId="{662FE3CA-8AEF-40D7-80B9-3AACF2B5D322}" srcId="{C8B1F626-B602-48C6-AAC7-7619D1167EB0}" destId="{2142E427-A9E3-4FEE-AD6F-22664F0C35E0}" srcOrd="3" destOrd="0" parTransId="{24BB1E04-65C2-41C2-B408-A4B3D38E9035}" sibTransId="{284395F0-D166-4321-BB55-3F9AC52D2201}"/>
    <dgm:cxn modelId="{4BD4360C-5A95-45BE-9372-ADEE98156D3A}" type="presParOf" srcId="{7B252BD1-B7F3-4FBA-B9F7-C06F446FC71E}" destId="{AB8334E2-DA66-4BE2-8A32-7F8A5368963C}" srcOrd="0" destOrd="0" presId="urn:microsoft.com/office/officeart/2008/layout/RadialCluster"/>
    <dgm:cxn modelId="{B68AF2E1-194C-4FEB-B67A-ECB0D3911BF7}" type="presParOf" srcId="{AB8334E2-DA66-4BE2-8A32-7F8A5368963C}" destId="{E3C3F430-99A2-4141-8700-F60F45FF851D}" srcOrd="0" destOrd="0" presId="urn:microsoft.com/office/officeart/2008/layout/RadialCluster"/>
    <dgm:cxn modelId="{7CB7C6E0-FA2D-4496-9565-C509D7D1176E}" type="presParOf" srcId="{AB8334E2-DA66-4BE2-8A32-7F8A5368963C}" destId="{049B3D96-98D2-4292-83D7-A3D8F4B1290E}" srcOrd="1" destOrd="0" presId="urn:microsoft.com/office/officeart/2008/layout/RadialCluster"/>
    <dgm:cxn modelId="{0E1A9C7E-95CB-46AC-9E7C-ADFCA2B0A512}" type="presParOf" srcId="{AB8334E2-DA66-4BE2-8A32-7F8A5368963C}" destId="{37D85676-67ED-44A3-80D8-11B7B1F9BEB6}" srcOrd="2" destOrd="0" presId="urn:microsoft.com/office/officeart/2008/layout/RadialCluster"/>
    <dgm:cxn modelId="{3AB51704-6205-4872-B96C-3033B889D0C6}" type="presParOf" srcId="{AB8334E2-DA66-4BE2-8A32-7F8A5368963C}" destId="{5A75A596-E02D-47EA-9D8A-3B4FA203F012}" srcOrd="3" destOrd="0" presId="urn:microsoft.com/office/officeart/2008/layout/RadialCluster"/>
    <dgm:cxn modelId="{FA7784B5-297D-487B-ADD3-B169D56F07CC}" type="presParOf" srcId="{AB8334E2-DA66-4BE2-8A32-7F8A5368963C}" destId="{643632D3-6CAA-4889-AE50-0FA5B484ADAD}" srcOrd="4" destOrd="0" presId="urn:microsoft.com/office/officeart/2008/layout/RadialCluster"/>
    <dgm:cxn modelId="{5F163A55-EEA0-4A94-8F40-2DBC74D140F8}" type="presParOf" srcId="{AB8334E2-DA66-4BE2-8A32-7F8A5368963C}" destId="{77D407EA-375A-48D2-B89C-90B47ED52A31}" srcOrd="5" destOrd="0" presId="urn:microsoft.com/office/officeart/2008/layout/RadialCluster"/>
    <dgm:cxn modelId="{E2BBE8E5-5DBA-411A-91B2-85FCE0A06435}" type="presParOf" srcId="{AB8334E2-DA66-4BE2-8A32-7F8A5368963C}" destId="{88A66C96-905F-4CAB-BED3-1F0D2FAAB7E3}" srcOrd="6" destOrd="0" presId="urn:microsoft.com/office/officeart/2008/layout/RadialCluster"/>
    <dgm:cxn modelId="{C4B6AAB4-D39A-4A2F-834A-4C936A0114AD}" type="presParOf" srcId="{AB8334E2-DA66-4BE2-8A32-7F8A5368963C}" destId="{4772BF42-794A-4452-9E93-CD4FDAC0B178}" srcOrd="7" destOrd="0" presId="urn:microsoft.com/office/officeart/2008/layout/RadialCluster"/>
    <dgm:cxn modelId="{8267804A-3C73-4E01-AA15-954054951A37}" type="presParOf" srcId="{AB8334E2-DA66-4BE2-8A32-7F8A5368963C}" destId="{55020D5E-7CD0-4783-ACE1-5A95CB07F05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4F4AF-F30B-4710-B600-0B1DEB3B42E2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D0D64E87-3F9B-4708-B05C-80564F54099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preregistracija &amp; registrirana izvješća</a:t>
          </a:r>
        </a:p>
      </dgm:t>
    </dgm:pt>
    <dgm:pt modelId="{832643C5-11AC-46D1-BE23-B7592810FEC3}" type="par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42BFFF5-730C-44C8-BE9A-CDE1F344B90A}" type="sib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AEA8ABF-3684-4A87-A2BE-544F87B4AEF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o</a:t>
          </a:r>
          <a:r>
            <a:rPr lang="hr-HR" sz="1800" dirty="0">
              <a:solidFill>
                <a:schemeClr val="bg1"/>
              </a:solidFill>
              <a:latin typeface="+mn-lt"/>
            </a:rPr>
            <a:t>tvoreni i FAIR podaci</a:t>
          </a:r>
          <a:endParaRPr lang="hr-HR" sz="1800" dirty="0">
            <a:solidFill>
              <a:schemeClr val="bg1"/>
            </a:solidFill>
          </a:endParaRPr>
        </a:p>
      </dgm:t>
    </dgm:pt>
    <dgm:pt modelId="{A3E4D410-95A0-421A-9CA9-E6AEC2FF0477}" type="parTrans" cxnId="{476E621C-DF90-462F-A4A9-D1C7B3341B60}">
      <dgm:prSet/>
      <dgm:spPr/>
      <dgm:t>
        <a:bodyPr/>
        <a:lstStyle/>
        <a:p>
          <a:endParaRPr lang="hr-HR"/>
        </a:p>
      </dgm:t>
    </dgm:pt>
    <dgm:pt modelId="{7A2A539E-44C1-4B2F-8DC0-DFAF3F54F9C1}" type="sibTrans" cxnId="{476E621C-DF90-462F-A4A9-D1C7B3341B60}">
      <dgm:prSet/>
      <dgm:spPr/>
      <dgm:t>
        <a:bodyPr/>
        <a:lstStyle/>
        <a:p>
          <a:endParaRPr lang="hr-HR"/>
        </a:p>
      </dgm:t>
    </dgm:pt>
    <dgm:pt modelId="{2A07B619-457F-4319-AFD0-D7429A2AD777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hr-HR" sz="1800" dirty="0">
              <a:solidFill>
                <a:schemeClr val="bg1"/>
              </a:solidFill>
              <a:latin typeface="+mn-lt"/>
            </a:rPr>
            <a:t>otvoren softver i kod</a:t>
          </a:r>
          <a:endParaRPr lang="hr-HR" sz="1800" dirty="0">
            <a:solidFill>
              <a:schemeClr val="bg1"/>
            </a:solidFill>
          </a:endParaRPr>
        </a:p>
      </dgm:t>
    </dgm:pt>
    <dgm:pt modelId="{DC641C75-9F66-4EF4-90BC-ABC4E6AE051F}" type="parTrans" cxnId="{EE580773-3ED5-4DCF-9869-EBFFA3EE4A53}">
      <dgm:prSet/>
      <dgm:spPr/>
      <dgm:t>
        <a:bodyPr/>
        <a:lstStyle/>
        <a:p>
          <a:endParaRPr lang="hr-HR"/>
        </a:p>
      </dgm:t>
    </dgm:pt>
    <dgm:pt modelId="{07EFF19C-7777-4A93-97B1-724386F8C7B4}" type="sibTrans" cxnId="{EE580773-3ED5-4DCF-9869-EBFFA3EE4A53}">
      <dgm:prSet/>
      <dgm:spPr/>
      <dgm:t>
        <a:bodyPr/>
        <a:lstStyle/>
        <a:p>
          <a:endParaRPr lang="hr-HR"/>
        </a:p>
      </dgm:t>
    </dgm:pt>
    <dgm:pt modelId="{2142E427-A9E3-4FEE-AD6F-22664F0C35E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objavljivanje svih rezultata</a:t>
          </a:r>
          <a:endParaRPr lang="hr-HR" sz="1800" dirty="0">
            <a:solidFill>
              <a:schemeClr val="bg1"/>
            </a:solidFill>
            <a:latin typeface="+mn-lt"/>
          </a:endParaRPr>
        </a:p>
      </dgm:t>
    </dgm:pt>
    <dgm:pt modelId="{24BB1E04-65C2-41C2-B408-A4B3D38E9035}" type="parTrans" cxnId="{662FE3CA-8AEF-40D7-80B9-3AACF2B5D322}">
      <dgm:prSet/>
      <dgm:spPr/>
      <dgm:t>
        <a:bodyPr/>
        <a:lstStyle/>
        <a:p>
          <a:endParaRPr lang="hr-HR"/>
        </a:p>
      </dgm:t>
    </dgm:pt>
    <dgm:pt modelId="{284395F0-D166-4321-BB55-3F9AC52D2201}" type="sibTrans" cxnId="{662FE3CA-8AEF-40D7-80B9-3AACF2B5D322}">
      <dgm:prSet/>
      <dgm:spPr/>
      <dgm:t>
        <a:bodyPr/>
        <a:lstStyle/>
        <a:p>
          <a:endParaRPr lang="hr-HR"/>
        </a:p>
      </dgm:t>
    </dgm:pt>
    <dgm:pt modelId="{AF5566A7-996F-4E7D-8E94-C45889D47409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hr-HR" sz="1800" dirty="0">
              <a:solidFill>
                <a:schemeClr val="bg1"/>
              </a:solidFill>
            </a:rPr>
            <a:t>preprintovi</a:t>
          </a:r>
        </a:p>
      </dgm:t>
    </dgm:pt>
    <dgm:pt modelId="{6246B9AB-7C88-40AC-A61B-500183573FE5}" type="parTrans" cxnId="{AD63F545-CBF7-4450-A29B-366A4D703987}">
      <dgm:prSet/>
      <dgm:spPr/>
      <dgm:t>
        <a:bodyPr/>
        <a:lstStyle/>
        <a:p>
          <a:endParaRPr lang="hr-HR"/>
        </a:p>
      </dgm:t>
    </dgm:pt>
    <dgm:pt modelId="{9C7AA925-95E0-4772-99D5-4A74138A5CCF}" type="sibTrans" cxnId="{AD63F545-CBF7-4450-A29B-366A4D703987}">
      <dgm:prSet/>
      <dgm:spPr/>
      <dgm:t>
        <a:bodyPr/>
        <a:lstStyle/>
        <a:p>
          <a:endParaRPr lang="hr-HR"/>
        </a:p>
      </dgm:t>
    </dgm:pt>
    <dgm:pt modelId="{C8B1F626-B602-48C6-AAC7-7619D1167EB0}">
      <dgm:prSet custT="1"/>
      <dgm:spPr>
        <a:solidFill>
          <a:srgbClr val="25408F"/>
        </a:solidFill>
      </dgm:spPr>
      <dgm:t>
        <a:bodyPr/>
        <a:lstStyle/>
        <a:p>
          <a:r>
            <a:rPr lang="hr-HR" sz="2800" dirty="0"/>
            <a:t>Objavljivanje</a:t>
          </a:r>
          <a:endParaRPr lang="hr-HR" sz="2800" b="0" dirty="0"/>
        </a:p>
      </dgm:t>
    </dgm:pt>
    <dgm:pt modelId="{BAE15D75-08FB-405E-BA36-8AE9C5B2A283}" type="sib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91F87E1D-7043-4B20-87CA-D74F979E1F83}" type="par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B252BD1-B7F3-4FBA-B9F7-C06F446FC71E}" type="pres">
      <dgm:prSet presAssocID="{E354F4AF-F30B-4710-B600-0B1DEB3B4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8334E2-DA66-4BE2-8A32-7F8A5368963C}" type="pres">
      <dgm:prSet presAssocID="{C8B1F626-B602-48C6-AAC7-7619D1167EB0}" presName="singleCycle" presStyleCnt="0"/>
      <dgm:spPr/>
    </dgm:pt>
    <dgm:pt modelId="{E3C3F430-99A2-4141-8700-F60F45FF851D}" type="pres">
      <dgm:prSet presAssocID="{C8B1F626-B602-48C6-AAC7-7619D1167EB0}" presName="singleCenter" presStyleLbl="node1" presStyleIdx="0" presStyleCnt="6" custScaleX="138062" custScaleY="95659" custLinFactNeighborX="-61202" custLinFactNeighborY="-7941">
        <dgm:presLayoutVars>
          <dgm:chMax val="7"/>
          <dgm:chPref val="7"/>
        </dgm:presLayoutVars>
      </dgm:prSet>
      <dgm:spPr/>
    </dgm:pt>
    <dgm:pt modelId="{049B3D96-98D2-4292-83D7-A3D8F4B1290E}" type="pres">
      <dgm:prSet presAssocID="{832643C5-11AC-46D1-BE23-B7592810FEC3}" presName="Name56" presStyleLbl="parChTrans1D2" presStyleIdx="0" presStyleCnt="5"/>
      <dgm:spPr/>
    </dgm:pt>
    <dgm:pt modelId="{37D85676-67ED-44A3-80D8-11B7B1F9BEB6}" type="pres">
      <dgm:prSet presAssocID="{D0D64E87-3F9B-4708-B05C-80564F540990}" presName="text0" presStyleLbl="node1" presStyleIdx="1" presStyleCnt="6" custScaleX="194801" custScaleY="123227" custRadScaleRad="120713" custRadScaleInc="-92060">
        <dgm:presLayoutVars>
          <dgm:bulletEnabled val="1"/>
        </dgm:presLayoutVars>
      </dgm:prSet>
      <dgm:spPr/>
    </dgm:pt>
    <dgm:pt modelId="{5A75A596-E02D-47EA-9D8A-3B4FA203F012}" type="pres">
      <dgm:prSet presAssocID="{A3E4D410-95A0-421A-9CA9-E6AEC2FF0477}" presName="Name56" presStyleLbl="parChTrans1D2" presStyleIdx="1" presStyleCnt="5"/>
      <dgm:spPr/>
    </dgm:pt>
    <dgm:pt modelId="{643632D3-6CAA-4889-AE50-0FA5B484ADAD}" type="pres">
      <dgm:prSet presAssocID="{1AEA8ABF-3684-4A87-A2BE-544F87B4AEF0}" presName="text0" presStyleLbl="node1" presStyleIdx="2" presStyleCnt="6" custScaleX="190300" custScaleY="121994" custRadScaleRad="89850" custRadScaleInc="-120563">
        <dgm:presLayoutVars>
          <dgm:bulletEnabled val="1"/>
        </dgm:presLayoutVars>
      </dgm:prSet>
      <dgm:spPr/>
    </dgm:pt>
    <dgm:pt modelId="{77D407EA-375A-48D2-B89C-90B47ED52A31}" type="pres">
      <dgm:prSet presAssocID="{DC641C75-9F66-4EF4-90BC-ABC4E6AE051F}" presName="Name56" presStyleLbl="parChTrans1D2" presStyleIdx="2" presStyleCnt="5"/>
      <dgm:spPr/>
    </dgm:pt>
    <dgm:pt modelId="{88A66C96-905F-4CAB-BED3-1F0D2FAAB7E3}" type="pres">
      <dgm:prSet presAssocID="{2A07B619-457F-4319-AFD0-D7429A2AD777}" presName="text0" presStyleLbl="node1" presStyleIdx="3" presStyleCnt="6" custScaleX="188681" custScaleY="121296" custRadScaleRad="87738" custRadScaleInc="-176830">
        <dgm:presLayoutVars>
          <dgm:bulletEnabled val="1"/>
        </dgm:presLayoutVars>
      </dgm:prSet>
      <dgm:spPr/>
    </dgm:pt>
    <dgm:pt modelId="{F6741244-9290-467F-8CAB-3759482A325B}" type="pres">
      <dgm:prSet presAssocID="{6246B9AB-7C88-40AC-A61B-500183573FE5}" presName="Name56" presStyleLbl="parChTrans1D2" presStyleIdx="3" presStyleCnt="5"/>
      <dgm:spPr/>
    </dgm:pt>
    <dgm:pt modelId="{B9FEFCD3-A0A6-43FA-B14D-CF08F2627D19}" type="pres">
      <dgm:prSet presAssocID="{AF5566A7-996F-4E7D-8E94-C45889D47409}" presName="text0" presStyleLbl="node1" presStyleIdx="4" presStyleCnt="6" custScaleX="188118" custScaleY="121213" custRadScaleRad="67581" custRadScaleInc="-217855">
        <dgm:presLayoutVars>
          <dgm:bulletEnabled val="1"/>
        </dgm:presLayoutVars>
      </dgm:prSet>
      <dgm:spPr/>
    </dgm:pt>
    <dgm:pt modelId="{4772BF42-794A-4452-9E93-CD4FDAC0B178}" type="pres">
      <dgm:prSet presAssocID="{24BB1E04-65C2-41C2-B408-A4B3D38E9035}" presName="Name56" presStyleLbl="parChTrans1D2" presStyleIdx="4" presStyleCnt="5"/>
      <dgm:spPr/>
    </dgm:pt>
    <dgm:pt modelId="{55020D5E-7CD0-4783-ACE1-5A95CB07F052}" type="pres">
      <dgm:prSet presAssocID="{2142E427-A9E3-4FEE-AD6F-22664F0C35E0}" presName="text0" presStyleLbl="node1" presStyleIdx="5" presStyleCnt="6" custScaleX="190091" custScaleY="120626" custRadScaleRad="99679" custRadScaleInc="-168310">
        <dgm:presLayoutVars>
          <dgm:bulletEnabled val="1"/>
        </dgm:presLayoutVars>
      </dgm:prSet>
      <dgm:spPr/>
    </dgm:pt>
  </dgm:ptLst>
  <dgm:cxnLst>
    <dgm:cxn modelId="{E7A96C0B-4DF2-4698-9444-237F510A4A5A}" type="presOf" srcId="{2142E427-A9E3-4FEE-AD6F-22664F0C35E0}" destId="{55020D5E-7CD0-4783-ACE1-5A95CB07F052}" srcOrd="0" destOrd="0" presId="urn:microsoft.com/office/officeart/2008/layout/RadialCluster"/>
    <dgm:cxn modelId="{46C93F0C-0030-4553-B811-7AD1F32E268B}" type="presOf" srcId="{C8B1F626-B602-48C6-AAC7-7619D1167EB0}" destId="{E3C3F430-99A2-4141-8700-F60F45FF851D}" srcOrd="0" destOrd="0" presId="urn:microsoft.com/office/officeart/2008/layout/RadialCluster"/>
    <dgm:cxn modelId="{5302CD10-C5DD-41BF-A59F-8D146A1972DF}" type="presOf" srcId="{2A07B619-457F-4319-AFD0-D7429A2AD777}" destId="{88A66C96-905F-4CAB-BED3-1F0D2FAAB7E3}" srcOrd="0" destOrd="0" presId="urn:microsoft.com/office/officeart/2008/layout/RadialCluster"/>
    <dgm:cxn modelId="{476E621C-DF90-462F-A4A9-D1C7B3341B60}" srcId="{C8B1F626-B602-48C6-AAC7-7619D1167EB0}" destId="{1AEA8ABF-3684-4A87-A2BE-544F87B4AEF0}" srcOrd="1" destOrd="0" parTransId="{A3E4D410-95A0-421A-9CA9-E6AEC2FF0477}" sibTransId="{7A2A539E-44C1-4B2F-8DC0-DFAF3F54F9C1}"/>
    <dgm:cxn modelId="{01047921-2A5E-4CEF-B5D6-3671F4169EFE}" srcId="{E354F4AF-F30B-4710-B600-0B1DEB3B42E2}" destId="{C8B1F626-B602-48C6-AAC7-7619D1167EB0}" srcOrd="0" destOrd="0" parTransId="{91F87E1D-7043-4B20-87CA-D74F979E1F83}" sibTransId="{BAE15D75-08FB-405E-BA36-8AE9C5B2A283}"/>
    <dgm:cxn modelId="{C7D68131-EEEA-4D47-B15C-453EBAF1FADC}" type="presOf" srcId="{832643C5-11AC-46D1-BE23-B7592810FEC3}" destId="{049B3D96-98D2-4292-83D7-A3D8F4B1290E}" srcOrd="0" destOrd="0" presId="urn:microsoft.com/office/officeart/2008/layout/RadialCluster"/>
    <dgm:cxn modelId="{AD63F545-CBF7-4450-A29B-366A4D703987}" srcId="{C8B1F626-B602-48C6-AAC7-7619D1167EB0}" destId="{AF5566A7-996F-4E7D-8E94-C45889D47409}" srcOrd="3" destOrd="0" parTransId="{6246B9AB-7C88-40AC-A61B-500183573FE5}" sibTransId="{9C7AA925-95E0-4772-99D5-4A74138A5CCF}"/>
    <dgm:cxn modelId="{FFCB5F69-0C8D-41DE-AFB9-89D6DE667EC0}" type="presOf" srcId="{D0D64E87-3F9B-4708-B05C-80564F540990}" destId="{37D85676-67ED-44A3-80D8-11B7B1F9BEB6}" srcOrd="0" destOrd="0" presId="urn:microsoft.com/office/officeart/2008/layout/RadialCluster"/>
    <dgm:cxn modelId="{EE580773-3ED5-4DCF-9869-EBFFA3EE4A53}" srcId="{C8B1F626-B602-48C6-AAC7-7619D1167EB0}" destId="{2A07B619-457F-4319-AFD0-D7429A2AD777}" srcOrd="2" destOrd="0" parTransId="{DC641C75-9F66-4EF4-90BC-ABC4E6AE051F}" sibTransId="{07EFF19C-7777-4A93-97B1-724386F8C7B4}"/>
    <dgm:cxn modelId="{14CE8A59-753B-40DA-AF8C-FFD06223BE36}" type="presOf" srcId="{E354F4AF-F30B-4710-B600-0B1DEB3B42E2}" destId="{7B252BD1-B7F3-4FBA-B9F7-C06F446FC71E}" srcOrd="0" destOrd="0" presId="urn:microsoft.com/office/officeart/2008/layout/RadialCluster"/>
    <dgm:cxn modelId="{889B8F7C-765B-4521-9612-6EEA7093F852}" srcId="{C8B1F626-B602-48C6-AAC7-7619D1167EB0}" destId="{D0D64E87-3F9B-4708-B05C-80564F540990}" srcOrd="0" destOrd="0" parTransId="{832643C5-11AC-46D1-BE23-B7592810FEC3}" sibTransId="{642BFFF5-730C-44C8-BE9A-CDE1F344B90A}"/>
    <dgm:cxn modelId="{CD617192-0D4F-48D7-86DF-60595EDE3F1F}" type="presOf" srcId="{AF5566A7-996F-4E7D-8E94-C45889D47409}" destId="{B9FEFCD3-A0A6-43FA-B14D-CF08F2627D19}" srcOrd="0" destOrd="0" presId="urn:microsoft.com/office/officeart/2008/layout/RadialCluster"/>
    <dgm:cxn modelId="{96AE689D-92AC-4DF9-B171-995E78671314}" type="presOf" srcId="{6246B9AB-7C88-40AC-A61B-500183573FE5}" destId="{F6741244-9290-467F-8CAB-3759482A325B}" srcOrd="0" destOrd="0" presId="urn:microsoft.com/office/officeart/2008/layout/RadialCluster"/>
    <dgm:cxn modelId="{FA99459E-06DF-4AC6-9D2D-9C5AC8DB3F78}" type="presOf" srcId="{A3E4D410-95A0-421A-9CA9-E6AEC2FF0477}" destId="{5A75A596-E02D-47EA-9D8A-3B4FA203F012}" srcOrd="0" destOrd="0" presId="urn:microsoft.com/office/officeart/2008/layout/RadialCluster"/>
    <dgm:cxn modelId="{5D7197B7-6681-4E94-8C24-22F8AD88DA01}" type="presOf" srcId="{24BB1E04-65C2-41C2-B408-A4B3D38E9035}" destId="{4772BF42-794A-4452-9E93-CD4FDAC0B178}" srcOrd="0" destOrd="0" presId="urn:microsoft.com/office/officeart/2008/layout/RadialCluster"/>
    <dgm:cxn modelId="{53FC5ABA-035D-4848-8C33-42651CD8922D}" type="presOf" srcId="{1AEA8ABF-3684-4A87-A2BE-544F87B4AEF0}" destId="{643632D3-6CAA-4889-AE50-0FA5B484ADAD}" srcOrd="0" destOrd="0" presId="urn:microsoft.com/office/officeart/2008/layout/RadialCluster"/>
    <dgm:cxn modelId="{864F39C1-B577-443C-8E41-716AA8770B91}" type="presOf" srcId="{DC641C75-9F66-4EF4-90BC-ABC4E6AE051F}" destId="{77D407EA-375A-48D2-B89C-90B47ED52A31}" srcOrd="0" destOrd="0" presId="urn:microsoft.com/office/officeart/2008/layout/RadialCluster"/>
    <dgm:cxn modelId="{662FE3CA-8AEF-40D7-80B9-3AACF2B5D322}" srcId="{C8B1F626-B602-48C6-AAC7-7619D1167EB0}" destId="{2142E427-A9E3-4FEE-AD6F-22664F0C35E0}" srcOrd="4" destOrd="0" parTransId="{24BB1E04-65C2-41C2-B408-A4B3D38E9035}" sibTransId="{284395F0-D166-4321-BB55-3F9AC52D2201}"/>
    <dgm:cxn modelId="{4BD4360C-5A95-45BE-9372-ADEE98156D3A}" type="presParOf" srcId="{7B252BD1-B7F3-4FBA-B9F7-C06F446FC71E}" destId="{AB8334E2-DA66-4BE2-8A32-7F8A5368963C}" srcOrd="0" destOrd="0" presId="urn:microsoft.com/office/officeart/2008/layout/RadialCluster"/>
    <dgm:cxn modelId="{B68AF2E1-194C-4FEB-B67A-ECB0D3911BF7}" type="presParOf" srcId="{AB8334E2-DA66-4BE2-8A32-7F8A5368963C}" destId="{E3C3F430-99A2-4141-8700-F60F45FF851D}" srcOrd="0" destOrd="0" presId="urn:microsoft.com/office/officeart/2008/layout/RadialCluster"/>
    <dgm:cxn modelId="{7CB7C6E0-FA2D-4496-9565-C509D7D1176E}" type="presParOf" srcId="{AB8334E2-DA66-4BE2-8A32-7F8A5368963C}" destId="{049B3D96-98D2-4292-83D7-A3D8F4B1290E}" srcOrd="1" destOrd="0" presId="urn:microsoft.com/office/officeart/2008/layout/RadialCluster"/>
    <dgm:cxn modelId="{0E1A9C7E-95CB-46AC-9E7C-ADFCA2B0A512}" type="presParOf" srcId="{AB8334E2-DA66-4BE2-8A32-7F8A5368963C}" destId="{37D85676-67ED-44A3-80D8-11B7B1F9BEB6}" srcOrd="2" destOrd="0" presId="urn:microsoft.com/office/officeart/2008/layout/RadialCluster"/>
    <dgm:cxn modelId="{3AB51704-6205-4872-B96C-3033B889D0C6}" type="presParOf" srcId="{AB8334E2-DA66-4BE2-8A32-7F8A5368963C}" destId="{5A75A596-E02D-47EA-9D8A-3B4FA203F012}" srcOrd="3" destOrd="0" presId="urn:microsoft.com/office/officeart/2008/layout/RadialCluster"/>
    <dgm:cxn modelId="{FA7784B5-297D-487B-ADD3-B169D56F07CC}" type="presParOf" srcId="{AB8334E2-DA66-4BE2-8A32-7F8A5368963C}" destId="{643632D3-6CAA-4889-AE50-0FA5B484ADAD}" srcOrd="4" destOrd="0" presId="urn:microsoft.com/office/officeart/2008/layout/RadialCluster"/>
    <dgm:cxn modelId="{5F163A55-EEA0-4A94-8F40-2DBC74D140F8}" type="presParOf" srcId="{AB8334E2-DA66-4BE2-8A32-7F8A5368963C}" destId="{77D407EA-375A-48D2-B89C-90B47ED52A31}" srcOrd="5" destOrd="0" presId="urn:microsoft.com/office/officeart/2008/layout/RadialCluster"/>
    <dgm:cxn modelId="{E2BBE8E5-5DBA-411A-91B2-85FCE0A06435}" type="presParOf" srcId="{AB8334E2-DA66-4BE2-8A32-7F8A5368963C}" destId="{88A66C96-905F-4CAB-BED3-1F0D2FAAB7E3}" srcOrd="6" destOrd="0" presId="urn:microsoft.com/office/officeart/2008/layout/RadialCluster"/>
    <dgm:cxn modelId="{D144E8E1-CA11-44D1-872A-6BD294EDB4D0}" type="presParOf" srcId="{AB8334E2-DA66-4BE2-8A32-7F8A5368963C}" destId="{F6741244-9290-467F-8CAB-3759482A325B}" srcOrd="7" destOrd="0" presId="urn:microsoft.com/office/officeart/2008/layout/RadialCluster"/>
    <dgm:cxn modelId="{A9B9B096-C5A2-4F28-923B-F4B5459A2072}" type="presParOf" srcId="{AB8334E2-DA66-4BE2-8A32-7F8A5368963C}" destId="{B9FEFCD3-A0A6-43FA-B14D-CF08F2627D19}" srcOrd="8" destOrd="0" presId="urn:microsoft.com/office/officeart/2008/layout/RadialCluster"/>
    <dgm:cxn modelId="{C4B6AAB4-D39A-4A2F-834A-4C936A0114AD}" type="presParOf" srcId="{AB8334E2-DA66-4BE2-8A32-7F8A5368963C}" destId="{4772BF42-794A-4452-9E93-CD4FDAC0B178}" srcOrd="9" destOrd="0" presId="urn:microsoft.com/office/officeart/2008/layout/RadialCluster"/>
    <dgm:cxn modelId="{8267804A-3C73-4E01-AA15-954054951A37}" type="presParOf" srcId="{AB8334E2-DA66-4BE2-8A32-7F8A5368963C}" destId="{55020D5E-7CD0-4783-ACE1-5A95CB07F05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54F4AF-F30B-4710-B600-0B1DEB3B42E2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D0D64E87-3F9B-4708-B05C-80564F540990}">
      <dgm:prSet custT="1"/>
      <dgm:spPr/>
      <dgm:t>
        <a:bodyPr/>
        <a:lstStyle/>
        <a:p>
          <a:r>
            <a:rPr lang="hr-HR" sz="1800" dirty="0">
              <a:solidFill>
                <a:schemeClr val="bg1"/>
              </a:solidFill>
            </a:rPr>
            <a:t>prikladna diseminacija rezultata</a:t>
          </a:r>
        </a:p>
      </dgm:t>
    </dgm:pt>
    <dgm:pt modelId="{832643C5-11AC-46D1-BE23-B7592810FEC3}" type="par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42BFFF5-730C-44C8-BE9A-CDE1F344B90A}" type="sibTrans" cxnId="{889B8F7C-765B-4521-9612-6EEA7093F852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8B1F626-B602-48C6-AAC7-7619D1167EB0}">
      <dgm:prSet custT="1"/>
      <dgm:spPr>
        <a:solidFill>
          <a:srgbClr val="25408F"/>
        </a:solidFill>
      </dgm:spPr>
      <dgm:t>
        <a:bodyPr/>
        <a:lstStyle/>
        <a:p>
          <a:r>
            <a:rPr lang="hr-HR" sz="2600" dirty="0"/>
            <a:t>Implementacija</a:t>
          </a:r>
          <a:endParaRPr lang="hr-HR" sz="2600" b="0" dirty="0"/>
        </a:p>
      </dgm:t>
    </dgm:pt>
    <dgm:pt modelId="{91F87E1D-7043-4B20-87CA-D74F979E1F83}" type="par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AE15D75-08FB-405E-BA36-8AE9C5B2A283}" type="sibTrans" cxnId="{01047921-2A5E-4CEF-B5D6-3671F4169EF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B252BD1-B7F3-4FBA-B9F7-C06F446FC71E}" type="pres">
      <dgm:prSet presAssocID="{E354F4AF-F30B-4710-B600-0B1DEB3B4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8334E2-DA66-4BE2-8A32-7F8A5368963C}" type="pres">
      <dgm:prSet presAssocID="{C8B1F626-B602-48C6-AAC7-7619D1167EB0}" presName="singleCycle" presStyleCnt="0"/>
      <dgm:spPr/>
    </dgm:pt>
    <dgm:pt modelId="{E3C3F430-99A2-4141-8700-F60F45FF851D}" type="pres">
      <dgm:prSet presAssocID="{C8B1F626-B602-48C6-AAC7-7619D1167EB0}" presName="singleCenter" presStyleLbl="node1" presStyleIdx="0" presStyleCnt="2" custScaleX="82172" custScaleY="57038" custLinFactNeighborX="-18481" custLinFactNeighborY="-1549">
        <dgm:presLayoutVars>
          <dgm:chMax val="7"/>
          <dgm:chPref val="7"/>
        </dgm:presLayoutVars>
      </dgm:prSet>
      <dgm:spPr/>
    </dgm:pt>
    <dgm:pt modelId="{049B3D96-98D2-4292-83D7-A3D8F4B1290E}" type="pres">
      <dgm:prSet presAssocID="{832643C5-11AC-46D1-BE23-B7592810FEC3}" presName="Name56" presStyleLbl="parChTrans1D2" presStyleIdx="0" presStyleCnt="1"/>
      <dgm:spPr/>
    </dgm:pt>
    <dgm:pt modelId="{37D85676-67ED-44A3-80D8-11B7B1F9BEB6}" type="pres">
      <dgm:prSet presAssocID="{D0D64E87-3F9B-4708-B05C-80564F540990}" presName="text0" presStyleLbl="node1" presStyleIdx="1" presStyleCnt="2" custScaleX="129917" custScaleY="66255" custRadScaleRad="97268" custRadScaleInc="-1153">
        <dgm:presLayoutVars>
          <dgm:bulletEnabled val="1"/>
        </dgm:presLayoutVars>
      </dgm:prSet>
      <dgm:spPr/>
    </dgm:pt>
  </dgm:ptLst>
  <dgm:cxnLst>
    <dgm:cxn modelId="{46C93F0C-0030-4553-B811-7AD1F32E268B}" type="presOf" srcId="{C8B1F626-B602-48C6-AAC7-7619D1167EB0}" destId="{E3C3F430-99A2-4141-8700-F60F45FF851D}" srcOrd="0" destOrd="0" presId="urn:microsoft.com/office/officeart/2008/layout/RadialCluster"/>
    <dgm:cxn modelId="{01047921-2A5E-4CEF-B5D6-3671F4169EFE}" srcId="{E354F4AF-F30B-4710-B600-0B1DEB3B42E2}" destId="{C8B1F626-B602-48C6-AAC7-7619D1167EB0}" srcOrd="0" destOrd="0" parTransId="{91F87E1D-7043-4B20-87CA-D74F979E1F83}" sibTransId="{BAE15D75-08FB-405E-BA36-8AE9C5B2A283}"/>
    <dgm:cxn modelId="{C7D68131-EEEA-4D47-B15C-453EBAF1FADC}" type="presOf" srcId="{832643C5-11AC-46D1-BE23-B7592810FEC3}" destId="{049B3D96-98D2-4292-83D7-A3D8F4B1290E}" srcOrd="0" destOrd="0" presId="urn:microsoft.com/office/officeart/2008/layout/RadialCluster"/>
    <dgm:cxn modelId="{FFCB5F69-0C8D-41DE-AFB9-89D6DE667EC0}" type="presOf" srcId="{D0D64E87-3F9B-4708-B05C-80564F540990}" destId="{37D85676-67ED-44A3-80D8-11B7B1F9BEB6}" srcOrd="0" destOrd="0" presId="urn:microsoft.com/office/officeart/2008/layout/RadialCluster"/>
    <dgm:cxn modelId="{14CE8A59-753B-40DA-AF8C-FFD06223BE36}" type="presOf" srcId="{E354F4AF-F30B-4710-B600-0B1DEB3B42E2}" destId="{7B252BD1-B7F3-4FBA-B9F7-C06F446FC71E}" srcOrd="0" destOrd="0" presId="urn:microsoft.com/office/officeart/2008/layout/RadialCluster"/>
    <dgm:cxn modelId="{889B8F7C-765B-4521-9612-6EEA7093F852}" srcId="{C8B1F626-B602-48C6-AAC7-7619D1167EB0}" destId="{D0D64E87-3F9B-4708-B05C-80564F540990}" srcOrd="0" destOrd="0" parTransId="{832643C5-11AC-46D1-BE23-B7592810FEC3}" sibTransId="{642BFFF5-730C-44C8-BE9A-CDE1F344B90A}"/>
    <dgm:cxn modelId="{4BD4360C-5A95-45BE-9372-ADEE98156D3A}" type="presParOf" srcId="{7B252BD1-B7F3-4FBA-B9F7-C06F446FC71E}" destId="{AB8334E2-DA66-4BE2-8A32-7F8A5368963C}" srcOrd="0" destOrd="0" presId="urn:microsoft.com/office/officeart/2008/layout/RadialCluster"/>
    <dgm:cxn modelId="{B68AF2E1-194C-4FEB-B67A-ECB0D3911BF7}" type="presParOf" srcId="{AB8334E2-DA66-4BE2-8A32-7F8A5368963C}" destId="{E3C3F430-99A2-4141-8700-F60F45FF851D}" srcOrd="0" destOrd="0" presId="urn:microsoft.com/office/officeart/2008/layout/RadialCluster"/>
    <dgm:cxn modelId="{7CB7C6E0-FA2D-4496-9565-C509D7D1176E}" type="presParOf" srcId="{AB8334E2-DA66-4BE2-8A32-7F8A5368963C}" destId="{049B3D96-98D2-4292-83D7-A3D8F4B1290E}" srcOrd="1" destOrd="0" presId="urn:microsoft.com/office/officeart/2008/layout/RadialCluster"/>
    <dgm:cxn modelId="{0E1A9C7E-95CB-46AC-9E7C-ADFCA2B0A512}" type="presParOf" srcId="{AB8334E2-DA66-4BE2-8A32-7F8A5368963C}" destId="{37D85676-67ED-44A3-80D8-11B7B1F9BEB6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AE5315-6BDB-4989-A5A9-D2D5437C62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D4DD83C-2505-4F8E-A123-C25E460AE68B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Poticanje</a:t>
          </a:r>
        </a:p>
      </dgm:t>
    </dgm:pt>
    <dgm:pt modelId="{2093A997-5CEF-4257-9129-3778626CE62D}" type="parTrans" cxnId="{FCF59623-3372-4086-913A-8513F3DFFC2F}">
      <dgm:prSet/>
      <dgm:spPr/>
      <dgm:t>
        <a:bodyPr/>
        <a:lstStyle/>
        <a:p>
          <a:endParaRPr lang="hr-HR" sz="3000"/>
        </a:p>
      </dgm:t>
    </dgm:pt>
    <dgm:pt modelId="{19327C6B-AA17-47D9-A4A1-B018F9201960}" type="sibTrans" cxnId="{FCF59623-3372-4086-913A-8513F3DFFC2F}">
      <dgm:prSet/>
      <dgm:spPr/>
      <dgm:t>
        <a:bodyPr/>
        <a:lstStyle/>
        <a:p>
          <a:endParaRPr lang="hr-HR" sz="3000"/>
        </a:p>
      </dgm:t>
    </dgm:pt>
    <dgm:pt modelId="{046D7668-CCC2-4FDB-A392-7D3B62816F2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Edukacija</a:t>
          </a:r>
        </a:p>
      </dgm:t>
    </dgm:pt>
    <dgm:pt modelId="{D65EF3BC-C1B7-4FA8-8735-0B9ED80597AC}" type="parTrans" cxnId="{414C8647-2F26-4E07-A9E6-30A6DB1A061E}">
      <dgm:prSet/>
      <dgm:spPr/>
      <dgm:t>
        <a:bodyPr/>
        <a:lstStyle/>
        <a:p>
          <a:endParaRPr lang="hr-HR" sz="3000"/>
        </a:p>
      </dgm:t>
    </dgm:pt>
    <dgm:pt modelId="{5B8E92CC-0889-4641-853C-765493795437}" type="sibTrans" cxnId="{414C8647-2F26-4E07-A9E6-30A6DB1A061E}">
      <dgm:prSet/>
      <dgm:spPr/>
      <dgm:t>
        <a:bodyPr/>
        <a:lstStyle/>
        <a:p>
          <a:endParaRPr lang="hr-HR" sz="3000"/>
        </a:p>
      </dgm:t>
    </dgm:pt>
    <dgm:pt modelId="{30E15692-020C-47CB-B425-623B4ED85AFC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Podrška </a:t>
          </a:r>
        </a:p>
      </dgm:t>
    </dgm:pt>
    <dgm:pt modelId="{002BF4A1-39F4-4B59-BDF0-249AF1A4D8D6}" type="parTrans" cxnId="{7DC7927E-3A62-48F8-A149-4D65050AF6FF}">
      <dgm:prSet/>
      <dgm:spPr/>
      <dgm:t>
        <a:bodyPr/>
        <a:lstStyle/>
        <a:p>
          <a:endParaRPr lang="hr-HR" sz="3000"/>
        </a:p>
      </dgm:t>
    </dgm:pt>
    <dgm:pt modelId="{DCFFA629-8CA9-440B-8FB3-902139588CBF}" type="sibTrans" cxnId="{7DC7927E-3A62-48F8-A149-4D65050AF6FF}">
      <dgm:prSet/>
      <dgm:spPr/>
      <dgm:t>
        <a:bodyPr/>
        <a:lstStyle/>
        <a:p>
          <a:endParaRPr lang="hr-HR" sz="3000"/>
        </a:p>
      </dgm:t>
    </dgm:pt>
    <dgm:pt modelId="{EF6EE040-FB3A-4988-BB7F-3438CE4C6AE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Infrastruktura</a:t>
          </a:r>
        </a:p>
      </dgm:t>
    </dgm:pt>
    <dgm:pt modelId="{D71C708E-20C3-43DA-B712-A9452209A823}" type="parTrans" cxnId="{CD4F2ED8-709E-4F7A-84AA-05C1C6E38A4C}">
      <dgm:prSet/>
      <dgm:spPr/>
      <dgm:t>
        <a:bodyPr/>
        <a:lstStyle/>
        <a:p>
          <a:endParaRPr lang="hr-HR" sz="3000"/>
        </a:p>
      </dgm:t>
    </dgm:pt>
    <dgm:pt modelId="{3441EB75-A24D-4395-8300-328B34520A3A}" type="sibTrans" cxnId="{CD4F2ED8-709E-4F7A-84AA-05C1C6E38A4C}">
      <dgm:prSet/>
      <dgm:spPr/>
      <dgm:t>
        <a:bodyPr/>
        <a:lstStyle/>
        <a:p>
          <a:endParaRPr lang="hr-HR" sz="3000"/>
        </a:p>
      </dgm:t>
    </dgm:pt>
    <dgm:pt modelId="{23825179-7A3B-4C2B-9854-A6AB185D037E}">
      <dgm:prSet custT="1"/>
      <dgm:spPr/>
      <dgm:t>
        <a:bodyPr/>
        <a:lstStyle/>
        <a:p>
          <a:pPr algn="ctr"/>
          <a:br>
            <a:rPr lang="hr-HR" sz="3000" b="1" dirty="0">
              <a:solidFill>
                <a:srgbClr val="000000"/>
              </a:solidFill>
            </a:rPr>
          </a:br>
          <a:br>
            <a:rPr lang="hr-HR" sz="3000" b="1" dirty="0">
              <a:solidFill>
                <a:srgbClr val="000000"/>
              </a:solidFill>
            </a:rPr>
          </a:br>
          <a:r>
            <a:rPr lang="hr-HR" sz="3000" b="1" dirty="0">
              <a:solidFill>
                <a:srgbClr val="000000"/>
              </a:solidFill>
            </a:rPr>
            <a:t>Politika</a:t>
          </a:r>
        </a:p>
      </dgm:t>
    </dgm:pt>
    <dgm:pt modelId="{E8E2293B-8021-4F19-830C-79D6BBE44A32}" type="sib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55EBF3C6-89EF-4F8B-91AC-111421FB497B}" type="par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9B45E303-4CD1-4242-A99D-5664A6B16EA1}" type="pres">
      <dgm:prSet presAssocID="{BCAE5315-6BDB-4989-A5A9-D2D5437C624C}" presName="Name0" presStyleCnt="0">
        <dgm:presLayoutVars>
          <dgm:dir/>
          <dgm:animLvl val="lvl"/>
          <dgm:resizeHandles val="exact"/>
        </dgm:presLayoutVars>
      </dgm:prSet>
      <dgm:spPr/>
    </dgm:pt>
    <dgm:pt modelId="{CD34D05C-28F5-421C-85B8-7AD53CF27D0D}" type="pres">
      <dgm:prSet presAssocID="{23825179-7A3B-4C2B-9854-A6AB185D037E}" presName="Name8" presStyleCnt="0"/>
      <dgm:spPr/>
    </dgm:pt>
    <dgm:pt modelId="{F2373140-8782-493D-AB91-FE201E9D0DE5}" type="pres">
      <dgm:prSet presAssocID="{23825179-7A3B-4C2B-9854-A6AB185D037E}" presName="level" presStyleLbl="node1" presStyleIdx="0" presStyleCnt="5" custScaleY="218851">
        <dgm:presLayoutVars>
          <dgm:chMax val="1"/>
          <dgm:bulletEnabled val="1"/>
        </dgm:presLayoutVars>
      </dgm:prSet>
      <dgm:spPr/>
    </dgm:pt>
    <dgm:pt modelId="{8B011979-5D2E-4902-9D16-2F672C26058D}" type="pres">
      <dgm:prSet presAssocID="{23825179-7A3B-4C2B-9854-A6AB185D03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24B423-0AC9-4506-839C-4F10DE5710C4}" type="pres">
      <dgm:prSet presAssocID="{0D4DD83C-2505-4F8E-A123-C25E460AE68B}" presName="Name8" presStyleCnt="0"/>
      <dgm:spPr/>
    </dgm:pt>
    <dgm:pt modelId="{74959E97-E124-4921-9234-924D7DC658C4}" type="pres">
      <dgm:prSet presAssocID="{0D4DD83C-2505-4F8E-A123-C25E460AE68B}" presName="level" presStyleLbl="node1" presStyleIdx="1" presStyleCnt="5">
        <dgm:presLayoutVars>
          <dgm:chMax val="1"/>
          <dgm:bulletEnabled val="1"/>
        </dgm:presLayoutVars>
      </dgm:prSet>
      <dgm:spPr/>
    </dgm:pt>
    <dgm:pt modelId="{1A0248F3-27CD-4759-93CF-C4AA37A6B03E}" type="pres">
      <dgm:prSet presAssocID="{0D4DD83C-2505-4F8E-A123-C25E460AE6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472D77-4070-4A15-AA38-EE602E2BFEAD}" type="pres">
      <dgm:prSet presAssocID="{046D7668-CCC2-4FDB-A392-7D3B62816F24}" presName="Name8" presStyleCnt="0"/>
      <dgm:spPr/>
    </dgm:pt>
    <dgm:pt modelId="{23B6164C-4191-4A49-BB94-7C30DF6BFD82}" type="pres">
      <dgm:prSet presAssocID="{046D7668-CCC2-4FDB-A392-7D3B62816F24}" presName="level" presStyleLbl="node1" presStyleIdx="2" presStyleCnt="5">
        <dgm:presLayoutVars>
          <dgm:chMax val="1"/>
          <dgm:bulletEnabled val="1"/>
        </dgm:presLayoutVars>
      </dgm:prSet>
      <dgm:spPr/>
    </dgm:pt>
    <dgm:pt modelId="{FAAF0869-95CA-4990-9B6A-63B2132A613E}" type="pres">
      <dgm:prSet presAssocID="{046D7668-CCC2-4FDB-A392-7D3B62816F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B8894F-2D4D-43DF-BBFA-E62F0C93AAD7}" type="pres">
      <dgm:prSet presAssocID="{30E15692-020C-47CB-B425-623B4ED85AFC}" presName="Name8" presStyleCnt="0"/>
      <dgm:spPr/>
    </dgm:pt>
    <dgm:pt modelId="{E390E27B-64E8-469B-8927-EAF3777D5306}" type="pres">
      <dgm:prSet presAssocID="{30E15692-020C-47CB-B425-623B4ED85AFC}" presName="level" presStyleLbl="node1" presStyleIdx="3" presStyleCnt="5">
        <dgm:presLayoutVars>
          <dgm:chMax val="1"/>
          <dgm:bulletEnabled val="1"/>
        </dgm:presLayoutVars>
      </dgm:prSet>
      <dgm:spPr/>
    </dgm:pt>
    <dgm:pt modelId="{15C7CA93-BDC4-4844-8057-63A75884F45B}" type="pres">
      <dgm:prSet presAssocID="{30E15692-020C-47CB-B425-623B4ED85A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A8F41-31B8-4F31-A476-F5ADD57904BC}" type="pres">
      <dgm:prSet presAssocID="{EF6EE040-FB3A-4988-BB7F-3438CE4C6AE4}" presName="Name8" presStyleCnt="0"/>
      <dgm:spPr/>
    </dgm:pt>
    <dgm:pt modelId="{EA7CC9CF-45B9-4CC3-B9D3-23EB43F3C121}" type="pres">
      <dgm:prSet presAssocID="{EF6EE040-FB3A-4988-BB7F-3438CE4C6AE4}" presName="level" presStyleLbl="node1" presStyleIdx="4" presStyleCnt="5">
        <dgm:presLayoutVars>
          <dgm:chMax val="1"/>
          <dgm:bulletEnabled val="1"/>
        </dgm:presLayoutVars>
      </dgm:prSet>
      <dgm:spPr/>
    </dgm:pt>
    <dgm:pt modelId="{ED5AFA54-EC1F-4BEB-AC1B-B2155E62E16D}" type="pres">
      <dgm:prSet presAssocID="{EF6EE040-FB3A-4988-BB7F-3438CE4C6A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7B8F00-6A76-43A2-AE3D-DC7A38876B22}" type="presOf" srcId="{23825179-7A3B-4C2B-9854-A6AB185D037E}" destId="{8B011979-5D2E-4902-9D16-2F672C26058D}" srcOrd="1" destOrd="0" presId="urn:microsoft.com/office/officeart/2005/8/layout/pyramid1"/>
    <dgm:cxn modelId="{FCF59623-3372-4086-913A-8513F3DFFC2F}" srcId="{BCAE5315-6BDB-4989-A5A9-D2D5437C624C}" destId="{0D4DD83C-2505-4F8E-A123-C25E460AE68B}" srcOrd="1" destOrd="0" parTransId="{2093A997-5CEF-4257-9129-3778626CE62D}" sibTransId="{19327C6B-AA17-47D9-A4A1-B018F9201960}"/>
    <dgm:cxn modelId="{58336C31-A39A-4DEA-905F-402D877BD25C}" type="presOf" srcId="{BCAE5315-6BDB-4989-A5A9-D2D5437C624C}" destId="{9B45E303-4CD1-4242-A99D-5664A6B16EA1}" srcOrd="0" destOrd="0" presId="urn:microsoft.com/office/officeart/2005/8/layout/pyramid1"/>
    <dgm:cxn modelId="{F3809938-178B-4529-BBB3-263E590A7E59}" type="presOf" srcId="{046D7668-CCC2-4FDB-A392-7D3B62816F24}" destId="{23B6164C-4191-4A49-BB94-7C30DF6BFD82}" srcOrd="0" destOrd="0" presId="urn:microsoft.com/office/officeart/2005/8/layout/pyramid1"/>
    <dgm:cxn modelId="{1B42CD62-38A6-411D-9CDF-4B26F095EFAE}" type="presOf" srcId="{0D4DD83C-2505-4F8E-A123-C25E460AE68B}" destId="{74959E97-E124-4921-9234-924D7DC658C4}" srcOrd="0" destOrd="0" presId="urn:microsoft.com/office/officeart/2005/8/layout/pyramid1"/>
    <dgm:cxn modelId="{9B3D2947-3CB1-4020-B458-B1389BFC306B}" type="presOf" srcId="{EF6EE040-FB3A-4988-BB7F-3438CE4C6AE4}" destId="{EA7CC9CF-45B9-4CC3-B9D3-23EB43F3C121}" srcOrd="0" destOrd="0" presId="urn:microsoft.com/office/officeart/2005/8/layout/pyramid1"/>
    <dgm:cxn modelId="{414C8647-2F26-4E07-A9E6-30A6DB1A061E}" srcId="{BCAE5315-6BDB-4989-A5A9-D2D5437C624C}" destId="{046D7668-CCC2-4FDB-A392-7D3B62816F24}" srcOrd="2" destOrd="0" parTransId="{D65EF3BC-C1B7-4FA8-8735-0B9ED80597AC}" sibTransId="{5B8E92CC-0889-4641-853C-765493795437}"/>
    <dgm:cxn modelId="{6EFDFD68-643B-484A-B8AB-C2FA388C04F8}" type="presOf" srcId="{0D4DD83C-2505-4F8E-A123-C25E460AE68B}" destId="{1A0248F3-27CD-4759-93CF-C4AA37A6B03E}" srcOrd="1" destOrd="0" presId="urn:microsoft.com/office/officeart/2005/8/layout/pyramid1"/>
    <dgm:cxn modelId="{61D7E94F-7E8D-4EBD-B7A4-B4FBD357DB25}" type="presOf" srcId="{046D7668-CCC2-4FDB-A392-7D3B62816F24}" destId="{FAAF0869-95CA-4990-9B6A-63B2132A613E}" srcOrd="1" destOrd="0" presId="urn:microsoft.com/office/officeart/2005/8/layout/pyramid1"/>
    <dgm:cxn modelId="{F84D5658-2E65-462A-A761-7E4465B607D4}" type="presOf" srcId="{23825179-7A3B-4C2B-9854-A6AB185D037E}" destId="{F2373140-8782-493D-AB91-FE201E9D0DE5}" srcOrd="0" destOrd="0" presId="urn:microsoft.com/office/officeart/2005/8/layout/pyramid1"/>
    <dgm:cxn modelId="{7DC7927E-3A62-48F8-A149-4D65050AF6FF}" srcId="{BCAE5315-6BDB-4989-A5A9-D2D5437C624C}" destId="{30E15692-020C-47CB-B425-623B4ED85AFC}" srcOrd="3" destOrd="0" parTransId="{002BF4A1-39F4-4B59-BDF0-249AF1A4D8D6}" sibTransId="{DCFFA629-8CA9-440B-8FB3-902139588CBF}"/>
    <dgm:cxn modelId="{14E129A3-CBFB-4537-9D85-90B984444E0D}" type="presOf" srcId="{EF6EE040-FB3A-4988-BB7F-3438CE4C6AE4}" destId="{ED5AFA54-EC1F-4BEB-AC1B-B2155E62E16D}" srcOrd="1" destOrd="0" presId="urn:microsoft.com/office/officeart/2005/8/layout/pyramid1"/>
    <dgm:cxn modelId="{245F22CE-D675-4B56-9483-3D9E4B14AB58}" type="presOf" srcId="{30E15692-020C-47CB-B425-623B4ED85AFC}" destId="{E390E27B-64E8-469B-8927-EAF3777D5306}" srcOrd="0" destOrd="0" presId="urn:microsoft.com/office/officeart/2005/8/layout/pyramid1"/>
    <dgm:cxn modelId="{CD4F2ED8-709E-4F7A-84AA-05C1C6E38A4C}" srcId="{BCAE5315-6BDB-4989-A5A9-D2D5437C624C}" destId="{EF6EE040-FB3A-4988-BB7F-3438CE4C6AE4}" srcOrd="4" destOrd="0" parTransId="{D71C708E-20C3-43DA-B712-A9452209A823}" sibTransId="{3441EB75-A24D-4395-8300-328B34520A3A}"/>
    <dgm:cxn modelId="{A21804E3-3E8D-4783-A5F3-744CB5D05797}" type="presOf" srcId="{30E15692-020C-47CB-B425-623B4ED85AFC}" destId="{15C7CA93-BDC4-4844-8057-63A75884F45B}" srcOrd="1" destOrd="0" presId="urn:microsoft.com/office/officeart/2005/8/layout/pyramid1"/>
    <dgm:cxn modelId="{30C0BFF5-7650-4BE7-92F7-6BD59F4C80F7}" srcId="{BCAE5315-6BDB-4989-A5A9-D2D5437C624C}" destId="{23825179-7A3B-4C2B-9854-A6AB185D037E}" srcOrd="0" destOrd="0" parTransId="{55EBF3C6-89EF-4F8B-91AC-111421FB497B}" sibTransId="{E8E2293B-8021-4F19-830C-79D6BBE44A32}"/>
    <dgm:cxn modelId="{B55E0029-ED73-419E-8CD2-F6E21FD1E748}" type="presParOf" srcId="{9B45E303-4CD1-4242-A99D-5664A6B16EA1}" destId="{CD34D05C-28F5-421C-85B8-7AD53CF27D0D}" srcOrd="0" destOrd="0" presId="urn:microsoft.com/office/officeart/2005/8/layout/pyramid1"/>
    <dgm:cxn modelId="{34C898FD-BEDD-4105-898A-F8E0825ABC45}" type="presParOf" srcId="{CD34D05C-28F5-421C-85B8-7AD53CF27D0D}" destId="{F2373140-8782-493D-AB91-FE201E9D0DE5}" srcOrd="0" destOrd="0" presId="urn:microsoft.com/office/officeart/2005/8/layout/pyramid1"/>
    <dgm:cxn modelId="{09F3C042-A69D-4213-9227-D213BD5185CD}" type="presParOf" srcId="{CD34D05C-28F5-421C-85B8-7AD53CF27D0D}" destId="{8B011979-5D2E-4902-9D16-2F672C26058D}" srcOrd="1" destOrd="0" presId="urn:microsoft.com/office/officeart/2005/8/layout/pyramid1"/>
    <dgm:cxn modelId="{1CFD8268-39CD-4BDB-8CBB-41E2D6437FA9}" type="presParOf" srcId="{9B45E303-4CD1-4242-A99D-5664A6B16EA1}" destId="{2024B423-0AC9-4506-839C-4F10DE5710C4}" srcOrd="1" destOrd="0" presId="urn:microsoft.com/office/officeart/2005/8/layout/pyramid1"/>
    <dgm:cxn modelId="{41F97047-27EA-49F8-B0C6-489F793E1390}" type="presParOf" srcId="{2024B423-0AC9-4506-839C-4F10DE5710C4}" destId="{74959E97-E124-4921-9234-924D7DC658C4}" srcOrd="0" destOrd="0" presId="urn:microsoft.com/office/officeart/2005/8/layout/pyramid1"/>
    <dgm:cxn modelId="{2B356D51-DC1E-47BF-9814-A4A2E24BA457}" type="presParOf" srcId="{2024B423-0AC9-4506-839C-4F10DE5710C4}" destId="{1A0248F3-27CD-4759-93CF-C4AA37A6B03E}" srcOrd="1" destOrd="0" presId="urn:microsoft.com/office/officeart/2005/8/layout/pyramid1"/>
    <dgm:cxn modelId="{CF10626A-668A-4E9D-A9A4-1BD2E0CE0EEA}" type="presParOf" srcId="{9B45E303-4CD1-4242-A99D-5664A6B16EA1}" destId="{A2472D77-4070-4A15-AA38-EE602E2BFEAD}" srcOrd="2" destOrd="0" presId="urn:microsoft.com/office/officeart/2005/8/layout/pyramid1"/>
    <dgm:cxn modelId="{DF496DE6-9268-4463-AD59-AA8BBDB4C1FD}" type="presParOf" srcId="{A2472D77-4070-4A15-AA38-EE602E2BFEAD}" destId="{23B6164C-4191-4A49-BB94-7C30DF6BFD82}" srcOrd="0" destOrd="0" presId="urn:microsoft.com/office/officeart/2005/8/layout/pyramid1"/>
    <dgm:cxn modelId="{FDB8F1AA-DF61-4D66-9B76-2B64A3A45666}" type="presParOf" srcId="{A2472D77-4070-4A15-AA38-EE602E2BFEAD}" destId="{FAAF0869-95CA-4990-9B6A-63B2132A613E}" srcOrd="1" destOrd="0" presId="urn:microsoft.com/office/officeart/2005/8/layout/pyramid1"/>
    <dgm:cxn modelId="{4CAE162C-9149-4C1E-BCC5-CD750BB13339}" type="presParOf" srcId="{9B45E303-4CD1-4242-A99D-5664A6B16EA1}" destId="{F5B8894F-2D4D-43DF-BBFA-E62F0C93AAD7}" srcOrd="3" destOrd="0" presId="urn:microsoft.com/office/officeart/2005/8/layout/pyramid1"/>
    <dgm:cxn modelId="{C69DA117-C189-47B2-8F47-845E6F84863D}" type="presParOf" srcId="{F5B8894F-2D4D-43DF-BBFA-E62F0C93AAD7}" destId="{E390E27B-64E8-469B-8927-EAF3777D5306}" srcOrd="0" destOrd="0" presId="urn:microsoft.com/office/officeart/2005/8/layout/pyramid1"/>
    <dgm:cxn modelId="{3BAC07C8-6D91-42DF-BA37-2F9E3EE1D324}" type="presParOf" srcId="{F5B8894F-2D4D-43DF-BBFA-E62F0C93AAD7}" destId="{15C7CA93-BDC4-4844-8057-63A75884F45B}" srcOrd="1" destOrd="0" presId="urn:microsoft.com/office/officeart/2005/8/layout/pyramid1"/>
    <dgm:cxn modelId="{A8340032-98A3-48AD-BB65-FEBD6E266B72}" type="presParOf" srcId="{9B45E303-4CD1-4242-A99D-5664A6B16EA1}" destId="{5A2A8F41-31B8-4F31-A476-F5ADD57904BC}" srcOrd="4" destOrd="0" presId="urn:microsoft.com/office/officeart/2005/8/layout/pyramid1"/>
    <dgm:cxn modelId="{1AB63200-AC19-483A-9F2D-B797C4DCAD98}" type="presParOf" srcId="{5A2A8F41-31B8-4F31-A476-F5ADD57904BC}" destId="{EA7CC9CF-45B9-4CC3-B9D3-23EB43F3C121}" srcOrd="0" destOrd="0" presId="urn:microsoft.com/office/officeart/2005/8/layout/pyramid1"/>
    <dgm:cxn modelId="{8A7D1234-8600-4F62-AF2C-0454DE32CF8E}" type="presParOf" srcId="{5A2A8F41-31B8-4F31-A476-F5ADD57904BC}" destId="{ED5AFA54-EC1F-4BEB-AC1B-B2155E62E1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AE5315-6BDB-4989-A5A9-D2D5437C62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D4DD83C-2505-4F8E-A123-C25E460AE68B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Poticanje</a:t>
          </a:r>
        </a:p>
      </dgm:t>
    </dgm:pt>
    <dgm:pt modelId="{2093A997-5CEF-4257-9129-3778626CE62D}" type="parTrans" cxnId="{FCF59623-3372-4086-913A-8513F3DFFC2F}">
      <dgm:prSet/>
      <dgm:spPr/>
      <dgm:t>
        <a:bodyPr/>
        <a:lstStyle/>
        <a:p>
          <a:endParaRPr lang="hr-HR" sz="3000"/>
        </a:p>
      </dgm:t>
    </dgm:pt>
    <dgm:pt modelId="{19327C6B-AA17-47D9-A4A1-B018F9201960}" type="sibTrans" cxnId="{FCF59623-3372-4086-913A-8513F3DFFC2F}">
      <dgm:prSet/>
      <dgm:spPr/>
      <dgm:t>
        <a:bodyPr/>
        <a:lstStyle/>
        <a:p>
          <a:endParaRPr lang="hr-HR" sz="3000"/>
        </a:p>
      </dgm:t>
    </dgm:pt>
    <dgm:pt modelId="{046D7668-CCC2-4FDB-A392-7D3B62816F2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Edukacija</a:t>
          </a:r>
        </a:p>
      </dgm:t>
    </dgm:pt>
    <dgm:pt modelId="{D65EF3BC-C1B7-4FA8-8735-0B9ED80597AC}" type="parTrans" cxnId="{414C8647-2F26-4E07-A9E6-30A6DB1A061E}">
      <dgm:prSet/>
      <dgm:spPr/>
      <dgm:t>
        <a:bodyPr/>
        <a:lstStyle/>
        <a:p>
          <a:endParaRPr lang="hr-HR" sz="3000"/>
        </a:p>
      </dgm:t>
    </dgm:pt>
    <dgm:pt modelId="{5B8E92CC-0889-4641-853C-765493795437}" type="sibTrans" cxnId="{414C8647-2F26-4E07-A9E6-30A6DB1A061E}">
      <dgm:prSet/>
      <dgm:spPr/>
      <dgm:t>
        <a:bodyPr/>
        <a:lstStyle/>
        <a:p>
          <a:endParaRPr lang="hr-HR" sz="3000"/>
        </a:p>
      </dgm:t>
    </dgm:pt>
    <dgm:pt modelId="{30E15692-020C-47CB-B425-623B4ED85AFC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Podrška </a:t>
          </a:r>
        </a:p>
      </dgm:t>
    </dgm:pt>
    <dgm:pt modelId="{002BF4A1-39F4-4B59-BDF0-249AF1A4D8D6}" type="parTrans" cxnId="{7DC7927E-3A62-48F8-A149-4D65050AF6FF}">
      <dgm:prSet/>
      <dgm:spPr/>
      <dgm:t>
        <a:bodyPr/>
        <a:lstStyle/>
        <a:p>
          <a:endParaRPr lang="hr-HR" sz="3000"/>
        </a:p>
      </dgm:t>
    </dgm:pt>
    <dgm:pt modelId="{DCFFA629-8CA9-440B-8FB3-902139588CBF}" type="sibTrans" cxnId="{7DC7927E-3A62-48F8-A149-4D65050AF6FF}">
      <dgm:prSet/>
      <dgm:spPr/>
      <dgm:t>
        <a:bodyPr/>
        <a:lstStyle/>
        <a:p>
          <a:endParaRPr lang="hr-HR" sz="3000"/>
        </a:p>
      </dgm:t>
    </dgm:pt>
    <dgm:pt modelId="{EF6EE040-FB3A-4988-BB7F-3438CE4C6AE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Infrastruktura</a:t>
          </a:r>
        </a:p>
      </dgm:t>
    </dgm:pt>
    <dgm:pt modelId="{D71C708E-20C3-43DA-B712-A9452209A823}" type="parTrans" cxnId="{CD4F2ED8-709E-4F7A-84AA-05C1C6E38A4C}">
      <dgm:prSet/>
      <dgm:spPr/>
      <dgm:t>
        <a:bodyPr/>
        <a:lstStyle/>
        <a:p>
          <a:endParaRPr lang="hr-HR" sz="3000"/>
        </a:p>
      </dgm:t>
    </dgm:pt>
    <dgm:pt modelId="{3441EB75-A24D-4395-8300-328B34520A3A}" type="sibTrans" cxnId="{CD4F2ED8-709E-4F7A-84AA-05C1C6E38A4C}">
      <dgm:prSet/>
      <dgm:spPr/>
      <dgm:t>
        <a:bodyPr/>
        <a:lstStyle/>
        <a:p>
          <a:endParaRPr lang="hr-HR" sz="3000"/>
        </a:p>
      </dgm:t>
    </dgm:pt>
    <dgm:pt modelId="{23825179-7A3B-4C2B-9854-A6AB185D037E}">
      <dgm:prSet custT="1"/>
      <dgm:spPr/>
      <dgm:t>
        <a:bodyPr/>
        <a:lstStyle/>
        <a:p>
          <a:pPr algn="ctr"/>
          <a:br>
            <a:rPr lang="hr-HR" sz="3000" b="1" dirty="0">
              <a:solidFill>
                <a:srgbClr val="000000"/>
              </a:solidFill>
            </a:rPr>
          </a:br>
          <a:br>
            <a:rPr lang="hr-HR" sz="3000" b="1" dirty="0">
              <a:solidFill>
                <a:srgbClr val="000000"/>
              </a:solidFill>
            </a:rPr>
          </a:br>
          <a:r>
            <a:rPr lang="hr-HR" sz="3000" b="1" dirty="0">
              <a:solidFill>
                <a:srgbClr val="000000"/>
              </a:solidFill>
            </a:rPr>
            <a:t>Politika</a:t>
          </a:r>
        </a:p>
      </dgm:t>
    </dgm:pt>
    <dgm:pt modelId="{E8E2293B-8021-4F19-830C-79D6BBE44A32}" type="sib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55EBF3C6-89EF-4F8B-91AC-111421FB497B}" type="par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9B45E303-4CD1-4242-A99D-5664A6B16EA1}" type="pres">
      <dgm:prSet presAssocID="{BCAE5315-6BDB-4989-A5A9-D2D5437C624C}" presName="Name0" presStyleCnt="0">
        <dgm:presLayoutVars>
          <dgm:dir/>
          <dgm:animLvl val="lvl"/>
          <dgm:resizeHandles val="exact"/>
        </dgm:presLayoutVars>
      </dgm:prSet>
      <dgm:spPr/>
    </dgm:pt>
    <dgm:pt modelId="{CD34D05C-28F5-421C-85B8-7AD53CF27D0D}" type="pres">
      <dgm:prSet presAssocID="{23825179-7A3B-4C2B-9854-A6AB185D037E}" presName="Name8" presStyleCnt="0"/>
      <dgm:spPr/>
    </dgm:pt>
    <dgm:pt modelId="{F2373140-8782-493D-AB91-FE201E9D0DE5}" type="pres">
      <dgm:prSet presAssocID="{23825179-7A3B-4C2B-9854-A6AB185D037E}" presName="level" presStyleLbl="node1" presStyleIdx="0" presStyleCnt="5" custScaleY="218851">
        <dgm:presLayoutVars>
          <dgm:chMax val="1"/>
          <dgm:bulletEnabled val="1"/>
        </dgm:presLayoutVars>
      </dgm:prSet>
      <dgm:spPr/>
    </dgm:pt>
    <dgm:pt modelId="{8B011979-5D2E-4902-9D16-2F672C26058D}" type="pres">
      <dgm:prSet presAssocID="{23825179-7A3B-4C2B-9854-A6AB185D03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24B423-0AC9-4506-839C-4F10DE5710C4}" type="pres">
      <dgm:prSet presAssocID="{0D4DD83C-2505-4F8E-A123-C25E460AE68B}" presName="Name8" presStyleCnt="0"/>
      <dgm:spPr/>
    </dgm:pt>
    <dgm:pt modelId="{74959E97-E124-4921-9234-924D7DC658C4}" type="pres">
      <dgm:prSet presAssocID="{0D4DD83C-2505-4F8E-A123-C25E460AE68B}" presName="level" presStyleLbl="node1" presStyleIdx="1" presStyleCnt="5">
        <dgm:presLayoutVars>
          <dgm:chMax val="1"/>
          <dgm:bulletEnabled val="1"/>
        </dgm:presLayoutVars>
      </dgm:prSet>
      <dgm:spPr/>
    </dgm:pt>
    <dgm:pt modelId="{1A0248F3-27CD-4759-93CF-C4AA37A6B03E}" type="pres">
      <dgm:prSet presAssocID="{0D4DD83C-2505-4F8E-A123-C25E460AE6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472D77-4070-4A15-AA38-EE602E2BFEAD}" type="pres">
      <dgm:prSet presAssocID="{046D7668-CCC2-4FDB-A392-7D3B62816F24}" presName="Name8" presStyleCnt="0"/>
      <dgm:spPr/>
    </dgm:pt>
    <dgm:pt modelId="{23B6164C-4191-4A49-BB94-7C30DF6BFD82}" type="pres">
      <dgm:prSet presAssocID="{046D7668-CCC2-4FDB-A392-7D3B62816F24}" presName="level" presStyleLbl="node1" presStyleIdx="2" presStyleCnt="5">
        <dgm:presLayoutVars>
          <dgm:chMax val="1"/>
          <dgm:bulletEnabled val="1"/>
        </dgm:presLayoutVars>
      </dgm:prSet>
      <dgm:spPr/>
    </dgm:pt>
    <dgm:pt modelId="{FAAF0869-95CA-4990-9B6A-63B2132A613E}" type="pres">
      <dgm:prSet presAssocID="{046D7668-CCC2-4FDB-A392-7D3B62816F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B8894F-2D4D-43DF-BBFA-E62F0C93AAD7}" type="pres">
      <dgm:prSet presAssocID="{30E15692-020C-47CB-B425-623B4ED85AFC}" presName="Name8" presStyleCnt="0"/>
      <dgm:spPr/>
    </dgm:pt>
    <dgm:pt modelId="{E390E27B-64E8-469B-8927-EAF3777D5306}" type="pres">
      <dgm:prSet presAssocID="{30E15692-020C-47CB-B425-623B4ED85AFC}" presName="level" presStyleLbl="node1" presStyleIdx="3" presStyleCnt="5">
        <dgm:presLayoutVars>
          <dgm:chMax val="1"/>
          <dgm:bulletEnabled val="1"/>
        </dgm:presLayoutVars>
      </dgm:prSet>
      <dgm:spPr/>
    </dgm:pt>
    <dgm:pt modelId="{15C7CA93-BDC4-4844-8057-63A75884F45B}" type="pres">
      <dgm:prSet presAssocID="{30E15692-020C-47CB-B425-623B4ED85A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A8F41-31B8-4F31-A476-F5ADD57904BC}" type="pres">
      <dgm:prSet presAssocID="{EF6EE040-FB3A-4988-BB7F-3438CE4C6AE4}" presName="Name8" presStyleCnt="0"/>
      <dgm:spPr/>
    </dgm:pt>
    <dgm:pt modelId="{EA7CC9CF-45B9-4CC3-B9D3-23EB43F3C121}" type="pres">
      <dgm:prSet presAssocID="{EF6EE040-FB3A-4988-BB7F-3438CE4C6AE4}" presName="level" presStyleLbl="node1" presStyleIdx="4" presStyleCnt="5">
        <dgm:presLayoutVars>
          <dgm:chMax val="1"/>
          <dgm:bulletEnabled val="1"/>
        </dgm:presLayoutVars>
      </dgm:prSet>
      <dgm:spPr/>
    </dgm:pt>
    <dgm:pt modelId="{ED5AFA54-EC1F-4BEB-AC1B-B2155E62E16D}" type="pres">
      <dgm:prSet presAssocID="{EF6EE040-FB3A-4988-BB7F-3438CE4C6A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7B8F00-6A76-43A2-AE3D-DC7A38876B22}" type="presOf" srcId="{23825179-7A3B-4C2B-9854-A6AB185D037E}" destId="{8B011979-5D2E-4902-9D16-2F672C26058D}" srcOrd="1" destOrd="0" presId="urn:microsoft.com/office/officeart/2005/8/layout/pyramid1"/>
    <dgm:cxn modelId="{FCF59623-3372-4086-913A-8513F3DFFC2F}" srcId="{BCAE5315-6BDB-4989-A5A9-D2D5437C624C}" destId="{0D4DD83C-2505-4F8E-A123-C25E460AE68B}" srcOrd="1" destOrd="0" parTransId="{2093A997-5CEF-4257-9129-3778626CE62D}" sibTransId="{19327C6B-AA17-47D9-A4A1-B018F9201960}"/>
    <dgm:cxn modelId="{58336C31-A39A-4DEA-905F-402D877BD25C}" type="presOf" srcId="{BCAE5315-6BDB-4989-A5A9-D2D5437C624C}" destId="{9B45E303-4CD1-4242-A99D-5664A6B16EA1}" srcOrd="0" destOrd="0" presId="urn:microsoft.com/office/officeart/2005/8/layout/pyramid1"/>
    <dgm:cxn modelId="{F3809938-178B-4529-BBB3-263E590A7E59}" type="presOf" srcId="{046D7668-CCC2-4FDB-A392-7D3B62816F24}" destId="{23B6164C-4191-4A49-BB94-7C30DF6BFD82}" srcOrd="0" destOrd="0" presId="urn:microsoft.com/office/officeart/2005/8/layout/pyramid1"/>
    <dgm:cxn modelId="{1B42CD62-38A6-411D-9CDF-4B26F095EFAE}" type="presOf" srcId="{0D4DD83C-2505-4F8E-A123-C25E460AE68B}" destId="{74959E97-E124-4921-9234-924D7DC658C4}" srcOrd="0" destOrd="0" presId="urn:microsoft.com/office/officeart/2005/8/layout/pyramid1"/>
    <dgm:cxn modelId="{9B3D2947-3CB1-4020-B458-B1389BFC306B}" type="presOf" srcId="{EF6EE040-FB3A-4988-BB7F-3438CE4C6AE4}" destId="{EA7CC9CF-45B9-4CC3-B9D3-23EB43F3C121}" srcOrd="0" destOrd="0" presId="urn:microsoft.com/office/officeart/2005/8/layout/pyramid1"/>
    <dgm:cxn modelId="{414C8647-2F26-4E07-A9E6-30A6DB1A061E}" srcId="{BCAE5315-6BDB-4989-A5A9-D2D5437C624C}" destId="{046D7668-CCC2-4FDB-A392-7D3B62816F24}" srcOrd="2" destOrd="0" parTransId="{D65EF3BC-C1B7-4FA8-8735-0B9ED80597AC}" sibTransId="{5B8E92CC-0889-4641-853C-765493795437}"/>
    <dgm:cxn modelId="{6EFDFD68-643B-484A-B8AB-C2FA388C04F8}" type="presOf" srcId="{0D4DD83C-2505-4F8E-A123-C25E460AE68B}" destId="{1A0248F3-27CD-4759-93CF-C4AA37A6B03E}" srcOrd="1" destOrd="0" presId="urn:microsoft.com/office/officeart/2005/8/layout/pyramid1"/>
    <dgm:cxn modelId="{61D7E94F-7E8D-4EBD-B7A4-B4FBD357DB25}" type="presOf" srcId="{046D7668-CCC2-4FDB-A392-7D3B62816F24}" destId="{FAAF0869-95CA-4990-9B6A-63B2132A613E}" srcOrd="1" destOrd="0" presId="urn:microsoft.com/office/officeart/2005/8/layout/pyramid1"/>
    <dgm:cxn modelId="{F84D5658-2E65-462A-A761-7E4465B607D4}" type="presOf" srcId="{23825179-7A3B-4C2B-9854-A6AB185D037E}" destId="{F2373140-8782-493D-AB91-FE201E9D0DE5}" srcOrd="0" destOrd="0" presId="urn:microsoft.com/office/officeart/2005/8/layout/pyramid1"/>
    <dgm:cxn modelId="{7DC7927E-3A62-48F8-A149-4D65050AF6FF}" srcId="{BCAE5315-6BDB-4989-A5A9-D2D5437C624C}" destId="{30E15692-020C-47CB-B425-623B4ED85AFC}" srcOrd="3" destOrd="0" parTransId="{002BF4A1-39F4-4B59-BDF0-249AF1A4D8D6}" sibTransId="{DCFFA629-8CA9-440B-8FB3-902139588CBF}"/>
    <dgm:cxn modelId="{14E129A3-CBFB-4537-9D85-90B984444E0D}" type="presOf" srcId="{EF6EE040-FB3A-4988-BB7F-3438CE4C6AE4}" destId="{ED5AFA54-EC1F-4BEB-AC1B-B2155E62E16D}" srcOrd="1" destOrd="0" presId="urn:microsoft.com/office/officeart/2005/8/layout/pyramid1"/>
    <dgm:cxn modelId="{245F22CE-D675-4B56-9483-3D9E4B14AB58}" type="presOf" srcId="{30E15692-020C-47CB-B425-623B4ED85AFC}" destId="{E390E27B-64E8-469B-8927-EAF3777D5306}" srcOrd="0" destOrd="0" presId="urn:microsoft.com/office/officeart/2005/8/layout/pyramid1"/>
    <dgm:cxn modelId="{CD4F2ED8-709E-4F7A-84AA-05C1C6E38A4C}" srcId="{BCAE5315-6BDB-4989-A5A9-D2D5437C624C}" destId="{EF6EE040-FB3A-4988-BB7F-3438CE4C6AE4}" srcOrd="4" destOrd="0" parTransId="{D71C708E-20C3-43DA-B712-A9452209A823}" sibTransId="{3441EB75-A24D-4395-8300-328B34520A3A}"/>
    <dgm:cxn modelId="{A21804E3-3E8D-4783-A5F3-744CB5D05797}" type="presOf" srcId="{30E15692-020C-47CB-B425-623B4ED85AFC}" destId="{15C7CA93-BDC4-4844-8057-63A75884F45B}" srcOrd="1" destOrd="0" presId="urn:microsoft.com/office/officeart/2005/8/layout/pyramid1"/>
    <dgm:cxn modelId="{30C0BFF5-7650-4BE7-92F7-6BD59F4C80F7}" srcId="{BCAE5315-6BDB-4989-A5A9-D2D5437C624C}" destId="{23825179-7A3B-4C2B-9854-A6AB185D037E}" srcOrd="0" destOrd="0" parTransId="{55EBF3C6-89EF-4F8B-91AC-111421FB497B}" sibTransId="{E8E2293B-8021-4F19-830C-79D6BBE44A32}"/>
    <dgm:cxn modelId="{B55E0029-ED73-419E-8CD2-F6E21FD1E748}" type="presParOf" srcId="{9B45E303-4CD1-4242-A99D-5664A6B16EA1}" destId="{CD34D05C-28F5-421C-85B8-7AD53CF27D0D}" srcOrd="0" destOrd="0" presId="urn:microsoft.com/office/officeart/2005/8/layout/pyramid1"/>
    <dgm:cxn modelId="{34C898FD-BEDD-4105-898A-F8E0825ABC45}" type="presParOf" srcId="{CD34D05C-28F5-421C-85B8-7AD53CF27D0D}" destId="{F2373140-8782-493D-AB91-FE201E9D0DE5}" srcOrd="0" destOrd="0" presId="urn:microsoft.com/office/officeart/2005/8/layout/pyramid1"/>
    <dgm:cxn modelId="{09F3C042-A69D-4213-9227-D213BD5185CD}" type="presParOf" srcId="{CD34D05C-28F5-421C-85B8-7AD53CF27D0D}" destId="{8B011979-5D2E-4902-9D16-2F672C26058D}" srcOrd="1" destOrd="0" presId="urn:microsoft.com/office/officeart/2005/8/layout/pyramid1"/>
    <dgm:cxn modelId="{1CFD8268-39CD-4BDB-8CBB-41E2D6437FA9}" type="presParOf" srcId="{9B45E303-4CD1-4242-A99D-5664A6B16EA1}" destId="{2024B423-0AC9-4506-839C-4F10DE5710C4}" srcOrd="1" destOrd="0" presId="urn:microsoft.com/office/officeart/2005/8/layout/pyramid1"/>
    <dgm:cxn modelId="{41F97047-27EA-49F8-B0C6-489F793E1390}" type="presParOf" srcId="{2024B423-0AC9-4506-839C-4F10DE5710C4}" destId="{74959E97-E124-4921-9234-924D7DC658C4}" srcOrd="0" destOrd="0" presId="urn:microsoft.com/office/officeart/2005/8/layout/pyramid1"/>
    <dgm:cxn modelId="{2B356D51-DC1E-47BF-9814-A4A2E24BA457}" type="presParOf" srcId="{2024B423-0AC9-4506-839C-4F10DE5710C4}" destId="{1A0248F3-27CD-4759-93CF-C4AA37A6B03E}" srcOrd="1" destOrd="0" presId="urn:microsoft.com/office/officeart/2005/8/layout/pyramid1"/>
    <dgm:cxn modelId="{CF10626A-668A-4E9D-A9A4-1BD2E0CE0EEA}" type="presParOf" srcId="{9B45E303-4CD1-4242-A99D-5664A6B16EA1}" destId="{A2472D77-4070-4A15-AA38-EE602E2BFEAD}" srcOrd="2" destOrd="0" presId="urn:microsoft.com/office/officeart/2005/8/layout/pyramid1"/>
    <dgm:cxn modelId="{DF496DE6-9268-4463-AD59-AA8BBDB4C1FD}" type="presParOf" srcId="{A2472D77-4070-4A15-AA38-EE602E2BFEAD}" destId="{23B6164C-4191-4A49-BB94-7C30DF6BFD82}" srcOrd="0" destOrd="0" presId="urn:microsoft.com/office/officeart/2005/8/layout/pyramid1"/>
    <dgm:cxn modelId="{FDB8F1AA-DF61-4D66-9B76-2B64A3A45666}" type="presParOf" srcId="{A2472D77-4070-4A15-AA38-EE602E2BFEAD}" destId="{FAAF0869-95CA-4990-9B6A-63B2132A613E}" srcOrd="1" destOrd="0" presId="urn:microsoft.com/office/officeart/2005/8/layout/pyramid1"/>
    <dgm:cxn modelId="{4CAE162C-9149-4C1E-BCC5-CD750BB13339}" type="presParOf" srcId="{9B45E303-4CD1-4242-A99D-5664A6B16EA1}" destId="{F5B8894F-2D4D-43DF-BBFA-E62F0C93AAD7}" srcOrd="3" destOrd="0" presId="urn:microsoft.com/office/officeart/2005/8/layout/pyramid1"/>
    <dgm:cxn modelId="{C69DA117-C189-47B2-8F47-845E6F84863D}" type="presParOf" srcId="{F5B8894F-2D4D-43DF-BBFA-E62F0C93AAD7}" destId="{E390E27B-64E8-469B-8927-EAF3777D5306}" srcOrd="0" destOrd="0" presId="urn:microsoft.com/office/officeart/2005/8/layout/pyramid1"/>
    <dgm:cxn modelId="{3BAC07C8-6D91-42DF-BA37-2F9E3EE1D324}" type="presParOf" srcId="{F5B8894F-2D4D-43DF-BBFA-E62F0C93AAD7}" destId="{15C7CA93-BDC4-4844-8057-63A75884F45B}" srcOrd="1" destOrd="0" presId="urn:microsoft.com/office/officeart/2005/8/layout/pyramid1"/>
    <dgm:cxn modelId="{A8340032-98A3-48AD-BB65-FEBD6E266B72}" type="presParOf" srcId="{9B45E303-4CD1-4242-A99D-5664A6B16EA1}" destId="{5A2A8F41-31B8-4F31-A476-F5ADD57904BC}" srcOrd="4" destOrd="0" presId="urn:microsoft.com/office/officeart/2005/8/layout/pyramid1"/>
    <dgm:cxn modelId="{1AB63200-AC19-483A-9F2D-B797C4DCAD98}" type="presParOf" srcId="{5A2A8F41-31B8-4F31-A476-F5ADD57904BC}" destId="{EA7CC9CF-45B9-4CC3-B9D3-23EB43F3C121}" srcOrd="0" destOrd="0" presId="urn:microsoft.com/office/officeart/2005/8/layout/pyramid1"/>
    <dgm:cxn modelId="{8A7D1234-8600-4F62-AF2C-0454DE32CF8E}" type="presParOf" srcId="{5A2A8F41-31B8-4F31-A476-F5ADD57904BC}" destId="{ED5AFA54-EC1F-4BEB-AC1B-B2155E62E1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AE5315-6BDB-4989-A5A9-D2D5437C62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D4DD83C-2505-4F8E-A123-C25E460AE68B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Poticanje</a:t>
          </a:r>
        </a:p>
      </dgm:t>
    </dgm:pt>
    <dgm:pt modelId="{2093A997-5CEF-4257-9129-3778626CE62D}" type="parTrans" cxnId="{FCF59623-3372-4086-913A-8513F3DFFC2F}">
      <dgm:prSet/>
      <dgm:spPr/>
      <dgm:t>
        <a:bodyPr/>
        <a:lstStyle/>
        <a:p>
          <a:endParaRPr lang="hr-HR" sz="3000"/>
        </a:p>
      </dgm:t>
    </dgm:pt>
    <dgm:pt modelId="{19327C6B-AA17-47D9-A4A1-B018F9201960}" type="sibTrans" cxnId="{FCF59623-3372-4086-913A-8513F3DFFC2F}">
      <dgm:prSet/>
      <dgm:spPr/>
      <dgm:t>
        <a:bodyPr/>
        <a:lstStyle/>
        <a:p>
          <a:endParaRPr lang="hr-HR" sz="3000"/>
        </a:p>
      </dgm:t>
    </dgm:pt>
    <dgm:pt modelId="{046D7668-CCC2-4FDB-A392-7D3B62816F2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Edukacija</a:t>
          </a:r>
        </a:p>
      </dgm:t>
    </dgm:pt>
    <dgm:pt modelId="{D65EF3BC-C1B7-4FA8-8735-0B9ED80597AC}" type="parTrans" cxnId="{414C8647-2F26-4E07-A9E6-30A6DB1A061E}">
      <dgm:prSet/>
      <dgm:spPr/>
      <dgm:t>
        <a:bodyPr/>
        <a:lstStyle/>
        <a:p>
          <a:endParaRPr lang="hr-HR" sz="3000"/>
        </a:p>
      </dgm:t>
    </dgm:pt>
    <dgm:pt modelId="{5B8E92CC-0889-4641-853C-765493795437}" type="sibTrans" cxnId="{414C8647-2F26-4E07-A9E6-30A6DB1A061E}">
      <dgm:prSet/>
      <dgm:spPr/>
      <dgm:t>
        <a:bodyPr/>
        <a:lstStyle/>
        <a:p>
          <a:endParaRPr lang="hr-HR" sz="3000"/>
        </a:p>
      </dgm:t>
    </dgm:pt>
    <dgm:pt modelId="{30E15692-020C-47CB-B425-623B4ED85AFC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Podrška </a:t>
          </a:r>
        </a:p>
      </dgm:t>
    </dgm:pt>
    <dgm:pt modelId="{002BF4A1-39F4-4B59-BDF0-249AF1A4D8D6}" type="parTrans" cxnId="{7DC7927E-3A62-48F8-A149-4D65050AF6FF}">
      <dgm:prSet/>
      <dgm:spPr/>
      <dgm:t>
        <a:bodyPr/>
        <a:lstStyle/>
        <a:p>
          <a:endParaRPr lang="hr-HR" sz="3000"/>
        </a:p>
      </dgm:t>
    </dgm:pt>
    <dgm:pt modelId="{DCFFA629-8CA9-440B-8FB3-902139588CBF}" type="sibTrans" cxnId="{7DC7927E-3A62-48F8-A149-4D65050AF6FF}">
      <dgm:prSet/>
      <dgm:spPr/>
      <dgm:t>
        <a:bodyPr/>
        <a:lstStyle/>
        <a:p>
          <a:endParaRPr lang="hr-HR" sz="3000"/>
        </a:p>
      </dgm:t>
    </dgm:pt>
    <dgm:pt modelId="{EF6EE040-FB3A-4988-BB7F-3438CE4C6AE4}">
      <dgm:prSet custT="1"/>
      <dgm:spPr/>
      <dgm:t>
        <a:bodyPr/>
        <a:lstStyle/>
        <a:p>
          <a:r>
            <a:rPr lang="hr-HR" sz="3000" b="1" dirty="0">
              <a:solidFill>
                <a:srgbClr val="000000"/>
              </a:solidFill>
            </a:rPr>
            <a:t>Infrastruktura</a:t>
          </a:r>
        </a:p>
      </dgm:t>
    </dgm:pt>
    <dgm:pt modelId="{D71C708E-20C3-43DA-B712-A9452209A823}" type="parTrans" cxnId="{CD4F2ED8-709E-4F7A-84AA-05C1C6E38A4C}">
      <dgm:prSet/>
      <dgm:spPr/>
      <dgm:t>
        <a:bodyPr/>
        <a:lstStyle/>
        <a:p>
          <a:endParaRPr lang="hr-HR" sz="3000"/>
        </a:p>
      </dgm:t>
    </dgm:pt>
    <dgm:pt modelId="{3441EB75-A24D-4395-8300-328B34520A3A}" type="sibTrans" cxnId="{CD4F2ED8-709E-4F7A-84AA-05C1C6E38A4C}">
      <dgm:prSet/>
      <dgm:spPr/>
      <dgm:t>
        <a:bodyPr/>
        <a:lstStyle/>
        <a:p>
          <a:endParaRPr lang="hr-HR" sz="3000"/>
        </a:p>
      </dgm:t>
    </dgm:pt>
    <dgm:pt modelId="{23825179-7A3B-4C2B-9854-A6AB185D037E}">
      <dgm:prSet custT="1"/>
      <dgm:spPr/>
      <dgm:t>
        <a:bodyPr/>
        <a:lstStyle/>
        <a:p>
          <a:pPr algn="ctr"/>
          <a:br>
            <a:rPr lang="hr-HR" sz="3000" b="1" dirty="0">
              <a:solidFill>
                <a:srgbClr val="000000"/>
              </a:solidFill>
            </a:rPr>
          </a:br>
          <a:br>
            <a:rPr lang="hr-HR" sz="3000" b="1" dirty="0">
              <a:solidFill>
                <a:srgbClr val="000000"/>
              </a:solidFill>
            </a:rPr>
          </a:br>
          <a:r>
            <a:rPr lang="hr-HR" sz="3000" b="1" dirty="0">
              <a:solidFill>
                <a:srgbClr val="000000"/>
              </a:solidFill>
            </a:rPr>
            <a:t>Politika</a:t>
          </a:r>
        </a:p>
      </dgm:t>
    </dgm:pt>
    <dgm:pt modelId="{E8E2293B-8021-4F19-830C-79D6BBE44A32}" type="sib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55EBF3C6-89EF-4F8B-91AC-111421FB497B}" type="parTrans" cxnId="{30C0BFF5-7650-4BE7-92F7-6BD59F4C80F7}">
      <dgm:prSet/>
      <dgm:spPr/>
      <dgm:t>
        <a:bodyPr/>
        <a:lstStyle/>
        <a:p>
          <a:pPr algn="ctr"/>
          <a:endParaRPr lang="hr-HR" sz="3000"/>
        </a:p>
      </dgm:t>
    </dgm:pt>
    <dgm:pt modelId="{9B45E303-4CD1-4242-A99D-5664A6B16EA1}" type="pres">
      <dgm:prSet presAssocID="{BCAE5315-6BDB-4989-A5A9-D2D5437C624C}" presName="Name0" presStyleCnt="0">
        <dgm:presLayoutVars>
          <dgm:dir/>
          <dgm:animLvl val="lvl"/>
          <dgm:resizeHandles val="exact"/>
        </dgm:presLayoutVars>
      </dgm:prSet>
      <dgm:spPr/>
    </dgm:pt>
    <dgm:pt modelId="{CD34D05C-28F5-421C-85B8-7AD53CF27D0D}" type="pres">
      <dgm:prSet presAssocID="{23825179-7A3B-4C2B-9854-A6AB185D037E}" presName="Name8" presStyleCnt="0"/>
      <dgm:spPr/>
    </dgm:pt>
    <dgm:pt modelId="{F2373140-8782-493D-AB91-FE201E9D0DE5}" type="pres">
      <dgm:prSet presAssocID="{23825179-7A3B-4C2B-9854-A6AB185D037E}" presName="level" presStyleLbl="node1" presStyleIdx="0" presStyleCnt="5" custScaleY="218851">
        <dgm:presLayoutVars>
          <dgm:chMax val="1"/>
          <dgm:bulletEnabled val="1"/>
        </dgm:presLayoutVars>
      </dgm:prSet>
      <dgm:spPr/>
    </dgm:pt>
    <dgm:pt modelId="{8B011979-5D2E-4902-9D16-2F672C26058D}" type="pres">
      <dgm:prSet presAssocID="{23825179-7A3B-4C2B-9854-A6AB185D03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24B423-0AC9-4506-839C-4F10DE5710C4}" type="pres">
      <dgm:prSet presAssocID="{0D4DD83C-2505-4F8E-A123-C25E460AE68B}" presName="Name8" presStyleCnt="0"/>
      <dgm:spPr/>
    </dgm:pt>
    <dgm:pt modelId="{74959E97-E124-4921-9234-924D7DC658C4}" type="pres">
      <dgm:prSet presAssocID="{0D4DD83C-2505-4F8E-A123-C25E460AE68B}" presName="level" presStyleLbl="node1" presStyleIdx="1" presStyleCnt="5">
        <dgm:presLayoutVars>
          <dgm:chMax val="1"/>
          <dgm:bulletEnabled val="1"/>
        </dgm:presLayoutVars>
      </dgm:prSet>
      <dgm:spPr/>
    </dgm:pt>
    <dgm:pt modelId="{1A0248F3-27CD-4759-93CF-C4AA37A6B03E}" type="pres">
      <dgm:prSet presAssocID="{0D4DD83C-2505-4F8E-A123-C25E460AE6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472D77-4070-4A15-AA38-EE602E2BFEAD}" type="pres">
      <dgm:prSet presAssocID="{046D7668-CCC2-4FDB-A392-7D3B62816F24}" presName="Name8" presStyleCnt="0"/>
      <dgm:spPr/>
    </dgm:pt>
    <dgm:pt modelId="{23B6164C-4191-4A49-BB94-7C30DF6BFD82}" type="pres">
      <dgm:prSet presAssocID="{046D7668-CCC2-4FDB-A392-7D3B62816F24}" presName="level" presStyleLbl="node1" presStyleIdx="2" presStyleCnt="5">
        <dgm:presLayoutVars>
          <dgm:chMax val="1"/>
          <dgm:bulletEnabled val="1"/>
        </dgm:presLayoutVars>
      </dgm:prSet>
      <dgm:spPr/>
    </dgm:pt>
    <dgm:pt modelId="{FAAF0869-95CA-4990-9B6A-63B2132A613E}" type="pres">
      <dgm:prSet presAssocID="{046D7668-CCC2-4FDB-A392-7D3B62816F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B8894F-2D4D-43DF-BBFA-E62F0C93AAD7}" type="pres">
      <dgm:prSet presAssocID="{30E15692-020C-47CB-B425-623B4ED85AFC}" presName="Name8" presStyleCnt="0"/>
      <dgm:spPr/>
    </dgm:pt>
    <dgm:pt modelId="{E390E27B-64E8-469B-8927-EAF3777D5306}" type="pres">
      <dgm:prSet presAssocID="{30E15692-020C-47CB-B425-623B4ED85AFC}" presName="level" presStyleLbl="node1" presStyleIdx="3" presStyleCnt="5">
        <dgm:presLayoutVars>
          <dgm:chMax val="1"/>
          <dgm:bulletEnabled val="1"/>
        </dgm:presLayoutVars>
      </dgm:prSet>
      <dgm:spPr/>
    </dgm:pt>
    <dgm:pt modelId="{15C7CA93-BDC4-4844-8057-63A75884F45B}" type="pres">
      <dgm:prSet presAssocID="{30E15692-020C-47CB-B425-623B4ED85A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A8F41-31B8-4F31-A476-F5ADD57904BC}" type="pres">
      <dgm:prSet presAssocID="{EF6EE040-FB3A-4988-BB7F-3438CE4C6AE4}" presName="Name8" presStyleCnt="0"/>
      <dgm:spPr/>
    </dgm:pt>
    <dgm:pt modelId="{EA7CC9CF-45B9-4CC3-B9D3-23EB43F3C121}" type="pres">
      <dgm:prSet presAssocID="{EF6EE040-FB3A-4988-BB7F-3438CE4C6AE4}" presName="level" presStyleLbl="node1" presStyleIdx="4" presStyleCnt="5">
        <dgm:presLayoutVars>
          <dgm:chMax val="1"/>
          <dgm:bulletEnabled val="1"/>
        </dgm:presLayoutVars>
      </dgm:prSet>
      <dgm:spPr/>
    </dgm:pt>
    <dgm:pt modelId="{ED5AFA54-EC1F-4BEB-AC1B-B2155E62E16D}" type="pres">
      <dgm:prSet presAssocID="{EF6EE040-FB3A-4988-BB7F-3438CE4C6A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7B8F00-6A76-43A2-AE3D-DC7A38876B22}" type="presOf" srcId="{23825179-7A3B-4C2B-9854-A6AB185D037E}" destId="{8B011979-5D2E-4902-9D16-2F672C26058D}" srcOrd="1" destOrd="0" presId="urn:microsoft.com/office/officeart/2005/8/layout/pyramid1"/>
    <dgm:cxn modelId="{FCF59623-3372-4086-913A-8513F3DFFC2F}" srcId="{BCAE5315-6BDB-4989-A5A9-D2D5437C624C}" destId="{0D4DD83C-2505-4F8E-A123-C25E460AE68B}" srcOrd="1" destOrd="0" parTransId="{2093A997-5CEF-4257-9129-3778626CE62D}" sibTransId="{19327C6B-AA17-47D9-A4A1-B018F9201960}"/>
    <dgm:cxn modelId="{58336C31-A39A-4DEA-905F-402D877BD25C}" type="presOf" srcId="{BCAE5315-6BDB-4989-A5A9-D2D5437C624C}" destId="{9B45E303-4CD1-4242-A99D-5664A6B16EA1}" srcOrd="0" destOrd="0" presId="urn:microsoft.com/office/officeart/2005/8/layout/pyramid1"/>
    <dgm:cxn modelId="{F3809938-178B-4529-BBB3-263E590A7E59}" type="presOf" srcId="{046D7668-CCC2-4FDB-A392-7D3B62816F24}" destId="{23B6164C-4191-4A49-BB94-7C30DF6BFD82}" srcOrd="0" destOrd="0" presId="urn:microsoft.com/office/officeart/2005/8/layout/pyramid1"/>
    <dgm:cxn modelId="{1B42CD62-38A6-411D-9CDF-4B26F095EFAE}" type="presOf" srcId="{0D4DD83C-2505-4F8E-A123-C25E460AE68B}" destId="{74959E97-E124-4921-9234-924D7DC658C4}" srcOrd="0" destOrd="0" presId="urn:microsoft.com/office/officeart/2005/8/layout/pyramid1"/>
    <dgm:cxn modelId="{9B3D2947-3CB1-4020-B458-B1389BFC306B}" type="presOf" srcId="{EF6EE040-FB3A-4988-BB7F-3438CE4C6AE4}" destId="{EA7CC9CF-45B9-4CC3-B9D3-23EB43F3C121}" srcOrd="0" destOrd="0" presId="urn:microsoft.com/office/officeart/2005/8/layout/pyramid1"/>
    <dgm:cxn modelId="{414C8647-2F26-4E07-A9E6-30A6DB1A061E}" srcId="{BCAE5315-6BDB-4989-A5A9-D2D5437C624C}" destId="{046D7668-CCC2-4FDB-A392-7D3B62816F24}" srcOrd="2" destOrd="0" parTransId="{D65EF3BC-C1B7-4FA8-8735-0B9ED80597AC}" sibTransId="{5B8E92CC-0889-4641-853C-765493795437}"/>
    <dgm:cxn modelId="{6EFDFD68-643B-484A-B8AB-C2FA388C04F8}" type="presOf" srcId="{0D4DD83C-2505-4F8E-A123-C25E460AE68B}" destId="{1A0248F3-27CD-4759-93CF-C4AA37A6B03E}" srcOrd="1" destOrd="0" presId="urn:microsoft.com/office/officeart/2005/8/layout/pyramid1"/>
    <dgm:cxn modelId="{61D7E94F-7E8D-4EBD-B7A4-B4FBD357DB25}" type="presOf" srcId="{046D7668-CCC2-4FDB-A392-7D3B62816F24}" destId="{FAAF0869-95CA-4990-9B6A-63B2132A613E}" srcOrd="1" destOrd="0" presId="urn:microsoft.com/office/officeart/2005/8/layout/pyramid1"/>
    <dgm:cxn modelId="{F84D5658-2E65-462A-A761-7E4465B607D4}" type="presOf" srcId="{23825179-7A3B-4C2B-9854-A6AB185D037E}" destId="{F2373140-8782-493D-AB91-FE201E9D0DE5}" srcOrd="0" destOrd="0" presId="urn:microsoft.com/office/officeart/2005/8/layout/pyramid1"/>
    <dgm:cxn modelId="{7DC7927E-3A62-48F8-A149-4D65050AF6FF}" srcId="{BCAE5315-6BDB-4989-A5A9-D2D5437C624C}" destId="{30E15692-020C-47CB-B425-623B4ED85AFC}" srcOrd="3" destOrd="0" parTransId="{002BF4A1-39F4-4B59-BDF0-249AF1A4D8D6}" sibTransId="{DCFFA629-8CA9-440B-8FB3-902139588CBF}"/>
    <dgm:cxn modelId="{14E129A3-CBFB-4537-9D85-90B984444E0D}" type="presOf" srcId="{EF6EE040-FB3A-4988-BB7F-3438CE4C6AE4}" destId="{ED5AFA54-EC1F-4BEB-AC1B-B2155E62E16D}" srcOrd="1" destOrd="0" presId="urn:microsoft.com/office/officeart/2005/8/layout/pyramid1"/>
    <dgm:cxn modelId="{245F22CE-D675-4B56-9483-3D9E4B14AB58}" type="presOf" srcId="{30E15692-020C-47CB-B425-623B4ED85AFC}" destId="{E390E27B-64E8-469B-8927-EAF3777D5306}" srcOrd="0" destOrd="0" presId="urn:microsoft.com/office/officeart/2005/8/layout/pyramid1"/>
    <dgm:cxn modelId="{CD4F2ED8-709E-4F7A-84AA-05C1C6E38A4C}" srcId="{BCAE5315-6BDB-4989-A5A9-D2D5437C624C}" destId="{EF6EE040-FB3A-4988-BB7F-3438CE4C6AE4}" srcOrd="4" destOrd="0" parTransId="{D71C708E-20C3-43DA-B712-A9452209A823}" sibTransId="{3441EB75-A24D-4395-8300-328B34520A3A}"/>
    <dgm:cxn modelId="{A21804E3-3E8D-4783-A5F3-744CB5D05797}" type="presOf" srcId="{30E15692-020C-47CB-B425-623B4ED85AFC}" destId="{15C7CA93-BDC4-4844-8057-63A75884F45B}" srcOrd="1" destOrd="0" presId="urn:microsoft.com/office/officeart/2005/8/layout/pyramid1"/>
    <dgm:cxn modelId="{30C0BFF5-7650-4BE7-92F7-6BD59F4C80F7}" srcId="{BCAE5315-6BDB-4989-A5A9-D2D5437C624C}" destId="{23825179-7A3B-4C2B-9854-A6AB185D037E}" srcOrd="0" destOrd="0" parTransId="{55EBF3C6-89EF-4F8B-91AC-111421FB497B}" sibTransId="{E8E2293B-8021-4F19-830C-79D6BBE44A32}"/>
    <dgm:cxn modelId="{B55E0029-ED73-419E-8CD2-F6E21FD1E748}" type="presParOf" srcId="{9B45E303-4CD1-4242-A99D-5664A6B16EA1}" destId="{CD34D05C-28F5-421C-85B8-7AD53CF27D0D}" srcOrd="0" destOrd="0" presId="urn:microsoft.com/office/officeart/2005/8/layout/pyramid1"/>
    <dgm:cxn modelId="{34C898FD-BEDD-4105-898A-F8E0825ABC45}" type="presParOf" srcId="{CD34D05C-28F5-421C-85B8-7AD53CF27D0D}" destId="{F2373140-8782-493D-AB91-FE201E9D0DE5}" srcOrd="0" destOrd="0" presId="urn:microsoft.com/office/officeart/2005/8/layout/pyramid1"/>
    <dgm:cxn modelId="{09F3C042-A69D-4213-9227-D213BD5185CD}" type="presParOf" srcId="{CD34D05C-28F5-421C-85B8-7AD53CF27D0D}" destId="{8B011979-5D2E-4902-9D16-2F672C26058D}" srcOrd="1" destOrd="0" presId="urn:microsoft.com/office/officeart/2005/8/layout/pyramid1"/>
    <dgm:cxn modelId="{1CFD8268-39CD-4BDB-8CBB-41E2D6437FA9}" type="presParOf" srcId="{9B45E303-4CD1-4242-A99D-5664A6B16EA1}" destId="{2024B423-0AC9-4506-839C-4F10DE5710C4}" srcOrd="1" destOrd="0" presId="urn:microsoft.com/office/officeart/2005/8/layout/pyramid1"/>
    <dgm:cxn modelId="{41F97047-27EA-49F8-B0C6-489F793E1390}" type="presParOf" srcId="{2024B423-0AC9-4506-839C-4F10DE5710C4}" destId="{74959E97-E124-4921-9234-924D7DC658C4}" srcOrd="0" destOrd="0" presId="urn:microsoft.com/office/officeart/2005/8/layout/pyramid1"/>
    <dgm:cxn modelId="{2B356D51-DC1E-47BF-9814-A4A2E24BA457}" type="presParOf" srcId="{2024B423-0AC9-4506-839C-4F10DE5710C4}" destId="{1A0248F3-27CD-4759-93CF-C4AA37A6B03E}" srcOrd="1" destOrd="0" presId="urn:microsoft.com/office/officeart/2005/8/layout/pyramid1"/>
    <dgm:cxn modelId="{CF10626A-668A-4E9D-A9A4-1BD2E0CE0EEA}" type="presParOf" srcId="{9B45E303-4CD1-4242-A99D-5664A6B16EA1}" destId="{A2472D77-4070-4A15-AA38-EE602E2BFEAD}" srcOrd="2" destOrd="0" presId="urn:microsoft.com/office/officeart/2005/8/layout/pyramid1"/>
    <dgm:cxn modelId="{DF496DE6-9268-4463-AD59-AA8BBDB4C1FD}" type="presParOf" srcId="{A2472D77-4070-4A15-AA38-EE602E2BFEAD}" destId="{23B6164C-4191-4A49-BB94-7C30DF6BFD82}" srcOrd="0" destOrd="0" presId="urn:microsoft.com/office/officeart/2005/8/layout/pyramid1"/>
    <dgm:cxn modelId="{FDB8F1AA-DF61-4D66-9B76-2B64A3A45666}" type="presParOf" srcId="{A2472D77-4070-4A15-AA38-EE602E2BFEAD}" destId="{FAAF0869-95CA-4990-9B6A-63B2132A613E}" srcOrd="1" destOrd="0" presId="urn:microsoft.com/office/officeart/2005/8/layout/pyramid1"/>
    <dgm:cxn modelId="{4CAE162C-9149-4C1E-BCC5-CD750BB13339}" type="presParOf" srcId="{9B45E303-4CD1-4242-A99D-5664A6B16EA1}" destId="{F5B8894F-2D4D-43DF-BBFA-E62F0C93AAD7}" srcOrd="3" destOrd="0" presId="urn:microsoft.com/office/officeart/2005/8/layout/pyramid1"/>
    <dgm:cxn modelId="{C69DA117-C189-47B2-8F47-845E6F84863D}" type="presParOf" srcId="{F5B8894F-2D4D-43DF-BBFA-E62F0C93AAD7}" destId="{E390E27B-64E8-469B-8927-EAF3777D5306}" srcOrd="0" destOrd="0" presId="urn:microsoft.com/office/officeart/2005/8/layout/pyramid1"/>
    <dgm:cxn modelId="{3BAC07C8-6D91-42DF-BA37-2F9E3EE1D324}" type="presParOf" srcId="{F5B8894F-2D4D-43DF-BBFA-E62F0C93AAD7}" destId="{15C7CA93-BDC4-4844-8057-63A75884F45B}" srcOrd="1" destOrd="0" presId="urn:microsoft.com/office/officeart/2005/8/layout/pyramid1"/>
    <dgm:cxn modelId="{A8340032-98A3-48AD-BB65-FEBD6E266B72}" type="presParOf" srcId="{9B45E303-4CD1-4242-A99D-5664A6B16EA1}" destId="{5A2A8F41-31B8-4F31-A476-F5ADD57904BC}" srcOrd="4" destOrd="0" presId="urn:microsoft.com/office/officeart/2005/8/layout/pyramid1"/>
    <dgm:cxn modelId="{1AB63200-AC19-483A-9F2D-B797C4DCAD98}" type="presParOf" srcId="{5A2A8F41-31B8-4F31-A476-F5ADD57904BC}" destId="{EA7CC9CF-45B9-4CC3-B9D3-23EB43F3C121}" srcOrd="0" destOrd="0" presId="urn:microsoft.com/office/officeart/2005/8/layout/pyramid1"/>
    <dgm:cxn modelId="{8A7D1234-8600-4F62-AF2C-0454DE32CF8E}" type="presParOf" srcId="{5A2A8F41-31B8-4F31-A476-F5ADD57904BC}" destId="{ED5AFA54-EC1F-4BEB-AC1B-B2155E62E1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F430-99A2-4141-8700-F60F45FF851D}">
      <dsp:nvSpPr>
        <dsp:cNvPr id="0" name=""/>
        <dsp:cNvSpPr/>
      </dsp:nvSpPr>
      <dsp:spPr>
        <a:xfrm>
          <a:off x="22" y="1492888"/>
          <a:ext cx="2598334" cy="1738922"/>
        </a:xfrm>
        <a:prstGeom prst="roundRect">
          <a:avLst/>
        </a:prstGeom>
        <a:solidFill>
          <a:srgbClr val="25408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Potreba za istraživanjem</a:t>
          </a:r>
          <a:endParaRPr lang="hr-HR" sz="2800" b="0" kern="1200" dirty="0"/>
        </a:p>
      </dsp:txBody>
      <dsp:txXfrm>
        <a:off x="84909" y="1577775"/>
        <a:ext cx="2428560" cy="1569148"/>
      </dsp:txXfrm>
    </dsp:sp>
    <dsp:sp modelId="{049B3D96-98D2-4292-83D7-A3D8F4B1290E}">
      <dsp:nvSpPr>
        <dsp:cNvPr id="0" name=""/>
        <dsp:cNvSpPr/>
      </dsp:nvSpPr>
      <dsp:spPr>
        <a:xfrm rot="20551464">
          <a:off x="2561434" y="1713107"/>
          <a:ext cx="1599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990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85676-67ED-44A3-80D8-11B7B1F9BEB6}">
      <dsp:nvSpPr>
        <dsp:cNvPr id="0" name=""/>
        <dsp:cNvSpPr/>
      </dsp:nvSpPr>
      <dsp:spPr>
        <a:xfrm>
          <a:off x="4124416" y="420676"/>
          <a:ext cx="2221227" cy="14051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uključenost krajnjih korisnika</a:t>
          </a:r>
          <a:endParaRPr lang="hr-HR" sz="2000" kern="1200" dirty="0"/>
        </a:p>
      </dsp:txBody>
      <dsp:txXfrm>
        <a:off x="4193007" y="489267"/>
        <a:ext cx="2084045" cy="1267919"/>
      </dsp:txXfrm>
    </dsp:sp>
    <dsp:sp modelId="{F36D374D-2A58-454C-B3D3-F84C24E64D8F}">
      <dsp:nvSpPr>
        <dsp:cNvPr id="0" name=""/>
        <dsp:cNvSpPr/>
      </dsp:nvSpPr>
      <dsp:spPr>
        <a:xfrm rot="1120838">
          <a:off x="2556245" y="3057631"/>
          <a:ext cx="1598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87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A9CA4-66D7-4622-AA84-BFB4DE1F67A5}">
      <dsp:nvSpPr>
        <dsp:cNvPr id="0" name=""/>
        <dsp:cNvSpPr/>
      </dsp:nvSpPr>
      <dsp:spPr>
        <a:xfrm>
          <a:off x="4112838" y="2986611"/>
          <a:ext cx="2221227" cy="14051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sinteza dokaza prije istraživanja</a:t>
          </a:r>
          <a:endParaRPr lang="hr-HR" sz="2000" kern="1200" dirty="0"/>
        </a:p>
      </dsp:txBody>
      <dsp:txXfrm>
        <a:off x="4181429" y="3055202"/>
        <a:ext cx="2084045" cy="126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F430-99A2-4141-8700-F60F45FF851D}">
      <dsp:nvSpPr>
        <dsp:cNvPr id="0" name=""/>
        <dsp:cNvSpPr/>
      </dsp:nvSpPr>
      <dsp:spPr>
        <a:xfrm>
          <a:off x="0" y="2163733"/>
          <a:ext cx="2538512" cy="1760830"/>
        </a:xfrm>
        <a:prstGeom prst="roundRect">
          <a:avLst/>
        </a:prstGeom>
        <a:solidFill>
          <a:srgbClr val="25408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Planiranje studije</a:t>
          </a:r>
          <a:endParaRPr lang="hr-HR" sz="2800" b="0" kern="1200" dirty="0"/>
        </a:p>
      </dsp:txBody>
      <dsp:txXfrm>
        <a:off x="85957" y="2249690"/>
        <a:ext cx="2366598" cy="1588916"/>
      </dsp:txXfrm>
    </dsp:sp>
    <dsp:sp modelId="{049B3D96-98D2-4292-83D7-A3D8F4B1290E}">
      <dsp:nvSpPr>
        <dsp:cNvPr id="0" name=""/>
        <dsp:cNvSpPr/>
      </dsp:nvSpPr>
      <dsp:spPr>
        <a:xfrm rot="16950830">
          <a:off x="1115051" y="1728019"/>
          <a:ext cx="892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6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85676-67ED-44A3-80D8-11B7B1F9BEB6}">
      <dsp:nvSpPr>
        <dsp:cNvPr id="0" name=""/>
        <dsp:cNvSpPr/>
      </dsp:nvSpPr>
      <dsp:spPr>
        <a:xfrm>
          <a:off x="792484" y="28478"/>
          <a:ext cx="2011682" cy="12638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uključenost krajnjih korisnika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854179" y="90173"/>
        <a:ext cx="1888292" cy="1140437"/>
      </dsp:txXfrm>
    </dsp:sp>
    <dsp:sp modelId="{44B38D4E-6DCB-4788-AA9E-32E57BFF9574}">
      <dsp:nvSpPr>
        <dsp:cNvPr id="0" name=""/>
        <dsp:cNvSpPr/>
      </dsp:nvSpPr>
      <dsp:spPr>
        <a:xfrm rot="19411358">
          <a:off x="2335367" y="1785362"/>
          <a:ext cx="1272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289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5B2B-EB3A-4528-AA24-90D9AE4AB5DD}">
      <dsp:nvSpPr>
        <dsp:cNvPr id="0" name=""/>
        <dsp:cNvSpPr/>
      </dsp:nvSpPr>
      <dsp:spPr>
        <a:xfrm>
          <a:off x="3301521" y="188139"/>
          <a:ext cx="2012650" cy="12188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sinteza dokaza prije istraživanja</a:t>
          </a:r>
        </a:p>
      </dsp:txBody>
      <dsp:txXfrm>
        <a:off x="3361020" y="247638"/>
        <a:ext cx="1893652" cy="1099855"/>
      </dsp:txXfrm>
    </dsp:sp>
    <dsp:sp modelId="{15A524CE-3B88-413D-844E-8ED20D92F773}">
      <dsp:nvSpPr>
        <dsp:cNvPr id="0" name=""/>
        <dsp:cNvSpPr/>
      </dsp:nvSpPr>
      <dsp:spPr>
        <a:xfrm rot="20635597">
          <a:off x="2478999" y="2256942"/>
          <a:ext cx="30447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71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12260-9AEE-4C2C-9256-1033A8EFB4B8}">
      <dsp:nvSpPr>
        <dsp:cNvPr id="0" name=""/>
        <dsp:cNvSpPr/>
      </dsp:nvSpPr>
      <dsp:spPr>
        <a:xfrm>
          <a:off x="5464199" y="914202"/>
          <a:ext cx="2035759" cy="12559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solidFill>
                <a:schemeClr val="bg1"/>
              </a:solidFill>
            </a:rPr>
            <a:t>prikladan dizajn prikupljanja podataka</a:t>
          </a:r>
        </a:p>
      </dsp:txBody>
      <dsp:txXfrm>
        <a:off x="5525508" y="975511"/>
        <a:ext cx="1913141" cy="1133310"/>
      </dsp:txXfrm>
    </dsp:sp>
    <dsp:sp modelId="{1AB1D445-CDB9-4B98-8DAF-C54B4F8C7694}">
      <dsp:nvSpPr>
        <dsp:cNvPr id="0" name=""/>
        <dsp:cNvSpPr/>
      </dsp:nvSpPr>
      <dsp:spPr>
        <a:xfrm rot="21534272">
          <a:off x="2538050" y="2971551"/>
          <a:ext cx="50555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552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F67FF-31D8-4571-A145-5A067EE1325A}">
      <dsp:nvSpPr>
        <dsp:cNvPr id="0" name=""/>
        <dsp:cNvSpPr/>
      </dsp:nvSpPr>
      <dsp:spPr>
        <a:xfrm>
          <a:off x="7593116" y="2275483"/>
          <a:ext cx="2068476" cy="12559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prikladna analiza podataka</a:t>
          </a:r>
        </a:p>
      </dsp:txBody>
      <dsp:txXfrm>
        <a:off x="7654425" y="2336792"/>
        <a:ext cx="1945858" cy="1133310"/>
      </dsp:txXfrm>
    </dsp:sp>
    <dsp:sp modelId="{9F29AEEE-E589-4B10-99A4-55959B8AADD6}">
      <dsp:nvSpPr>
        <dsp:cNvPr id="0" name=""/>
        <dsp:cNvSpPr/>
      </dsp:nvSpPr>
      <dsp:spPr>
        <a:xfrm rot="698349">
          <a:off x="2507897" y="3605969"/>
          <a:ext cx="2977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775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D36AA-19C7-41AA-857D-F5FD68AC2C91}">
      <dsp:nvSpPr>
        <dsp:cNvPr id="0" name=""/>
        <dsp:cNvSpPr/>
      </dsp:nvSpPr>
      <dsp:spPr>
        <a:xfrm>
          <a:off x="5455034" y="3489932"/>
          <a:ext cx="2054058" cy="12559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o</a:t>
          </a:r>
          <a:r>
            <a:rPr lang="hr-HR" sz="1800" kern="1200" dirty="0">
              <a:solidFill>
                <a:schemeClr val="bg1"/>
              </a:solidFill>
              <a:latin typeface="+mn-lt"/>
            </a:rPr>
            <a:t>tvoreni i FAIR podaci 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5516343" y="3551241"/>
        <a:ext cx="1931440" cy="1133310"/>
      </dsp:txXfrm>
    </dsp:sp>
    <dsp:sp modelId="{AB0A3F74-4D8C-497F-8993-634ABA832050}">
      <dsp:nvSpPr>
        <dsp:cNvPr id="0" name=""/>
        <dsp:cNvSpPr/>
      </dsp:nvSpPr>
      <dsp:spPr>
        <a:xfrm rot="4592563">
          <a:off x="1202788" y="4275846"/>
          <a:ext cx="722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40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30980-E98A-4A29-8899-186AA198F087}">
      <dsp:nvSpPr>
        <dsp:cNvPr id="0" name=""/>
        <dsp:cNvSpPr/>
      </dsp:nvSpPr>
      <dsp:spPr>
        <a:xfrm>
          <a:off x="801697" y="4627130"/>
          <a:ext cx="1993233" cy="12559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chemeClr val="bg1"/>
              </a:solidFill>
            </a:rPr>
            <a:t>preregistracija </a:t>
          </a:r>
          <a:r>
            <a:rPr lang="hr-HR" sz="1800" kern="1200" dirty="0">
              <a:solidFill>
                <a:schemeClr val="bg1"/>
              </a:solidFill>
            </a:rPr>
            <a:t>&amp; registrirana izvješća</a:t>
          </a:r>
        </a:p>
      </dsp:txBody>
      <dsp:txXfrm>
        <a:off x="863006" y="4688439"/>
        <a:ext cx="1870615" cy="1133310"/>
      </dsp:txXfrm>
    </dsp:sp>
    <dsp:sp modelId="{961888DC-C36E-4DC0-9FBF-4FB7117928F6}">
      <dsp:nvSpPr>
        <dsp:cNvPr id="0" name=""/>
        <dsp:cNvSpPr/>
      </dsp:nvSpPr>
      <dsp:spPr>
        <a:xfrm rot="2069343">
          <a:off x="2447321" y="4209907"/>
          <a:ext cx="1037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764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7350E-F3D6-4C6A-853D-32EA790BF577}">
      <dsp:nvSpPr>
        <dsp:cNvPr id="0" name=""/>
        <dsp:cNvSpPr/>
      </dsp:nvSpPr>
      <dsp:spPr>
        <a:xfrm>
          <a:off x="3306097" y="4503689"/>
          <a:ext cx="2003481" cy="12559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chemeClr val="bg1"/>
              </a:solidFill>
            </a:rPr>
            <a:t>otvoren softver i kod 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3367406" y="4564998"/>
        <a:ext cx="1880863" cy="1133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F430-99A2-4141-8700-F60F45FF851D}">
      <dsp:nvSpPr>
        <dsp:cNvPr id="0" name=""/>
        <dsp:cNvSpPr/>
      </dsp:nvSpPr>
      <dsp:spPr>
        <a:xfrm>
          <a:off x="221241" y="1892115"/>
          <a:ext cx="2573633" cy="1780125"/>
        </a:xfrm>
        <a:prstGeom prst="roundRect">
          <a:avLst/>
        </a:prstGeom>
        <a:solidFill>
          <a:srgbClr val="25408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Izvješćivanje</a:t>
          </a:r>
          <a:endParaRPr lang="hr-HR" sz="2800" b="0" kern="1200" dirty="0"/>
        </a:p>
      </dsp:txBody>
      <dsp:txXfrm>
        <a:off x="308140" y="1979014"/>
        <a:ext cx="2399835" cy="1606327"/>
      </dsp:txXfrm>
    </dsp:sp>
    <dsp:sp modelId="{049B3D96-98D2-4292-83D7-A3D8F4B1290E}">
      <dsp:nvSpPr>
        <dsp:cNvPr id="0" name=""/>
        <dsp:cNvSpPr/>
      </dsp:nvSpPr>
      <dsp:spPr>
        <a:xfrm rot="19330940">
          <a:off x="2559792" y="1614789"/>
          <a:ext cx="904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59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85676-67ED-44A3-80D8-11B7B1F9BEB6}">
      <dsp:nvSpPr>
        <dsp:cNvPr id="0" name=""/>
        <dsp:cNvSpPr/>
      </dsp:nvSpPr>
      <dsp:spPr>
        <a:xfrm>
          <a:off x="3154472" y="-132244"/>
          <a:ext cx="2323360" cy="146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preregistracija &amp; registrirana izvješća</a:t>
          </a:r>
        </a:p>
      </dsp:txBody>
      <dsp:txXfrm>
        <a:off x="3226217" y="-60499"/>
        <a:ext cx="2179870" cy="1326218"/>
      </dsp:txXfrm>
    </dsp:sp>
    <dsp:sp modelId="{5A75A596-E02D-47EA-9D8A-3B4FA203F012}">
      <dsp:nvSpPr>
        <dsp:cNvPr id="0" name=""/>
        <dsp:cNvSpPr/>
      </dsp:nvSpPr>
      <dsp:spPr>
        <a:xfrm rot="20903843">
          <a:off x="2763118" y="2205397"/>
          <a:ext cx="3108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829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32D3-6CAA-4889-AE50-0FA5B484ADAD}">
      <dsp:nvSpPr>
        <dsp:cNvPr id="0" name=""/>
        <dsp:cNvSpPr/>
      </dsp:nvSpPr>
      <dsp:spPr>
        <a:xfrm>
          <a:off x="5839656" y="932318"/>
          <a:ext cx="2269677" cy="14550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o</a:t>
          </a:r>
          <a:r>
            <a:rPr lang="hr-HR" sz="1800" kern="1200" dirty="0">
              <a:solidFill>
                <a:schemeClr val="bg1"/>
              </a:solidFill>
              <a:latin typeface="+mn-lt"/>
            </a:rPr>
            <a:t>tvoreni i FAIR podaci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5910683" y="1003345"/>
        <a:ext cx="2127623" cy="1312948"/>
      </dsp:txXfrm>
    </dsp:sp>
    <dsp:sp modelId="{77D407EA-375A-48D2-B89C-90B47ED52A31}">
      <dsp:nvSpPr>
        <dsp:cNvPr id="0" name=""/>
        <dsp:cNvSpPr/>
      </dsp:nvSpPr>
      <dsp:spPr>
        <a:xfrm rot="2149323">
          <a:off x="2670000" y="3892409"/>
          <a:ext cx="752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2367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6C96-905F-4CAB-BED3-1F0D2FAAB7E3}">
      <dsp:nvSpPr>
        <dsp:cNvPr id="0" name=""/>
        <dsp:cNvSpPr/>
      </dsp:nvSpPr>
      <dsp:spPr>
        <a:xfrm>
          <a:off x="3228146" y="4112578"/>
          <a:ext cx="2250368" cy="144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hr-HR" sz="180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s</a:t>
          </a:r>
          <a:r>
            <a:rPr lang="hr-HR" sz="1800" kern="1200" dirty="0">
              <a:solidFill>
                <a:schemeClr val="bg1"/>
              </a:solidFill>
              <a:latin typeface="+mn-lt"/>
            </a:rPr>
            <a:t>lijeđenje standarda izvješćivanja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3298767" y="4183199"/>
        <a:ext cx="2109126" cy="1305435"/>
      </dsp:txXfrm>
    </dsp:sp>
    <dsp:sp modelId="{4772BF42-794A-4452-9E93-CD4FDAC0B178}">
      <dsp:nvSpPr>
        <dsp:cNvPr id="0" name=""/>
        <dsp:cNvSpPr/>
      </dsp:nvSpPr>
      <dsp:spPr>
        <a:xfrm rot="489973">
          <a:off x="2779079" y="3188118"/>
          <a:ext cx="31156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565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20D5E-7CD0-4783-ACE1-5A95CB07F052}">
      <dsp:nvSpPr>
        <dsp:cNvPr id="0" name=""/>
        <dsp:cNvSpPr/>
      </dsp:nvSpPr>
      <dsp:spPr>
        <a:xfrm>
          <a:off x="5878938" y="2852727"/>
          <a:ext cx="2267184" cy="14386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  <a:latin typeface="+mn-lt"/>
            </a:rPr>
            <a:t>otvoren softver i kod</a:t>
          </a:r>
        </a:p>
      </dsp:txBody>
      <dsp:txXfrm>
        <a:off x="5949169" y="2922958"/>
        <a:ext cx="2126722" cy="1298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F430-99A2-4141-8700-F60F45FF851D}">
      <dsp:nvSpPr>
        <dsp:cNvPr id="0" name=""/>
        <dsp:cNvSpPr/>
      </dsp:nvSpPr>
      <dsp:spPr>
        <a:xfrm>
          <a:off x="299012" y="2042225"/>
          <a:ext cx="2556331" cy="1771204"/>
        </a:xfrm>
        <a:prstGeom prst="roundRect">
          <a:avLst/>
        </a:prstGeom>
        <a:solidFill>
          <a:srgbClr val="25408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Objavljivanje</a:t>
          </a:r>
          <a:endParaRPr lang="hr-HR" sz="2800" b="0" kern="1200" dirty="0"/>
        </a:p>
      </dsp:txBody>
      <dsp:txXfrm>
        <a:off x="385475" y="2128688"/>
        <a:ext cx="2383405" cy="1598278"/>
      </dsp:txXfrm>
    </dsp:sp>
    <dsp:sp modelId="{049B3D96-98D2-4292-83D7-A3D8F4B1290E}">
      <dsp:nvSpPr>
        <dsp:cNvPr id="0" name=""/>
        <dsp:cNvSpPr/>
      </dsp:nvSpPr>
      <dsp:spPr>
        <a:xfrm rot="18230733">
          <a:off x="2029653" y="1777146"/>
          <a:ext cx="638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832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85676-67ED-44A3-80D8-11B7B1F9BEB6}">
      <dsp:nvSpPr>
        <dsp:cNvPr id="0" name=""/>
        <dsp:cNvSpPr/>
      </dsp:nvSpPr>
      <dsp:spPr>
        <a:xfrm>
          <a:off x="1830836" y="-16637"/>
          <a:ext cx="2416623" cy="152870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preregistracija &amp; registrirana izvješća</a:t>
          </a:r>
        </a:p>
      </dsp:txBody>
      <dsp:txXfrm>
        <a:off x="1905461" y="57988"/>
        <a:ext cx="2267373" cy="1379454"/>
      </dsp:txXfrm>
    </dsp:sp>
    <dsp:sp modelId="{5A75A596-E02D-47EA-9D8A-3B4FA203F012}">
      <dsp:nvSpPr>
        <dsp:cNvPr id="0" name=""/>
        <dsp:cNvSpPr/>
      </dsp:nvSpPr>
      <dsp:spPr>
        <a:xfrm rot="20348857">
          <a:off x="2791265" y="2092723"/>
          <a:ext cx="1956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660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32D3-6CAA-4889-AE50-0FA5B484ADAD}">
      <dsp:nvSpPr>
        <dsp:cNvPr id="0" name=""/>
        <dsp:cNvSpPr/>
      </dsp:nvSpPr>
      <dsp:spPr>
        <a:xfrm>
          <a:off x="4683790" y="538156"/>
          <a:ext cx="2360785" cy="15134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o</a:t>
          </a:r>
          <a:r>
            <a:rPr lang="hr-HR" sz="1800" kern="1200" dirty="0">
              <a:solidFill>
                <a:schemeClr val="bg1"/>
              </a:solidFill>
              <a:latin typeface="+mn-lt"/>
            </a:rPr>
            <a:t>tvoreni i FAIR podaci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4757668" y="612034"/>
        <a:ext cx="2213029" cy="1365652"/>
      </dsp:txXfrm>
    </dsp:sp>
    <dsp:sp modelId="{77D407EA-375A-48D2-B89C-90B47ED52A31}">
      <dsp:nvSpPr>
        <dsp:cNvPr id="0" name=""/>
        <dsp:cNvSpPr/>
      </dsp:nvSpPr>
      <dsp:spPr>
        <a:xfrm rot="19110">
          <a:off x="2855320" y="2943176"/>
          <a:ext cx="29656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61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6C96-905F-4CAB-BED3-1F0D2FAAB7E3}">
      <dsp:nvSpPr>
        <dsp:cNvPr id="0" name=""/>
        <dsp:cNvSpPr/>
      </dsp:nvSpPr>
      <dsp:spPr>
        <a:xfrm>
          <a:off x="5820911" y="2205550"/>
          <a:ext cx="2340700" cy="15047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hr-HR" sz="1800" kern="1200" dirty="0">
              <a:solidFill>
                <a:schemeClr val="bg1"/>
              </a:solidFill>
              <a:latin typeface="+mn-lt"/>
            </a:rPr>
            <a:t>otvoren softver i kod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5894367" y="2279006"/>
        <a:ext cx="2193788" cy="1357837"/>
      </dsp:txXfrm>
    </dsp:sp>
    <dsp:sp modelId="{F6741244-9290-467F-8CAB-3759482A325B}">
      <dsp:nvSpPr>
        <dsp:cNvPr id="0" name=""/>
        <dsp:cNvSpPr/>
      </dsp:nvSpPr>
      <dsp:spPr>
        <a:xfrm rot="1282716">
          <a:off x="2784811" y="3801846"/>
          <a:ext cx="2050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01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EFCD3-A0A6-43FA-B14D-CF08F2627D19}">
      <dsp:nvSpPr>
        <dsp:cNvPr id="0" name=""/>
        <dsp:cNvSpPr/>
      </dsp:nvSpPr>
      <dsp:spPr>
        <a:xfrm>
          <a:off x="4764384" y="3880432"/>
          <a:ext cx="2333716" cy="1503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hr-HR" sz="1800" kern="1200" dirty="0">
              <a:solidFill>
                <a:schemeClr val="bg1"/>
              </a:solidFill>
            </a:rPr>
            <a:t>preprintovi</a:t>
          </a:r>
        </a:p>
      </dsp:txBody>
      <dsp:txXfrm>
        <a:off x="4837790" y="3953838"/>
        <a:ext cx="2186904" cy="1356907"/>
      </dsp:txXfrm>
    </dsp:sp>
    <dsp:sp modelId="{4772BF42-794A-4452-9E93-CD4FDAC0B178}">
      <dsp:nvSpPr>
        <dsp:cNvPr id="0" name=""/>
        <dsp:cNvSpPr/>
      </dsp:nvSpPr>
      <dsp:spPr>
        <a:xfrm rot="3572183">
          <a:off x="1947604" y="4076515"/>
          <a:ext cx="610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43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20D5E-7CD0-4783-ACE1-5A95CB07F052}">
      <dsp:nvSpPr>
        <dsp:cNvPr id="0" name=""/>
        <dsp:cNvSpPr/>
      </dsp:nvSpPr>
      <dsp:spPr>
        <a:xfrm>
          <a:off x="1668566" y="4339599"/>
          <a:ext cx="2358192" cy="14964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objavljivanje svih rezultata</a:t>
          </a:r>
          <a:endParaRPr lang="hr-HR" sz="1800" kern="1200" dirty="0">
            <a:solidFill>
              <a:schemeClr val="bg1"/>
            </a:solidFill>
            <a:latin typeface="+mn-lt"/>
          </a:endParaRPr>
        </a:p>
      </dsp:txBody>
      <dsp:txXfrm>
        <a:off x="1741616" y="4412649"/>
        <a:ext cx="2212092" cy="1350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F430-99A2-4141-8700-F60F45FF851D}">
      <dsp:nvSpPr>
        <dsp:cNvPr id="0" name=""/>
        <dsp:cNvSpPr/>
      </dsp:nvSpPr>
      <dsp:spPr>
        <a:xfrm>
          <a:off x="320815" y="2094593"/>
          <a:ext cx="2535803" cy="1760175"/>
        </a:xfrm>
        <a:prstGeom prst="roundRect">
          <a:avLst/>
        </a:prstGeom>
        <a:solidFill>
          <a:srgbClr val="25408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Implementacija</a:t>
          </a:r>
          <a:endParaRPr lang="hr-HR" sz="2600" b="0" kern="1200" dirty="0"/>
        </a:p>
      </dsp:txBody>
      <dsp:txXfrm>
        <a:off x="406740" y="2180518"/>
        <a:ext cx="2363953" cy="1588325"/>
      </dsp:txXfrm>
    </dsp:sp>
    <dsp:sp modelId="{049B3D96-98D2-4292-83D7-A3D8F4B1290E}">
      <dsp:nvSpPr>
        <dsp:cNvPr id="0" name=""/>
        <dsp:cNvSpPr/>
      </dsp:nvSpPr>
      <dsp:spPr>
        <a:xfrm rot="21589122">
          <a:off x="2856613" y="2967175"/>
          <a:ext cx="2208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62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85676-67ED-44A3-80D8-11B7B1F9BEB6}">
      <dsp:nvSpPr>
        <dsp:cNvPr id="0" name=""/>
        <dsp:cNvSpPr/>
      </dsp:nvSpPr>
      <dsp:spPr>
        <a:xfrm>
          <a:off x="5065236" y="2274487"/>
          <a:ext cx="2686163" cy="13698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prikladna diseminacija rezultata</a:t>
          </a:r>
        </a:p>
      </dsp:txBody>
      <dsp:txXfrm>
        <a:off x="5132108" y="2341359"/>
        <a:ext cx="2552419" cy="1236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3140-8782-493D-AB91-FE201E9D0DE5}">
      <dsp:nvSpPr>
        <dsp:cNvPr id="0" name=""/>
        <dsp:cNvSpPr/>
      </dsp:nvSpPr>
      <dsp:spPr>
        <a:xfrm>
          <a:off x="1961704" y="0"/>
          <a:ext cx="2146605" cy="1807551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hr-HR" sz="3000" b="1" kern="1200" dirty="0">
              <a:solidFill>
                <a:srgbClr val="000000"/>
              </a:solidFill>
            </a:rPr>
          </a:br>
          <a:br>
            <a:rPr lang="hr-HR" sz="3000" b="1" kern="1200" dirty="0">
              <a:solidFill>
                <a:srgbClr val="000000"/>
              </a:solidFill>
            </a:rPr>
          </a:br>
          <a:r>
            <a:rPr lang="hr-HR" sz="3000" b="1" kern="1200" dirty="0">
              <a:solidFill>
                <a:srgbClr val="000000"/>
              </a:solidFill>
            </a:rPr>
            <a:t>Politika</a:t>
          </a:r>
        </a:p>
      </dsp:txBody>
      <dsp:txXfrm>
        <a:off x="1961704" y="0"/>
        <a:ext cx="2146605" cy="1807551"/>
      </dsp:txXfrm>
    </dsp:sp>
    <dsp:sp modelId="{74959E97-E124-4921-9234-924D7DC658C4}">
      <dsp:nvSpPr>
        <dsp:cNvPr id="0" name=""/>
        <dsp:cNvSpPr/>
      </dsp:nvSpPr>
      <dsp:spPr>
        <a:xfrm>
          <a:off x="1471278" y="1807551"/>
          <a:ext cx="3127457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Poticanje</a:t>
          </a:r>
        </a:p>
      </dsp:txBody>
      <dsp:txXfrm>
        <a:off x="2018583" y="1807551"/>
        <a:ext cx="2032847" cy="825927"/>
      </dsp:txXfrm>
    </dsp:sp>
    <dsp:sp modelId="{23B6164C-4191-4A49-BB94-7C30DF6BFD82}">
      <dsp:nvSpPr>
        <dsp:cNvPr id="0" name=""/>
        <dsp:cNvSpPr/>
      </dsp:nvSpPr>
      <dsp:spPr>
        <a:xfrm>
          <a:off x="980852" y="2633478"/>
          <a:ext cx="4108310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Edukacija</a:t>
          </a:r>
        </a:p>
      </dsp:txBody>
      <dsp:txXfrm>
        <a:off x="1699806" y="2633478"/>
        <a:ext cx="2670401" cy="825927"/>
      </dsp:txXfrm>
    </dsp:sp>
    <dsp:sp modelId="{E390E27B-64E8-469B-8927-EAF3777D5306}">
      <dsp:nvSpPr>
        <dsp:cNvPr id="0" name=""/>
        <dsp:cNvSpPr/>
      </dsp:nvSpPr>
      <dsp:spPr>
        <a:xfrm>
          <a:off x="490426" y="3459406"/>
          <a:ext cx="5089162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Podrška </a:t>
          </a:r>
        </a:p>
      </dsp:txBody>
      <dsp:txXfrm>
        <a:off x="1381029" y="3459406"/>
        <a:ext cx="3307955" cy="825927"/>
      </dsp:txXfrm>
    </dsp:sp>
    <dsp:sp modelId="{EA7CC9CF-45B9-4CC3-B9D3-23EB43F3C121}">
      <dsp:nvSpPr>
        <dsp:cNvPr id="0" name=""/>
        <dsp:cNvSpPr/>
      </dsp:nvSpPr>
      <dsp:spPr>
        <a:xfrm>
          <a:off x="0" y="4285334"/>
          <a:ext cx="6070014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Infrastruktura</a:t>
          </a:r>
        </a:p>
      </dsp:txBody>
      <dsp:txXfrm>
        <a:off x="1062252" y="4285334"/>
        <a:ext cx="3945509" cy="825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3140-8782-493D-AB91-FE201E9D0DE5}">
      <dsp:nvSpPr>
        <dsp:cNvPr id="0" name=""/>
        <dsp:cNvSpPr/>
      </dsp:nvSpPr>
      <dsp:spPr>
        <a:xfrm>
          <a:off x="1961704" y="0"/>
          <a:ext cx="2146605" cy="1807551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hr-HR" sz="3000" b="1" kern="1200" dirty="0">
              <a:solidFill>
                <a:srgbClr val="000000"/>
              </a:solidFill>
            </a:rPr>
          </a:br>
          <a:br>
            <a:rPr lang="hr-HR" sz="3000" b="1" kern="1200" dirty="0">
              <a:solidFill>
                <a:srgbClr val="000000"/>
              </a:solidFill>
            </a:rPr>
          </a:br>
          <a:r>
            <a:rPr lang="hr-HR" sz="3000" b="1" kern="1200" dirty="0">
              <a:solidFill>
                <a:srgbClr val="000000"/>
              </a:solidFill>
            </a:rPr>
            <a:t>Politika</a:t>
          </a:r>
        </a:p>
      </dsp:txBody>
      <dsp:txXfrm>
        <a:off x="1961704" y="0"/>
        <a:ext cx="2146605" cy="1807551"/>
      </dsp:txXfrm>
    </dsp:sp>
    <dsp:sp modelId="{74959E97-E124-4921-9234-924D7DC658C4}">
      <dsp:nvSpPr>
        <dsp:cNvPr id="0" name=""/>
        <dsp:cNvSpPr/>
      </dsp:nvSpPr>
      <dsp:spPr>
        <a:xfrm>
          <a:off x="1471278" y="1807551"/>
          <a:ext cx="3127457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Poticanje</a:t>
          </a:r>
        </a:p>
      </dsp:txBody>
      <dsp:txXfrm>
        <a:off x="2018583" y="1807551"/>
        <a:ext cx="2032847" cy="825927"/>
      </dsp:txXfrm>
    </dsp:sp>
    <dsp:sp modelId="{23B6164C-4191-4A49-BB94-7C30DF6BFD82}">
      <dsp:nvSpPr>
        <dsp:cNvPr id="0" name=""/>
        <dsp:cNvSpPr/>
      </dsp:nvSpPr>
      <dsp:spPr>
        <a:xfrm>
          <a:off x="980852" y="2633478"/>
          <a:ext cx="4108310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Edukacija</a:t>
          </a:r>
        </a:p>
      </dsp:txBody>
      <dsp:txXfrm>
        <a:off x="1699806" y="2633478"/>
        <a:ext cx="2670401" cy="825927"/>
      </dsp:txXfrm>
    </dsp:sp>
    <dsp:sp modelId="{E390E27B-64E8-469B-8927-EAF3777D5306}">
      <dsp:nvSpPr>
        <dsp:cNvPr id="0" name=""/>
        <dsp:cNvSpPr/>
      </dsp:nvSpPr>
      <dsp:spPr>
        <a:xfrm>
          <a:off x="490426" y="3459406"/>
          <a:ext cx="5089162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Podrška </a:t>
          </a:r>
        </a:p>
      </dsp:txBody>
      <dsp:txXfrm>
        <a:off x="1381029" y="3459406"/>
        <a:ext cx="3307955" cy="825927"/>
      </dsp:txXfrm>
    </dsp:sp>
    <dsp:sp modelId="{EA7CC9CF-45B9-4CC3-B9D3-23EB43F3C121}">
      <dsp:nvSpPr>
        <dsp:cNvPr id="0" name=""/>
        <dsp:cNvSpPr/>
      </dsp:nvSpPr>
      <dsp:spPr>
        <a:xfrm>
          <a:off x="0" y="4285334"/>
          <a:ext cx="6070014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Infrastruktura</a:t>
          </a:r>
        </a:p>
      </dsp:txBody>
      <dsp:txXfrm>
        <a:off x="1062252" y="4285334"/>
        <a:ext cx="3945509" cy="825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3140-8782-493D-AB91-FE201E9D0DE5}">
      <dsp:nvSpPr>
        <dsp:cNvPr id="0" name=""/>
        <dsp:cNvSpPr/>
      </dsp:nvSpPr>
      <dsp:spPr>
        <a:xfrm>
          <a:off x="1961704" y="0"/>
          <a:ext cx="2146605" cy="1807551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hr-HR" sz="3000" b="1" kern="1200" dirty="0">
              <a:solidFill>
                <a:srgbClr val="000000"/>
              </a:solidFill>
            </a:rPr>
          </a:br>
          <a:br>
            <a:rPr lang="hr-HR" sz="3000" b="1" kern="1200" dirty="0">
              <a:solidFill>
                <a:srgbClr val="000000"/>
              </a:solidFill>
            </a:rPr>
          </a:br>
          <a:r>
            <a:rPr lang="hr-HR" sz="3000" b="1" kern="1200" dirty="0">
              <a:solidFill>
                <a:srgbClr val="000000"/>
              </a:solidFill>
            </a:rPr>
            <a:t>Politika</a:t>
          </a:r>
        </a:p>
      </dsp:txBody>
      <dsp:txXfrm>
        <a:off x="1961704" y="0"/>
        <a:ext cx="2146605" cy="1807551"/>
      </dsp:txXfrm>
    </dsp:sp>
    <dsp:sp modelId="{74959E97-E124-4921-9234-924D7DC658C4}">
      <dsp:nvSpPr>
        <dsp:cNvPr id="0" name=""/>
        <dsp:cNvSpPr/>
      </dsp:nvSpPr>
      <dsp:spPr>
        <a:xfrm>
          <a:off x="1471278" y="1807551"/>
          <a:ext cx="3127457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Poticanje</a:t>
          </a:r>
        </a:p>
      </dsp:txBody>
      <dsp:txXfrm>
        <a:off x="2018583" y="1807551"/>
        <a:ext cx="2032847" cy="825927"/>
      </dsp:txXfrm>
    </dsp:sp>
    <dsp:sp modelId="{23B6164C-4191-4A49-BB94-7C30DF6BFD82}">
      <dsp:nvSpPr>
        <dsp:cNvPr id="0" name=""/>
        <dsp:cNvSpPr/>
      </dsp:nvSpPr>
      <dsp:spPr>
        <a:xfrm>
          <a:off x="980852" y="2633478"/>
          <a:ext cx="4108310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Edukacija</a:t>
          </a:r>
        </a:p>
      </dsp:txBody>
      <dsp:txXfrm>
        <a:off x="1699806" y="2633478"/>
        <a:ext cx="2670401" cy="825927"/>
      </dsp:txXfrm>
    </dsp:sp>
    <dsp:sp modelId="{E390E27B-64E8-469B-8927-EAF3777D5306}">
      <dsp:nvSpPr>
        <dsp:cNvPr id="0" name=""/>
        <dsp:cNvSpPr/>
      </dsp:nvSpPr>
      <dsp:spPr>
        <a:xfrm>
          <a:off x="490426" y="3459406"/>
          <a:ext cx="5089162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Podrška </a:t>
          </a:r>
        </a:p>
      </dsp:txBody>
      <dsp:txXfrm>
        <a:off x="1381029" y="3459406"/>
        <a:ext cx="3307955" cy="825927"/>
      </dsp:txXfrm>
    </dsp:sp>
    <dsp:sp modelId="{EA7CC9CF-45B9-4CC3-B9D3-23EB43F3C121}">
      <dsp:nvSpPr>
        <dsp:cNvPr id="0" name=""/>
        <dsp:cNvSpPr/>
      </dsp:nvSpPr>
      <dsp:spPr>
        <a:xfrm>
          <a:off x="0" y="4285334"/>
          <a:ext cx="6070014" cy="825927"/>
        </a:xfrm>
        <a:prstGeom prst="trapezoid">
          <a:avLst>
            <a:gd name="adj" fmla="val 593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rgbClr val="000000"/>
              </a:solidFill>
            </a:rPr>
            <a:t>Infrastruktura</a:t>
          </a:r>
        </a:p>
      </dsp:txBody>
      <dsp:txXfrm>
        <a:off x="1062252" y="4285334"/>
        <a:ext cx="3945509" cy="8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21.3.2025.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429F-97D5-A714-DAEE-2146326E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16156-32E8-D56E-8904-CA891A2FA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6066C-C768-EA51-533A-47575F588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primjer, registracija istraživanja poboljšava metodološku kvalitetu. Jedan tip registracije su registered reports gdje istraživanje prolazi kroz 2 kruga recenzije prije i nakon skupljanja i analize podataka. Dobijemo povratnu informaciju o metodama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98F27-4402-4F26-DB85-CDB01DB3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DA31D-AAF3-43C1-A505-11ABEBDD513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68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33BDE-D427-5AAF-DCE4-271BCF25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DB240-6752-72DA-66C4-3D765EC91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3BC52-57FB-79B2-19CC-B8F86A9DD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primjer, registracija istraživanja poboljšava metodološku kvalitetu. Jedan tip registracije su registered reports gdje istraživanje prolazi kroz 2 kruga recenzije prije i nakon skupljanja i analize podataka. Dobijemo povratnu informaciju o metodama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474F3-338F-177E-524C-BC84CDE0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DA31D-AAF3-43C1-A505-11ABEBDD5130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84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12" Type="http://schemas.openxmlformats.org/officeDocument/2006/relationships/image" Target="../media/image30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12" Type="http://schemas.openxmlformats.org/officeDocument/2006/relationships/image" Target="../media/image30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12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28.sv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7.png"/><Relationship Id="rId9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5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hyperlink" Target="mailto:anita.tarandek@irb.h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ita.tarandek@irb.hr" TargetMode="Externa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02432-25D6-0796-549A-F6E29B451BF3}"/>
              </a:ext>
            </a:extLst>
          </p:cNvPr>
          <p:cNvSpPr/>
          <p:nvPr/>
        </p:nvSpPr>
        <p:spPr>
          <a:xfrm>
            <a:off x="3139440" y="6192694"/>
            <a:ext cx="2824480" cy="665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effectLst/>
                <a:ea typeface="Arial" panose="020B0604020202020204" pitchFamily="34" charset="0"/>
              </a:rPr>
              <a:t>Prakse za povećanje učinkovitosti i iskoristivosti istraživanja</a:t>
            </a:r>
            <a:endParaRPr lang="hr-H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4010664"/>
            <a:ext cx="6528769" cy="1655762"/>
          </a:xfrm>
        </p:spPr>
        <p:txBody>
          <a:bodyPr>
            <a:normAutofit/>
          </a:bodyPr>
          <a:lstStyle/>
          <a:p>
            <a:pPr algn="ctr"/>
            <a:r>
              <a:rPr lang="en-GB" sz="2200" i="1" u="sng" dirty="0">
                <a:effectLst/>
                <a:ea typeface="Arial" panose="020B0604020202020204" pitchFamily="34" charset="0"/>
              </a:rPr>
              <a:t>Anita Tarandek</a:t>
            </a:r>
            <a:r>
              <a:rPr lang="en-GB" sz="2200" i="1" dirty="0">
                <a:effectLst/>
                <a:ea typeface="Arial" panose="020B0604020202020204" pitchFamily="34" charset="0"/>
              </a:rPr>
              <a:t>, Renato Vidić, Marija </a:t>
            </a:r>
            <a:r>
              <a:rPr lang="en-GB" sz="2200" i="1" dirty="0" err="1">
                <a:effectLst/>
                <a:ea typeface="Arial" panose="020B0604020202020204" pitchFamily="34" charset="0"/>
              </a:rPr>
              <a:t>Purgar</a:t>
            </a:r>
            <a:r>
              <a:rPr lang="en-GB" sz="2200" i="1" dirty="0">
                <a:effectLst/>
                <a:ea typeface="Arial" panose="020B0604020202020204" pitchFamily="34" charset="0"/>
              </a:rPr>
              <a:t>, Antica </a:t>
            </a:r>
            <a:r>
              <a:rPr lang="en-GB" sz="2200" i="1" dirty="0" err="1">
                <a:effectLst/>
                <a:ea typeface="Arial" panose="020B0604020202020204" pitchFamily="34" charset="0"/>
              </a:rPr>
              <a:t>Čulin</a:t>
            </a:r>
            <a:r>
              <a:rPr lang="hr-HR" sz="2200" i="1" dirty="0">
                <a:effectLst/>
                <a:ea typeface="Arial" panose="020B0604020202020204" pitchFamily="34" charset="0"/>
              </a:rPr>
              <a:t>a</a:t>
            </a:r>
          </a:p>
          <a:p>
            <a:pPr algn="ctr"/>
            <a:endParaRPr lang="hr-HR" sz="100" i="1" dirty="0">
              <a:effectLst/>
              <a:ea typeface="Arial" panose="020B0604020202020204" pitchFamily="34" charset="0"/>
            </a:endParaRPr>
          </a:p>
          <a:p>
            <a:pPr algn="ctr"/>
            <a:r>
              <a:rPr lang="hr-HR" sz="1400" dirty="0">
                <a:effectLst/>
                <a:ea typeface="Arial" panose="020B0604020202020204" pitchFamily="34" charset="0"/>
              </a:rPr>
              <a:t>Laboratorij za informatiku i modeliranje okoliša</a:t>
            </a:r>
            <a:r>
              <a:rPr lang="hr-HR" sz="1400" dirty="0"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hr-HR" sz="1400" dirty="0">
                <a:ea typeface="Calibri" panose="020F0502020204030204" pitchFamily="34" charset="0"/>
              </a:rPr>
              <a:t>Institut Ruđer Bošković</a:t>
            </a:r>
            <a:endParaRPr lang="hr-HR" sz="1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F938511-A476-032E-A1E0-73FCDB04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43" y="6311312"/>
            <a:ext cx="1267249" cy="433626"/>
          </a:xfrm>
          <a:prstGeom prst="rect">
            <a:avLst/>
          </a:prstGeom>
        </p:spPr>
      </p:pic>
      <p:pic>
        <p:nvPicPr>
          <p:cNvPr id="8" name="Picture 7" descr="A red blue and white rectangle with white letters&#10;&#10;AI-generated content may be incorrect.">
            <a:extLst>
              <a:ext uri="{FF2B5EF4-FFF2-40B4-BE49-F238E27FC236}">
                <a16:creationId xmlns:a16="http://schemas.microsoft.com/office/drawing/2014/main" id="{CB301C97-AD7B-CBB4-70A9-7542211B4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31" y="6215426"/>
            <a:ext cx="1267248" cy="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991B0-4D34-A912-CF92-4D5A69941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A62D7F-476A-7698-9818-880CC2962532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735047" y="61708"/>
            <a:chExt cx="6121687" cy="61099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C44044-2CBC-7912-A652-68BD36907704}"/>
                </a:ext>
              </a:extLst>
            </p:cNvPr>
            <p:cNvGrpSpPr/>
            <p:nvPr/>
          </p:nvGrpSpPr>
          <p:grpSpPr>
            <a:xfrm>
              <a:off x="3735047" y="61708"/>
              <a:ext cx="6121687" cy="6109960"/>
              <a:chOff x="3921662" y="61708"/>
              <a:chExt cx="6121687" cy="610996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EFEDF8-0796-4F52-C1A9-D0AB046EFC2D}"/>
                  </a:ext>
                </a:extLst>
              </p:cNvPr>
              <p:cNvSpPr/>
              <p:nvPr/>
            </p:nvSpPr>
            <p:spPr>
              <a:xfrm>
                <a:off x="4438130" y="385832"/>
                <a:ext cx="5235854" cy="5235854"/>
              </a:xfrm>
              <a:custGeom>
                <a:avLst/>
                <a:gdLst>
                  <a:gd name="connsiteX0" fmla="*/ 2617927 w 5235854"/>
                  <a:gd name="connsiteY0" fmla="*/ 0 h 5235854"/>
                  <a:gd name="connsiteX1" fmla="*/ 5107724 w 5235854"/>
                  <a:gd name="connsiteY1" fmla="*/ 1808943 h 5235854"/>
                  <a:gd name="connsiteX2" fmla="*/ 2617927 w 5235854"/>
                  <a:gd name="connsiteY2" fmla="*/ 2617927 h 5235854"/>
                  <a:gd name="connsiteX3" fmla="*/ 2617927 w 5235854"/>
                  <a:gd name="connsiteY3" fmla="*/ 0 h 52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54" h="5235854">
                    <a:moveTo>
                      <a:pt x="2617927" y="0"/>
                    </a:moveTo>
                    <a:cubicBezTo>
                      <a:pt x="3752082" y="0"/>
                      <a:pt x="4757250" y="730298"/>
                      <a:pt x="5107724" y="1808943"/>
                    </a:cubicBezTo>
                    <a:lnTo>
                      <a:pt x="2617927" y="2617927"/>
                    </a:lnTo>
                    <a:lnTo>
                      <a:pt x="2617927" y="0"/>
                    </a:lnTo>
                    <a:close/>
                  </a:path>
                </a:pathLst>
              </a:custGeom>
              <a:solidFill>
                <a:srgbClr val="5576D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55500" tIns="904252" rIns="845661" bIns="3257894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900" kern="1200" dirty="0">
                    <a:solidFill>
                      <a:srgbClr val="000000"/>
                    </a:solidFill>
                  </a:rPr>
                  <a:t>1. Potreba za istraživanjem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8A5509-F50F-4E53-453F-7AB4F2D714E4}"/>
                  </a:ext>
                </a:extLst>
              </p:cNvPr>
              <p:cNvSpPr/>
              <p:nvPr/>
            </p:nvSpPr>
            <p:spPr>
              <a:xfrm>
                <a:off x="4483008" y="525455"/>
                <a:ext cx="5235854" cy="5235854"/>
              </a:xfrm>
              <a:custGeom>
                <a:avLst/>
                <a:gdLst>
                  <a:gd name="connsiteX0" fmla="*/ 5107724 w 5235854"/>
                  <a:gd name="connsiteY0" fmla="*/ 1808943 h 5235854"/>
                  <a:gd name="connsiteX1" fmla="*/ 4156706 w 5235854"/>
                  <a:gd name="connsiteY1" fmla="*/ 4735874 h 5235854"/>
                  <a:gd name="connsiteX2" fmla="*/ 2617927 w 5235854"/>
                  <a:gd name="connsiteY2" fmla="*/ 2617927 h 5235854"/>
                  <a:gd name="connsiteX3" fmla="*/ 5107724 w 5235854"/>
                  <a:gd name="connsiteY3" fmla="*/ 1808943 h 52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54" h="5235854">
                    <a:moveTo>
                      <a:pt x="5107724" y="1808943"/>
                    </a:moveTo>
                    <a:cubicBezTo>
                      <a:pt x="5458197" y="2887588"/>
                      <a:pt x="5074257" y="4069235"/>
                      <a:pt x="4156706" y="4735874"/>
                    </a:cubicBezTo>
                    <a:lnTo>
                      <a:pt x="2617927" y="2617927"/>
                    </a:lnTo>
                    <a:lnTo>
                      <a:pt x="5107724" y="1808943"/>
                    </a:lnTo>
                    <a:close/>
                  </a:path>
                </a:pathLst>
              </a:custGeom>
              <a:solidFill>
                <a:srgbClr val="5576D3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96270" tIns="2416417" rIns="329554" bIns="1621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900" kern="1200" dirty="0">
                    <a:solidFill>
                      <a:srgbClr val="000000"/>
                    </a:solidFill>
                  </a:rPr>
                  <a:t>2. Planiranje studije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88D2B47-3D97-5EB1-EF32-DE79B2358F27}"/>
                  </a:ext>
                </a:extLst>
              </p:cNvPr>
              <p:cNvSpPr/>
              <p:nvPr/>
            </p:nvSpPr>
            <p:spPr>
              <a:xfrm>
                <a:off x="4364578" y="611472"/>
                <a:ext cx="5235854" cy="5235854"/>
              </a:xfrm>
              <a:custGeom>
                <a:avLst/>
                <a:gdLst>
                  <a:gd name="connsiteX0" fmla="*/ 4156706 w 5235854"/>
                  <a:gd name="connsiteY0" fmla="*/ 4735874 h 5235854"/>
                  <a:gd name="connsiteX1" fmla="*/ 1079148 w 5235854"/>
                  <a:gd name="connsiteY1" fmla="*/ 4735874 h 5235854"/>
                  <a:gd name="connsiteX2" fmla="*/ 2617927 w 5235854"/>
                  <a:gd name="connsiteY2" fmla="*/ 2617927 h 5235854"/>
                  <a:gd name="connsiteX3" fmla="*/ 4156706 w 5235854"/>
                  <a:gd name="connsiteY3" fmla="*/ 4735874 h 52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54" h="5235854">
                    <a:moveTo>
                      <a:pt x="4156706" y="4735874"/>
                    </a:moveTo>
                    <a:cubicBezTo>
                      <a:pt x="3239156" y="5402513"/>
                      <a:pt x="1996699" y="5402513"/>
                      <a:pt x="1079148" y="4735874"/>
                    </a:cubicBezTo>
                    <a:lnTo>
                      <a:pt x="2617927" y="2617927"/>
                    </a:lnTo>
                    <a:lnTo>
                      <a:pt x="4156706" y="4735874"/>
                    </a:lnTo>
                    <a:close/>
                  </a:path>
                </a:pathLst>
              </a:custGeom>
              <a:solidFill>
                <a:srgbClr val="5576D3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94078" tIns="3701695" rIns="1894078" bIns="211124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900" kern="1200" dirty="0">
                    <a:solidFill>
                      <a:srgbClr val="000000"/>
                    </a:solidFill>
                  </a:rPr>
                  <a:t>3. Izvješćivanje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F44C9D9-A6E3-EA93-CBCF-710E46906D7D}"/>
                  </a:ext>
                </a:extLst>
              </p:cNvPr>
              <p:cNvSpPr/>
              <p:nvPr/>
            </p:nvSpPr>
            <p:spPr>
              <a:xfrm>
                <a:off x="4246148" y="525455"/>
                <a:ext cx="5235854" cy="5235854"/>
              </a:xfrm>
              <a:custGeom>
                <a:avLst/>
                <a:gdLst>
                  <a:gd name="connsiteX0" fmla="*/ 1079148 w 5235854"/>
                  <a:gd name="connsiteY0" fmla="*/ 4735874 h 5235854"/>
                  <a:gd name="connsiteX1" fmla="*/ 128130 w 5235854"/>
                  <a:gd name="connsiteY1" fmla="*/ 1808943 h 5235854"/>
                  <a:gd name="connsiteX2" fmla="*/ 2617927 w 5235854"/>
                  <a:gd name="connsiteY2" fmla="*/ 2617927 h 5235854"/>
                  <a:gd name="connsiteX3" fmla="*/ 1079148 w 5235854"/>
                  <a:gd name="connsiteY3" fmla="*/ 4735874 h 52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54" h="5235854">
                    <a:moveTo>
                      <a:pt x="1079148" y="4735874"/>
                    </a:moveTo>
                    <a:cubicBezTo>
                      <a:pt x="161598" y="4069235"/>
                      <a:pt x="-222343" y="2887588"/>
                      <a:pt x="128130" y="1808943"/>
                    </a:cubicBezTo>
                    <a:lnTo>
                      <a:pt x="2617927" y="2617927"/>
                    </a:lnTo>
                    <a:lnTo>
                      <a:pt x="1079148" y="4735874"/>
                    </a:lnTo>
                    <a:close/>
                  </a:path>
                </a:pathLst>
              </a:custGeom>
              <a:solidFill>
                <a:srgbClr val="5576D3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9555" tIns="2416417" rIns="3396269" bIns="1621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900" kern="1200" dirty="0">
                    <a:solidFill>
                      <a:srgbClr val="000000"/>
                    </a:solidFill>
                  </a:rPr>
                  <a:t>4. Objavljivanje </a:t>
                </a: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83382E-56DE-E229-14FA-2EF62CF195E6}"/>
                  </a:ext>
                </a:extLst>
              </p:cNvPr>
              <p:cNvSpPr/>
              <p:nvPr/>
            </p:nvSpPr>
            <p:spPr>
              <a:xfrm>
                <a:off x="4291027" y="385832"/>
                <a:ext cx="5235854" cy="5235854"/>
              </a:xfrm>
              <a:custGeom>
                <a:avLst/>
                <a:gdLst>
                  <a:gd name="connsiteX0" fmla="*/ 128130 w 5235854"/>
                  <a:gd name="connsiteY0" fmla="*/ 1808943 h 5235854"/>
                  <a:gd name="connsiteX1" fmla="*/ 2617927 w 5235854"/>
                  <a:gd name="connsiteY1" fmla="*/ 0 h 5235854"/>
                  <a:gd name="connsiteX2" fmla="*/ 2617927 w 5235854"/>
                  <a:gd name="connsiteY2" fmla="*/ 2617927 h 5235854"/>
                  <a:gd name="connsiteX3" fmla="*/ 128130 w 5235854"/>
                  <a:gd name="connsiteY3" fmla="*/ 1808943 h 52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54" h="5235854">
                    <a:moveTo>
                      <a:pt x="128130" y="1808943"/>
                    </a:moveTo>
                    <a:cubicBezTo>
                      <a:pt x="478603" y="730298"/>
                      <a:pt x="1483772" y="0"/>
                      <a:pt x="2617927" y="0"/>
                    </a:cubicBezTo>
                    <a:lnTo>
                      <a:pt x="2617927" y="2617927"/>
                    </a:lnTo>
                    <a:lnTo>
                      <a:pt x="128130" y="1808943"/>
                    </a:lnTo>
                    <a:close/>
                  </a:path>
                </a:pathLst>
              </a:custGeom>
              <a:solidFill>
                <a:srgbClr val="5576D3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5661" tIns="904252" rIns="2755500" bIns="3257894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900" kern="1200" dirty="0">
                    <a:solidFill>
                      <a:srgbClr val="000000"/>
                    </a:solidFill>
                  </a:rPr>
                  <a:t>5. Implementacija</a:t>
                </a:r>
              </a:p>
            </p:txBody>
          </p:sp>
          <p:sp>
            <p:nvSpPr>
              <p:cNvPr id="22" name="Arrow: Circular 21">
                <a:extLst>
                  <a:ext uri="{FF2B5EF4-FFF2-40B4-BE49-F238E27FC236}">
                    <a16:creationId xmlns:a16="http://schemas.microsoft.com/office/drawing/2014/main" id="{8B3A9505-A1EC-BC43-E9A8-06A62535471A}"/>
                  </a:ext>
                </a:extLst>
              </p:cNvPr>
              <p:cNvSpPr/>
              <p:nvPr/>
            </p:nvSpPr>
            <p:spPr>
              <a:xfrm>
                <a:off x="4113759" y="61708"/>
                <a:ext cx="5884103" cy="5884103"/>
              </a:xfrm>
              <a:prstGeom prst="circularArrow">
                <a:avLst>
                  <a:gd name="adj1" fmla="val 5085"/>
                  <a:gd name="adj2" fmla="val 327528"/>
                  <a:gd name="adj3" fmla="val 20192361"/>
                  <a:gd name="adj4" fmla="val 16200324"/>
                  <a:gd name="adj5" fmla="val 5932"/>
                </a:avLst>
              </a:prstGeom>
              <a:solidFill>
                <a:srgbClr val="25408F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23" name="Arrow: Circular 22">
                <a:extLst>
                  <a:ext uri="{FF2B5EF4-FFF2-40B4-BE49-F238E27FC236}">
                    <a16:creationId xmlns:a16="http://schemas.microsoft.com/office/drawing/2014/main" id="{A7A9C3C1-6689-D293-387A-7F9B2544DD46}"/>
                  </a:ext>
                </a:extLst>
              </p:cNvPr>
              <p:cNvSpPr/>
              <p:nvPr/>
            </p:nvSpPr>
            <p:spPr>
              <a:xfrm>
                <a:off x="4159246" y="201285"/>
                <a:ext cx="5884103" cy="5884103"/>
              </a:xfrm>
              <a:prstGeom prst="circularArrow">
                <a:avLst>
                  <a:gd name="adj1" fmla="val 5085"/>
                  <a:gd name="adj2" fmla="val 327528"/>
                  <a:gd name="adj3" fmla="val 2912753"/>
                  <a:gd name="adj4" fmla="val 20519953"/>
                  <a:gd name="adj5" fmla="val 5932"/>
                </a:avLst>
              </a:prstGeom>
              <a:solidFill>
                <a:srgbClr val="25408F">
                  <a:alpha val="50000"/>
                </a:srgb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24" name="Arrow: Circular 23">
                <a:extLst>
                  <a:ext uri="{FF2B5EF4-FFF2-40B4-BE49-F238E27FC236}">
                    <a16:creationId xmlns:a16="http://schemas.microsoft.com/office/drawing/2014/main" id="{E6ACBFA7-F190-AC21-5643-70757CF39A03}"/>
                  </a:ext>
                </a:extLst>
              </p:cNvPr>
              <p:cNvSpPr/>
              <p:nvPr/>
            </p:nvSpPr>
            <p:spPr>
              <a:xfrm>
                <a:off x="4040454" y="287565"/>
                <a:ext cx="5884103" cy="5884103"/>
              </a:xfrm>
              <a:prstGeom prst="circularArrow">
                <a:avLst>
                  <a:gd name="adj1" fmla="val 5085"/>
                  <a:gd name="adj2" fmla="val 327528"/>
                  <a:gd name="adj3" fmla="val 7232777"/>
                  <a:gd name="adj4" fmla="val 3239695"/>
                  <a:gd name="adj5" fmla="val 5932"/>
                </a:avLst>
              </a:prstGeom>
              <a:solidFill>
                <a:srgbClr val="25408F">
                  <a:alpha val="50000"/>
                </a:srgb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25" name="Arrow: Circular 24">
                <a:extLst>
                  <a:ext uri="{FF2B5EF4-FFF2-40B4-BE49-F238E27FC236}">
                    <a16:creationId xmlns:a16="http://schemas.microsoft.com/office/drawing/2014/main" id="{9018B57B-9796-B5D0-DD24-6CE68DD74D37}"/>
                  </a:ext>
                </a:extLst>
              </p:cNvPr>
              <p:cNvSpPr/>
              <p:nvPr/>
            </p:nvSpPr>
            <p:spPr>
              <a:xfrm>
                <a:off x="3921662" y="201285"/>
                <a:ext cx="5884103" cy="5884103"/>
              </a:xfrm>
              <a:prstGeom prst="circularArrow">
                <a:avLst>
                  <a:gd name="adj1" fmla="val 5085"/>
                  <a:gd name="adj2" fmla="val 327528"/>
                  <a:gd name="adj3" fmla="val 11552519"/>
                  <a:gd name="adj4" fmla="val 7559718"/>
                  <a:gd name="adj5" fmla="val 5932"/>
                </a:avLst>
              </a:prstGeom>
              <a:solidFill>
                <a:srgbClr val="25408F">
                  <a:alpha val="50000"/>
                </a:srgb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26" name="Arrow: Circular 25">
                <a:extLst>
                  <a:ext uri="{FF2B5EF4-FFF2-40B4-BE49-F238E27FC236}">
                    <a16:creationId xmlns:a16="http://schemas.microsoft.com/office/drawing/2014/main" id="{2B4A0286-E930-5F64-B89A-E03B46EBB573}"/>
                  </a:ext>
                </a:extLst>
              </p:cNvPr>
              <p:cNvSpPr/>
              <p:nvPr/>
            </p:nvSpPr>
            <p:spPr>
              <a:xfrm>
                <a:off x="3967149" y="61708"/>
                <a:ext cx="5884103" cy="5884103"/>
              </a:xfrm>
              <a:prstGeom prst="circularArrow">
                <a:avLst>
                  <a:gd name="adj1" fmla="val 5085"/>
                  <a:gd name="adj2" fmla="val 327528"/>
                  <a:gd name="adj3" fmla="val 15872148"/>
                  <a:gd name="adj4" fmla="val 11880111"/>
                  <a:gd name="adj5" fmla="val 5932"/>
                </a:avLst>
              </a:prstGeom>
              <a:solidFill>
                <a:srgbClr val="25408F">
                  <a:alpha val="50000"/>
                </a:srgb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 dirty="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4F25C-6C81-2F2D-D809-A82BBF0DAEF0}"/>
                </a:ext>
              </a:extLst>
            </p:cNvPr>
            <p:cNvSpPr/>
            <p:nvPr/>
          </p:nvSpPr>
          <p:spPr>
            <a:xfrm>
              <a:off x="5856726" y="2071630"/>
              <a:ext cx="1878328" cy="18642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rgbClr val="000000"/>
                  </a:solidFill>
                </a:rPr>
                <a:t>Ciklus istraživanja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36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57C451-BC16-63CE-C38D-844C79BE0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567312"/>
              </p:ext>
            </p:extLst>
          </p:nvPr>
        </p:nvGraphicFramePr>
        <p:xfrm>
          <a:off x="1361440" y="799012"/>
          <a:ext cx="9567195" cy="567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95D8EA-AA4A-0B50-9B8A-C1B5217C0CE5}"/>
              </a:ext>
            </a:extLst>
          </p:cNvPr>
          <p:cNvSpPr/>
          <p:nvPr/>
        </p:nvSpPr>
        <p:spPr>
          <a:xfrm>
            <a:off x="3959990" y="3197236"/>
            <a:ext cx="5087049" cy="22895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068A0-E998-3F74-898B-C9E048B0CB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345" r="19138" b="12452"/>
          <a:stretch/>
        </p:blipFill>
        <p:spPr>
          <a:xfrm>
            <a:off x="9820962" y="0"/>
            <a:ext cx="2371038" cy="2310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154B90-9F01-270A-FED6-4DE565CA1143}"/>
              </a:ext>
            </a:extLst>
          </p:cNvPr>
          <p:cNvSpPr/>
          <p:nvPr/>
        </p:nvSpPr>
        <p:spPr>
          <a:xfrm>
            <a:off x="3965511" y="909320"/>
            <a:ext cx="5087050" cy="225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70361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40496-607F-9DE5-0AE9-4BFA54575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751D6-B46A-8DAA-2C3A-0C0E2939C28F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921662" y="61708"/>
            <a:chExt cx="6121687" cy="6109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91ADE8-34A4-FF6F-17E0-51C55EF5C5B5}"/>
                </a:ext>
              </a:extLst>
            </p:cNvPr>
            <p:cNvSpPr/>
            <p:nvPr/>
          </p:nvSpPr>
          <p:spPr>
            <a:xfrm>
              <a:off x="4438130" y="385832"/>
              <a:ext cx="5235854" cy="5235854"/>
            </a:xfrm>
            <a:custGeom>
              <a:avLst/>
              <a:gdLst>
                <a:gd name="connsiteX0" fmla="*/ 2617927 w 5235854"/>
                <a:gd name="connsiteY0" fmla="*/ 0 h 5235854"/>
                <a:gd name="connsiteX1" fmla="*/ 5107724 w 5235854"/>
                <a:gd name="connsiteY1" fmla="*/ 1808943 h 5235854"/>
                <a:gd name="connsiteX2" fmla="*/ 2617927 w 5235854"/>
                <a:gd name="connsiteY2" fmla="*/ 2617927 h 5235854"/>
                <a:gd name="connsiteX3" fmla="*/ 2617927 w 5235854"/>
                <a:gd name="connsiteY3" fmla="*/ 0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2617927" y="0"/>
                  </a:moveTo>
                  <a:cubicBezTo>
                    <a:pt x="3752082" y="0"/>
                    <a:pt x="4757250" y="730298"/>
                    <a:pt x="5107724" y="1808943"/>
                  </a:cubicBezTo>
                  <a:lnTo>
                    <a:pt x="2617927" y="2617927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5500" tIns="904252" rIns="845661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1. Potreba za istraživanjem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CE0C95-AE38-591B-B8E4-30EA232146D1}"/>
                </a:ext>
              </a:extLst>
            </p:cNvPr>
            <p:cNvSpPr/>
            <p:nvPr/>
          </p:nvSpPr>
          <p:spPr>
            <a:xfrm>
              <a:off x="4483008" y="525455"/>
              <a:ext cx="5235854" cy="5235854"/>
            </a:xfrm>
            <a:custGeom>
              <a:avLst/>
              <a:gdLst>
                <a:gd name="connsiteX0" fmla="*/ 5107724 w 5235854"/>
                <a:gd name="connsiteY0" fmla="*/ 1808943 h 5235854"/>
                <a:gd name="connsiteX1" fmla="*/ 4156706 w 5235854"/>
                <a:gd name="connsiteY1" fmla="*/ 4735874 h 5235854"/>
                <a:gd name="connsiteX2" fmla="*/ 2617927 w 5235854"/>
                <a:gd name="connsiteY2" fmla="*/ 2617927 h 5235854"/>
                <a:gd name="connsiteX3" fmla="*/ 5107724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5107724" y="1808943"/>
                  </a:moveTo>
                  <a:cubicBezTo>
                    <a:pt x="5458197" y="2887588"/>
                    <a:pt x="5074257" y="4069235"/>
                    <a:pt x="4156706" y="4735874"/>
                  </a:cubicBezTo>
                  <a:lnTo>
                    <a:pt x="2617927" y="2617927"/>
                  </a:lnTo>
                  <a:lnTo>
                    <a:pt x="5107724" y="1808943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6270" tIns="2416417" rIns="329554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2. Planiranje studije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8255F5-86C8-3E51-5738-6A7F0AB2227F}"/>
                </a:ext>
              </a:extLst>
            </p:cNvPr>
            <p:cNvSpPr/>
            <p:nvPr/>
          </p:nvSpPr>
          <p:spPr>
            <a:xfrm>
              <a:off x="4364578" y="611472"/>
              <a:ext cx="5235854" cy="5235854"/>
            </a:xfrm>
            <a:custGeom>
              <a:avLst/>
              <a:gdLst>
                <a:gd name="connsiteX0" fmla="*/ 4156706 w 5235854"/>
                <a:gd name="connsiteY0" fmla="*/ 4735874 h 5235854"/>
                <a:gd name="connsiteX1" fmla="*/ 1079148 w 5235854"/>
                <a:gd name="connsiteY1" fmla="*/ 4735874 h 5235854"/>
                <a:gd name="connsiteX2" fmla="*/ 2617927 w 5235854"/>
                <a:gd name="connsiteY2" fmla="*/ 2617927 h 5235854"/>
                <a:gd name="connsiteX3" fmla="*/ 4156706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4156706" y="4735874"/>
                  </a:moveTo>
                  <a:cubicBezTo>
                    <a:pt x="3239156" y="5402513"/>
                    <a:pt x="1996699" y="5402513"/>
                    <a:pt x="1079148" y="4735874"/>
                  </a:cubicBezTo>
                  <a:lnTo>
                    <a:pt x="2617927" y="2617927"/>
                  </a:lnTo>
                  <a:lnTo>
                    <a:pt x="4156706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078" tIns="3701695" rIns="1894078" bIns="21112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3. Izvješćivanje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8E1CEF-6A77-0F15-926F-86093E35A940}"/>
                </a:ext>
              </a:extLst>
            </p:cNvPr>
            <p:cNvSpPr/>
            <p:nvPr/>
          </p:nvSpPr>
          <p:spPr>
            <a:xfrm>
              <a:off x="4246148" y="525455"/>
              <a:ext cx="5235854" cy="5235854"/>
            </a:xfrm>
            <a:custGeom>
              <a:avLst/>
              <a:gdLst>
                <a:gd name="connsiteX0" fmla="*/ 1079148 w 5235854"/>
                <a:gd name="connsiteY0" fmla="*/ 4735874 h 5235854"/>
                <a:gd name="connsiteX1" fmla="*/ 128130 w 5235854"/>
                <a:gd name="connsiteY1" fmla="*/ 1808943 h 5235854"/>
                <a:gd name="connsiteX2" fmla="*/ 2617927 w 5235854"/>
                <a:gd name="connsiteY2" fmla="*/ 2617927 h 5235854"/>
                <a:gd name="connsiteX3" fmla="*/ 1079148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079148" y="4735874"/>
                  </a:moveTo>
                  <a:cubicBezTo>
                    <a:pt x="161598" y="4069235"/>
                    <a:pt x="-222343" y="2887588"/>
                    <a:pt x="128130" y="1808943"/>
                  </a:cubicBezTo>
                  <a:lnTo>
                    <a:pt x="2617927" y="2617927"/>
                  </a:lnTo>
                  <a:lnTo>
                    <a:pt x="1079148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555" tIns="2416417" rIns="3396269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4. Objavljivanje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A5E511-CC19-D2D9-C947-418D2E57F338}"/>
                </a:ext>
              </a:extLst>
            </p:cNvPr>
            <p:cNvSpPr/>
            <p:nvPr/>
          </p:nvSpPr>
          <p:spPr>
            <a:xfrm>
              <a:off x="4291027" y="385832"/>
              <a:ext cx="5235854" cy="5235854"/>
            </a:xfrm>
            <a:custGeom>
              <a:avLst/>
              <a:gdLst>
                <a:gd name="connsiteX0" fmla="*/ 128130 w 5235854"/>
                <a:gd name="connsiteY0" fmla="*/ 1808943 h 5235854"/>
                <a:gd name="connsiteX1" fmla="*/ 2617927 w 5235854"/>
                <a:gd name="connsiteY1" fmla="*/ 0 h 5235854"/>
                <a:gd name="connsiteX2" fmla="*/ 2617927 w 5235854"/>
                <a:gd name="connsiteY2" fmla="*/ 2617927 h 5235854"/>
                <a:gd name="connsiteX3" fmla="*/ 128130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28130" y="1808943"/>
                  </a:moveTo>
                  <a:cubicBezTo>
                    <a:pt x="478603" y="730298"/>
                    <a:pt x="1483772" y="0"/>
                    <a:pt x="2617927" y="0"/>
                  </a:cubicBezTo>
                  <a:lnTo>
                    <a:pt x="2617927" y="2617927"/>
                  </a:lnTo>
                  <a:lnTo>
                    <a:pt x="128130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661" tIns="904252" rIns="2755500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5. Implementacija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15962A24-4F93-BBF0-A085-AE83A5083F28}"/>
                </a:ext>
              </a:extLst>
            </p:cNvPr>
            <p:cNvSpPr/>
            <p:nvPr/>
          </p:nvSpPr>
          <p:spPr>
            <a:xfrm>
              <a:off x="411375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62518248-7032-F31A-D5E5-E937EE36A59B}"/>
                </a:ext>
              </a:extLst>
            </p:cNvPr>
            <p:cNvSpPr/>
            <p:nvPr/>
          </p:nvSpPr>
          <p:spPr>
            <a:xfrm>
              <a:off x="4159246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A6C52E3F-A993-258A-B091-73A769B2047C}"/>
                </a:ext>
              </a:extLst>
            </p:cNvPr>
            <p:cNvSpPr/>
            <p:nvPr/>
          </p:nvSpPr>
          <p:spPr>
            <a:xfrm>
              <a:off x="4040454" y="28756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062043A5-CAA7-BE9E-A484-F60EC5B915EC}"/>
                </a:ext>
              </a:extLst>
            </p:cNvPr>
            <p:cNvSpPr/>
            <p:nvPr/>
          </p:nvSpPr>
          <p:spPr>
            <a:xfrm>
              <a:off x="3921662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80F3D85F-6C36-44C0-A42F-134052ED7DC7}"/>
                </a:ext>
              </a:extLst>
            </p:cNvPr>
            <p:cNvSpPr/>
            <p:nvPr/>
          </p:nvSpPr>
          <p:spPr>
            <a:xfrm>
              <a:off x="396714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C5A06C9-DB72-5121-2DEA-86E73ECF5813}"/>
              </a:ext>
            </a:extLst>
          </p:cNvPr>
          <p:cNvSpPr/>
          <p:nvPr/>
        </p:nvSpPr>
        <p:spPr>
          <a:xfrm>
            <a:off x="5856726" y="2071630"/>
            <a:ext cx="1878328" cy="186425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Ciklus istraživanja</a:t>
            </a:r>
          </a:p>
        </p:txBody>
      </p:sp>
    </p:spTree>
    <p:extLst>
      <p:ext uri="{BB962C8B-B14F-4D97-AF65-F5344CB8AC3E}">
        <p14:creationId xmlns:p14="http://schemas.microsoft.com/office/powerpoint/2010/main" val="195990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198D9E-6F7C-0EFD-7B79-260DB2370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798830"/>
              </p:ext>
            </p:extLst>
          </p:nvPr>
        </p:nvGraphicFramePr>
        <p:xfrm>
          <a:off x="1361440" y="111761"/>
          <a:ext cx="10229669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9151638-149A-51EA-D479-AB6E05D3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914" r="19051" b="12892"/>
          <a:stretch/>
        </p:blipFill>
        <p:spPr>
          <a:xfrm>
            <a:off x="9820962" y="0"/>
            <a:ext cx="2371038" cy="22754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0790AB-3441-7EF5-4767-BDC642E21075}"/>
              </a:ext>
            </a:extLst>
          </p:cNvPr>
          <p:cNvGrpSpPr/>
          <p:nvPr/>
        </p:nvGrpSpPr>
        <p:grpSpPr>
          <a:xfrm>
            <a:off x="1741170" y="4035701"/>
            <a:ext cx="2403117" cy="1993173"/>
            <a:chOff x="1778000" y="4036786"/>
            <a:chExt cx="2403117" cy="19931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E48B3E1-E3AE-5083-9AC2-A16E56B8E98A}"/>
                </a:ext>
              </a:extLst>
            </p:cNvPr>
            <p:cNvSpPr/>
            <p:nvPr/>
          </p:nvSpPr>
          <p:spPr>
            <a:xfrm>
              <a:off x="1778000" y="4036786"/>
              <a:ext cx="2146577" cy="1993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061C8B-7242-30ED-6D77-2F4D90274EE9}"/>
                </a:ext>
              </a:extLst>
            </p:cNvPr>
            <p:cNvSpPr/>
            <p:nvPr/>
          </p:nvSpPr>
          <p:spPr>
            <a:xfrm>
              <a:off x="2034540" y="4555675"/>
              <a:ext cx="2146577" cy="14742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2D6CCD-1C38-F14E-4C33-14CD5E131CCF}"/>
              </a:ext>
            </a:extLst>
          </p:cNvPr>
          <p:cNvGrpSpPr/>
          <p:nvPr/>
        </p:nvGrpSpPr>
        <p:grpSpPr>
          <a:xfrm>
            <a:off x="3863120" y="3923225"/>
            <a:ext cx="2804934" cy="2105649"/>
            <a:chOff x="3863120" y="3923225"/>
            <a:chExt cx="2804934" cy="21437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59E4BF-70D8-DEFA-5F7F-5388F6FE87FB}"/>
                </a:ext>
              </a:extLst>
            </p:cNvPr>
            <p:cNvGrpSpPr/>
            <p:nvPr/>
          </p:nvGrpSpPr>
          <p:grpSpPr>
            <a:xfrm>
              <a:off x="4264937" y="4073801"/>
              <a:ext cx="2403117" cy="1993173"/>
              <a:chOff x="1778000" y="4036786"/>
              <a:chExt cx="2403117" cy="199317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8F9F204-639D-CC20-2B42-127E353BC2F9}"/>
                  </a:ext>
                </a:extLst>
              </p:cNvPr>
              <p:cNvSpPr/>
              <p:nvPr/>
            </p:nvSpPr>
            <p:spPr>
              <a:xfrm>
                <a:off x="1778000" y="4036786"/>
                <a:ext cx="2146577" cy="199317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A0E7558-CE20-D4B1-55DF-0A6C7889FAA4}"/>
                  </a:ext>
                </a:extLst>
              </p:cNvPr>
              <p:cNvSpPr/>
              <p:nvPr/>
            </p:nvSpPr>
            <p:spPr>
              <a:xfrm>
                <a:off x="2034540" y="4555675"/>
                <a:ext cx="2146577" cy="14742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4D5E7CA-F825-098B-283A-2C511511C30A}"/>
                </a:ext>
              </a:extLst>
            </p:cNvPr>
            <p:cNvSpPr/>
            <p:nvPr/>
          </p:nvSpPr>
          <p:spPr>
            <a:xfrm>
              <a:off x="3863120" y="3923225"/>
              <a:ext cx="658357" cy="4582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A843A-3564-A729-458A-F8897D53F0D0}"/>
              </a:ext>
            </a:extLst>
          </p:cNvPr>
          <p:cNvGrpSpPr/>
          <p:nvPr/>
        </p:nvGrpSpPr>
        <p:grpSpPr>
          <a:xfrm>
            <a:off x="3902987" y="3235960"/>
            <a:ext cx="5313461" cy="2143749"/>
            <a:chOff x="3902987" y="3235960"/>
            <a:chExt cx="5313461" cy="214374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6111BB-AD92-A68C-016C-B4AA6A77E8BD}"/>
                </a:ext>
              </a:extLst>
            </p:cNvPr>
            <p:cNvGrpSpPr/>
            <p:nvPr/>
          </p:nvGrpSpPr>
          <p:grpSpPr>
            <a:xfrm>
              <a:off x="6411514" y="3235960"/>
              <a:ext cx="2804934" cy="2143749"/>
              <a:chOff x="3863120" y="3923225"/>
              <a:chExt cx="2804934" cy="214374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1413BBF-8D7D-52D8-162C-68E979219473}"/>
                  </a:ext>
                </a:extLst>
              </p:cNvPr>
              <p:cNvGrpSpPr/>
              <p:nvPr/>
            </p:nvGrpSpPr>
            <p:grpSpPr>
              <a:xfrm>
                <a:off x="4264937" y="4073801"/>
                <a:ext cx="2403117" cy="1993173"/>
                <a:chOff x="1778000" y="4036786"/>
                <a:chExt cx="2403117" cy="1993173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F8720BE0-E1B4-907A-4E6B-891D586586A5}"/>
                    </a:ext>
                  </a:extLst>
                </p:cNvPr>
                <p:cNvSpPr/>
                <p:nvPr/>
              </p:nvSpPr>
              <p:spPr>
                <a:xfrm>
                  <a:off x="1778000" y="4036786"/>
                  <a:ext cx="2146577" cy="199317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7211642-6B57-131C-4EBA-292CB8DFF8D0}"/>
                    </a:ext>
                  </a:extLst>
                </p:cNvPr>
                <p:cNvSpPr/>
                <p:nvPr/>
              </p:nvSpPr>
              <p:spPr>
                <a:xfrm>
                  <a:off x="2034540" y="4555675"/>
                  <a:ext cx="2146577" cy="147428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76B91DA-DED6-8514-559F-E3C39C7CBD0D}"/>
                  </a:ext>
                </a:extLst>
              </p:cNvPr>
              <p:cNvSpPr/>
              <p:nvPr/>
            </p:nvSpPr>
            <p:spPr>
              <a:xfrm>
                <a:off x="3863120" y="3923225"/>
                <a:ext cx="658357" cy="4582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7F37EB8-0709-AC8F-D2DD-38CADA4936EA}"/>
                </a:ext>
              </a:extLst>
            </p:cNvPr>
            <p:cNvSpPr/>
            <p:nvPr/>
          </p:nvSpPr>
          <p:spPr>
            <a:xfrm>
              <a:off x="3902987" y="3239781"/>
              <a:ext cx="3102571" cy="834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2156D9-FCB4-9C19-30D6-8E08683A795E}"/>
              </a:ext>
            </a:extLst>
          </p:cNvPr>
          <p:cNvGrpSpPr/>
          <p:nvPr/>
        </p:nvGrpSpPr>
        <p:grpSpPr>
          <a:xfrm>
            <a:off x="3902987" y="2347325"/>
            <a:ext cx="7252693" cy="1386474"/>
            <a:chOff x="3902987" y="2347325"/>
            <a:chExt cx="7252693" cy="138647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6B3A98C-E868-6F56-0565-85234E98171B}"/>
                </a:ext>
              </a:extLst>
            </p:cNvPr>
            <p:cNvSpPr/>
            <p:nvPr/>
          </p:nvSpPr>
          <p:spPr>
            <a:xfrm>
              <a:off x="3902987" y="2964180"/>
              <a:ext cx="5172433" cy="3276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C652B1C-9B16-35DA-9A70-255B383484D6}"/>
                </a:ext>
              </a:extLst>
            </p:cNvPr>
            <p:cNvSpPr/>
            <p:nvPr/>
          </p:nvSpPr>
          <p:spPr>
            <a:xfrm>
              <a:off x="8839200" y="2347325"/>
              <a:ext cx="2316480" cy="13864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EDD15B-6E30-A7CE-F8A7-89C497677B00}"/>
              </a:ext>
            </a:extLst>
          </p:cNvPr>
          <p:cNvGrpSpPr/>
          <p:nvPr/>
        </p:nvGrpSpPr>
        <p:grpSpPr>
          <a:xfrm>
            <a:off x="3902986" y="949601"/>
            <a:ext cx="5056922" cy="2018390"/>
            <a:chOff x="3902986" y="949601"/>
            <a:chExt cx="5056922" cy="2018390"/>
          </a:xfrm>
          <a:solidFill>
            <a:schemeClr val="bg1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60AB7C6-EA03-DEC9-E8C9-99146DE10E7B}"/>
                </a:ext>
              </a:extLst>
            </p:cNvPr>
            <p:cNvSpPr/>
            <p:nvPr/>
          </p:nvSpPr>
          <p:spPr>
            <a:xfrm>
              <a:off x="3902986" y="2332795"/>
              <a:ext cx="2910344" cy="63519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0D86AC0-FC95-8EAB-ECD4-29244D1C0FB4}"/>
                </a:ext>
              </a:extLst>
            </p:cNvPr>
            <p:cNvSpPr/>
            <p:nvPr/>
          </p:nvSpPr>
          <p:spPr>
            <a:xfrm rot="20695007">
              <a:off x="5213776" y="1945929"/>
              <a:ext cx="1950720" cy="32766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53E8F40-70FE-9B49-02D2-7A977387BFB5}"/>
                </a:ext>
              </a:extLst>
            </p:cNvPr>
            <p:cNvSpPr/>
            <p:nvPr/>
          </p:nvSpPr>
          <p:spPr>
            <a:xfrm>
              <a:off x="6740692" y="949601"/>
              <a:ext cx="2219216" cy="145648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059809-3E2F-1CD6-B80F-6579F0C0228F}"/>
              </a:ext>
            </a:extLst>
          </p:cNvPr>
          <p:cNvGrpSpPr/>
          <p:nvPr/>
        </p:nvGrpSpPr>
        <p:grpSpPr>
          <a:xfrm>
            <a:off x="3672381" y="228600"/>
            <a:ext cx="3068311" cy="1799115"/>
            <a:chOff x="3672381" y="228600"/>
            <a:chExt cx="3068311" cy="1799115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361EEDA-657B-DDE3-4E8B-FEDFBD058046}"/>
                </a:ext>
              </a:extLst>
            </p:cNvPr>
            <p:cNvSpPr/>
            <p:nvPr/>
          </p:nvSpPr>
          <p:spPr>
            <a:xfrm rot="19312055">
              <a:off x="3672381" y="1695978"/>
              <a:ext cx="1295400" cy="33173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29BC41F-1601-D32D-86BA-6C176F1A7EE5}"/>
                </a:ext>
              </a:extLst>
            </p:cNvPr>
            <p:cNvSpPr/>
            <p:nvPr/>
          </p:nvSpPr>
          <p:spPr>
            <a:xfrm>
              <a:off x="4521477" y="228600"/>
              <a:ext cx="2219215" cy="142967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386907-1990-9259-A153-A5DA9EC832A2}"/>
              </a:ext>
            </a:extLst>
          </p:cNvPr>
          <p:cNvGrpSpPr/>
          <p:nvPr/>
        </p:nvGrpSpPr>
        <p:grpSpPr>
          <a:xfrm>
            <a:off x="1997710" y="111761"/>
            <a:ext cx="2371038" cy="2160272"/>
            <a:chOff x="1997710" y="111761"/>
            <a:chExt cx="2371038" cy="2160272"/>
          </a:xfrm>
          <a:solidFill>
            <a:schemeClr val="bg1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BF40256-0FAE-8531-4074-D58B1FCE41D5}"/>
                </a:ext>
              </a:extLst>
            </p:cNvPr>
            <p:cNvSpPr/>
            <p:nvPr/>
          </p:nvSpPr>
          <p:spPr>
            <a:xfrm>
              <a:off x="1997710" y="111761"/>
              <a:ext cx="2371038" cy="143907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DEC896E-CD82-99E9-B0E8-AD31C7078673}"/>
                </a:ext>
              </a:extLst>
            </p:cNvPr>
            <p:cNvSpPr/>
            <p:nvPr/>
          </p:nvSpPr>
          <p:spPr>
            <a:xfrm rot="16200000">
              <a:off x="2286341" y="1577032"/>
              <a:ext cx="1086061" cy="30394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C3B407-7603-8D64-2F5A-44A5C12CDCAE}"/>
              </a:ext>
            </a:extLst>
          </p:cNvPr>
          <p:cNvSpPr txBox="1"/>
          <p:nvPr/>
        </p:nvSpPr>
        <p:spPr>
          <a:xfrm>
            <a:off x="8464608" y="146600"/>
            <a:ext cx="201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rgbClr val="000000"/>
                </a:solidFill>
              </a:rPr>
              <a:t>~70 % ekologija</a:t>
            </a:r>
          </a:p>
          <a:p>
            <a:r>
              <a:rPr lang="hr-HR" sz="1500" dirty="0">
                <a:solidFill>
                  <a:srgbClr val="000000"/>
                </a:solidFill>
              </a:rPr>
              <a:t>~50 % medicina</a:t>
            </a:r>
          </a:p>
        </p:txBody>
      </p:sp>
    </p:spTree>
    <p:extLst>
      <p:ext uri="{BB962C8B-B14F-4D97-AF65-F5344CB8AC3E}">
        <p14:creationId xmlns:p14="http://schemas.microsoft.com/office/powerpoint/2010/main" val="38924207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88DD-1790-1851-A1E4-411D2122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8;g2a44874232e_2_54">
            <a:extLst>
              <a:ext uri="{FF2B5EF4-FFF2-40B4-BE49-F238E27FC236}">
                <a16:creationId xmlns:a16="http://schemas.microsoft.com/office/drawing/2014/main" id="{B31F8452-362E-CD6A-A932-110803E7B935}"/>
              </a:ext>
            </a:extLst>
          </p:cNvPr>
          <p:cNvSpPr txBox="1"/>
          <p:nvPr/>
        </p:nvSpPr>
        <p:spPr>
          <a:xfrm>
            <a:off x="3098344" y="5815731"/>
            <a:ext cx="9093656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Purgar, M. et al. (2024). Supporting study registration to reduce research waste. </a:t>
            </a:r>
            <a:r>
              <a:rPr lang="hr-HR" sz="1200" i="1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Nature Ecology &amp; Evolution 8</a:t>
            </a: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, </a:t>
            </a:r>
            <a:r>
              <a:rPr lang="nl-NL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1391–1399</a:t>
            </a: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.</a:t>
            </a:r>
            <a:endParaRPr sz="1200" b="0" i="0" u="none" strike="noStrike" cap="none" dirty="0">
              <a:solidFill>
                <a:srgbClr val="A5A5A5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CF9E0F-D826-18C1-0EC1-5D695A1B048B}"/>
              </a:ext>
            </a:extLst>
          </p:cNvPr>
          <p:cNvSpPr/>
          <p:nvPr/>
        </p:nvSpPr>
        <p:spPr>
          <a:xfrm>
            <a:off x="2808964" y="182242"/>
            <a:ext cx="7361196" cy="128197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kern="0" dirty="0">
                <a:solidFill>
                  <a:srgbClr val="000000"/>
                </a:solidFill>
                <a:ea typeface="Arial" panose="020B0604020202020204" pitchFamily="34" charset="0"/>
              </a:rPr>
              <a:t>        R</a:t>
            </a:r>
            <a:r>
              <a:rPr lang="hr-HR" sz="2500" kern="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egistracija istraživanja poboljšava</a:t>
            </a:r>
          </a:p>
          <a:p>
            <a:pPr algn="ctr"/>
            <a:r>
              <a:rPr lang="hr-HR" sz="2500" kern="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      metodološku kvalitetu </a:t>
            </a:r>
            <a:r>
              <a:rPr lang="hr-HR" sz="2500" kern="0" dirty="0">
                <a:solidFill>
                  <a:srgbClr val="000000"/>
                </a:solidFill>
                <a:ea typeface="Arial" panose="020B0604020202020204" pitchFamily="34" charset="0"/>
              </a:rPr>
              <a:t>istraživanja</a:t>
            </a:r>
            <a:endParaRPr lang="hr-HR" sz="2500" dirty="0">
              <a:solidFill>
                <a:srgbClr val="000000"/>
              </a:solidFill>
            </a:endParaRP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E8E454B7-C3BC-C14B-7974-1DB2C4A0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8344" y="334863"/>
            <a:ext cx="914400" cy="914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F5EF98-3DAD-6FF7-42AA-25A9BD00B0B0}"/>
              </a:ext>
            </a:extLst>
          </p:cNvPr>
          <p:cNvSpPr/>
          <p:nvPr/>
        </p:nvSpPr>
        <p:spPr>
          <a:xfrm>
            <a:off x="4391368" y="3023113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PLANIRANJE STUDIJE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BD6E53-DDD6-4BA0-D1D7-A0732D170B8B}"/>
              </a:ext>
            </a:extLst>
          </p:cNvPr>
          <p:cNvSpPr/>
          <p:nvPr/>
        </p:nvSpPr>
        <p:spPr>
          <a:xfrm>
            <a:off x="2375102" y="3023114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IDEJA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B8E65C-AB1B-E706-7ADD-C1C6844A6A32}"/>
              </a:ext>
            </a:extLst>
          </p:cNvPr>
          <p:cNvSpPr/>
          <p:nvPr/>
        </p:nvSpPr>
        <p:spPr>
          <a:xfrm>
            <a:off x="6407634" y="3020516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/>
              <a:t>EKSPERIMENT&amp; ANALIZA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FAB0DC4-ECA7-0F01-D04B-540D74634B5A}"/>
              </a:ext>
            </a:extLst>
          </p:cNvPr>
          <p:cNvSpPr/>
          <p:nvPr/>
        </p:nvSpPr>
        <p:spPr>
          <a:xfrm>
            <a:off x="4061677" y="3326050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68188AF-38D7-F6AF-5C56-C30D20877C7B}"/>
              </a:ext>
            </a:extLst>
          </p:cNvPr>
          <p:cNvSpPr/>
          <p:nvPr/>
        </p:nvSpPr>
        <p:spPr>
          <a:xfrm>
            <a:off x="6077943" y="3307379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940106-3411-BD2F-3958-88A71E2B06A9}"/>
              </a:ext>
            </a:extLst>
          </p:cNvPr>
          <p:cNvSpPr txBox="1"/>
          <p:nvPr/>
        </p:nvSpPr>
        <p:spPr>
          <a:xfrm>
            <a:off x="4786604" y="1810139"/>
            <a:ext cx="358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>
                <a:solidFill>
                  <a:srgbClr val="000000"/>
                </a:solidFill>
              </a:rPr>
              <a:t>Registrirana izvješća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F839A5-EEAF-71E8-B18E-AEF065F1ABAF}"/>
              </a:ext>
            </a:extLst>
          </p:cNvPr>
          <p:cNvCxnSpPr>
            <a:cxnSpLocks/>
          </p:cNvCxnSpPr>
          <p:nvPr/>
        </p:nvCxnSpPr>
        <p:spPr>
          <a:xfrm>
            <a:off x="5768989" y="3832279"/>
            <a:ext cx="0" cy="5365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1FD69A-6F18-1F2B-398C-EE0600979F7E}"/>
              </a:ext>
            </a:extLst>
          </p:cNvPr>
          <p:cNvCxnSpPr>
            <a:cxnSpLocks/>
          </p:cNvCxnSpPr>
          <p:nvPr/>
        </p:nvCxnSpPr>
        <p:spPr>
          <a:xfrm>
            <a:off x="4397718" y="5278041"/>
            <a:ext cx="1375257" cy="4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DA36CB-B180-679E-862F-6A44E831A65D}"/>
              </a:ext>
            </a:extLst>
          </p:cNvPr>
          <p:cNvCxnSpPr/>
          <p:nvPr/>
        </p:nvCxnSpPr>
        <p:spPr>
          <a:xfrm flipV="1">
            <a:off x="4406024" y="4000656"/>
            <a:ext cx="0" cy="1287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Books with solid fill">
            <a:extLst>
              <a:ext uri="{FF2B5EF4-FFF2-40B4-BE49-F238E27FC236}">
                <a16:creationId xmlns:a16="http://schemas.microsoft.com/office/drawing/2014/main" id="{2FAF143F-8D7F-9953-0535-755B06D73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0586" y="4368800"/>
            <a:ext cx="396806" cy="39680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08B4DCB-FBFE-77EB-505F-C156B25ABA44}"/>
              </a:ext>
            </a:extLst>
          </p:cNvPr>
          <p:cNvSpPr txBox="1"/>
          <p:nvPr/>
        </p:nvSpPr>
        <p:spPr>
          <a:xfrm>
            <a:off x="5265765" y="4650025"/>
            <a:ext cx="101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</a:rPr>
              <a:t>recenzija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835F63-A7B6-A267-F1F5-3B438CD23EF8}"/>
              </a:ext>
            </a:extLst>
          </p:cNvPr>
          <p:cNvCxnSpPr>
            <a:cxnSpLocks/>
          </p:cNvCxnSpPr>
          <p:nvPr/>
        </p:nvCxnSpPr>
        <p:spPr>
          <a:xfrm>
            <a:off x="5764556" y="4966212"/>
            <a:ext cx="0" cy="3258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9653937-E9A3-9D52-B564-ACC4BC06C1AB}"/>
              </a:ext>
            </a:extLst>
          </p:cNvPr>
          <p:cNvSpPr txBox="1"/>
          <p:nvPr/>
        </p:nvSpPr>
        <p:spPr>
          <a:xfrm>
            <a:off x="4117558" y="5308521"/>
            <a:ext cx="201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</a:rPr>
              <a:t>povratna informacija</a:t>
            </a:r>
          </a:p>
        </p:txBody>
      </p:sp>
    </p:spTree>
    <p:extLst>
      <p:ext uri="{BB962C8B-B14F-4D97-AF65-F5344CB8AC3E}">
        <p14:creationId xmlns:p14="http://schemas.microsoft.com/office/powerpoint/2010/main" val="8736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  <p:bldP spid="19" grpId="0" animBg="1"/>
      <p:bldP spid="21" grpId="0"/>
      <p:bldP spid="53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BC4E-4606-3FCC-C3B6-A5D1A441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31F8795-62B8-F15B-C35D-A8D04901D07D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921662" y="61708"/>
            <a:chExt cx="6121687" cy="6109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F7C2E0-E497-3468-B701-29CF55665222}"/>
                </a:ext>
              </a:extLst>
            </p:cNvPr>
            <p:cNvSpPr/>
            <p:nvPr/>
          </p:nvSpPr>
          <p:spPr>
            <a:xfrm>
              <a:off x="4438130" y="385832"/>
              <a:ext cx="5235854" cy="5235854"/>
            </a:xfrm>
            <a:custGeom>
              <a:avLst/>
              <a:gdLst>
                <a:gd name="connsiteX0" fmla="*/ 2617927 w 5235854"/>
                <a:gd name="connsiteY0" fmla="*/ 0 h 5235854"/>
                <a:gd name="connsiteX1" fmla="*/ 5107724 w 5235854"/>
                <a:gd name="connsiteY1" fmla="*/ 1808943 h 5235854"/>
                <a:gd name="connsiteX2" fmla="*/ 2617927 w 5235854"/>
                <a:gd name="connsiteY2" fmla="*/ 2617927 h 5235854"/>
                <a:gd name="connsiteX3" fmla="*/ 2617927 w 5235854"/>
                <a:gd name="connsiteY3" fmla="*/ 0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2617927" y="0"/>
                  </a:moveTo>
                  <a:cubicBezTo>
                    <a:pt x="3752082" y="0"/>
                    <a:pt x="4757250" y="730298"/>
                    <a:pt x="5107724" y="1808943"/>
                  </a:cubicBezTo>
                  <a:lnTo>
                    <a:pt x="2617927" y="2617927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5500" tIns="904252" rIns="845661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1. Potreba za istraživanjem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526F9B-29EE-8333-86F5-7575E60C2567}"/>
                </a:ext>
              </a:extLst>
            </p:cNvPr>
            <p:cNvSpPr/>
            <p:nvPr/>
          </p:nvSpPr>
          <p:spPr>
            <a:xfrm>
              <a:off x="4483008" y="525455"/>
              <a:ext cx="5235854" cy="5235854"/>
            </a:xfrm>
            <a:custGeom>
              <a:avLst/>
              <a:gdLst>
                <a:gd name="connsiteX0" fmla="*/ 5107724 w 5235854"/>
                <a:gd name="connsiteY0" fmla="*/ 1808943 h 5235854"/>
                <a:gd name="connsiteX1" fmla="*/ 4156706 w 5235854"/>
                <a:gd name="connsiteY1" fmla="*/ 4735874 h 5235854"/>
                <a:gd name="connsiteX2" fmla="*/ 2617927 w 5235854"/>
                <a:gd name="connsiteY2" fmla="*/ 2617927 h 5235854"/>
                <a:gd name="connsiteX3" fmla="*/ 5107724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5107724" y="1808943"/>
                  </a:moveTo>
                  <a:cubicBezTo>
                    <a:pt x="5458197" y="2887588"/>
                    <a:pt x="5074257" y="4069235"/>
                    <a:pt x="4156706" y="4735874"/>
                  </a:cubicBezTo>
                  <a:lnTo>
                    <a:pt x="2617927" y="2617927"/>
                  </a:lnTo>
                  <a:lnTo>
                    <a:pt x="5107724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6270" tIns="2416417" rIns="329554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2. Planiranje studije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527E62-0007-76B6-F370-0D740DA956D7}"/>
                </a:ext>
              </a:extLst>
            </p:cNvPr>
            <p:cNvSpPr/>
            <p:nvPr/>
          </p:nvSpPr>
          <p:spPr>
            <a:xfrm>
              <a:off x="4364578" y="611472"/>
              <a:ext cx="5235854" cy="5235854"/>
            </a:xfrm>
            <a:custGeom>
              <a:avLst/>
              <a:gdLst>
                <a:gd name="connsiteX0" fmla="*/ 4156706 w 5235854"/>
                <a:gd name="connsiteY0" fmla="*/ 4735874 h 5235854"/>
                <a:gd name="connsiteX1" fmla="*/ 1079148 w 5235854"/>
                <a:gd name="connsiteY1" fmla="*/ 4735874 h 5235854"/>
                <a:gd name="connsiteX2" fmla="*/ 2617927 w 5235854"/>
                <a:gd name="connsiteY2" fmla="*/ 2617927 h 5235854"/>
                <a:gd name="connsiteX3" fmla="*/ 4156706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4156706" y="4735874"/>
                  </a:moveTo>
                  <a:cubicBezTo>
                    <a:pt x="3239156" y="5402513"/>
                    <a:pt x="1996699" y="5402513"/>
                    <a:pt x="1079148" y="4735874"/>
                  </a:cubicBezTo>
                  <a:lnTo>
                    <a:pt x="2617927" y="2617927"/>
                  </a:lnTo>
                  <a:lnTo>
                    <a:pt x="4156706" y="4735874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078" tIns="3701695" rIns="1894078" bIns="21112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3. Izvješćivanje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48E7E5-382E-49C3-2C02-9CEA666C568B}"/>
                </a:ext>
              </a:extLst>
            </p:cNvPr>
            <p:cNvSpPr/>
            <p:nvPr/>
          </p:nvSpPr>
          <p:spPr>
            <a:xfrm>
              <a:off x="4246148" y="525455"/>
              <a:ext cx="5235854" cy="5235854"/>
            </a:xfrm>
            <a:custGeom>
              <a:avLst/>
              <a:gdLst>
                <a:gd name="connsiteX0" fmla="*/ 1079148 w 5235854"/>
                <a:gd name="connsiteY0" fmla="*/ 4735874 h 5235854"/>
                <a:gd name="connsiteX1" fmla="*/ 128130 w 5235854"/>
                <a:gd name="connsiteY1" fmla="*/ 1808943 h 5235854"/>
                <a:gd name="connsiteX2" fmla="*/ 2617927 w 5235854"/>
                <a:gd name="connsiteY2" fmla="*/ 2617927 h 5235854"/>
                <a:gd name="connsiteX3" fmla="*/ 1079148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079148" y="4735874"/>
                  </a:moveTo>
                  <a:cubicBezTo>
                    <a:pt x="161598" y="4069235"/>
                    <a:pt x="-222343" y="2887588"/>
                    <a:pt x="128130" y="1808943"/>
                  </a:cubicBezTo>
                  <a:lnTo>
                    <a:pt x="2617927" y="2617927"/>
                  </a:lnTo>
                  <a:lnTo>
                    <a:pt x="1079148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555" tIns="2416417" rIns="3396269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4. Objavljivanje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3C27B1-5B0D-F20A-17C0-280084D0FC01}"/>
                </a:ext>
              </a:extLst>
            </p:cNvPr>
            <p:cNvSpPr/>
            <p:nvPr/>
          </p:nvSpPr>
          <p:spPr>
            <a:xfrm>
              <a:off x="4291027" y="385832"/>
              <a:ext cx="5235854" cy="5235854"/>
            </a:xfrm>
            <a:custGeom>
              <a:avLst/>
              <a:gdLst>
                <a:gd name="connsiteX0" fmla="*/ 128130 w 5235854"/>
                <a:gd name="connsiteY0" fmla="*/ 1808943 h 5235854"/>
                <a:gd name="connsiteX1" fmla="*/ 2617927 w 5235854"/>
                <a:gd name="connsiteY1" fmla="*/ 0 h 5235854"/>
                <a:gd name="connsiteX2" fmla="*/ 2617927 w 5235854"/>
                <a:gd name="connsiteY2" fmla="*/ 2617927 h 5235854"/>
                <a:gd name="connsiteX3" fmla="*/ 128130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28130" y="1808943"/>
                  </a:moveTo>
                  <a:cubicBezTo>
                    <a:pt x="478603" y="730298"/>
                    <a:pt x="1483772" y="0"/>
                    <a:pt x="2617927" y="0"/>
                  </a:cubicBezTo>
                  <a:lnTo>
                    <a:pt x="2617927" y="2617927"/>
                  </a:lnTo>
                  <a:lnTo>
                    <a:pt x="128130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661" tIns="904252" rIns="2755500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5. Implementacija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E504858C-AF3C-378B-A6F0-2F24677FAE9B}"/>
                </a:ext>
              </a:extLst>
            </p:cNvPr>
            <p:cNvSpPr/>
            <p:nvPr/>
          </p:nvSpPr>
          <p:spPr>
            <a:xfrm>
              <a:off x="411375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FF4B8E0D-6CF0-5E4B-6E8E-0FC5D51C1D80}"/>
                </a:ext>
              </a:extLst>
            </p:cNvPr>
            <p:cNvSpPr/>
            <p:nvPr/>
          </p:nvSpPr>
          <p:spPr>
            <a:xfrm>
              <a:off x="4159246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418505ED-E013-BCA2-5330-9DCCA6C85DEE}"/>
                </a:ext>
              </a:extLst>
            </p:cNvPr>
            <p:cNvSpPr/>
            <p:nvPr/>
          </p:nvSpPr>
          <p:spPr>
            <a:xfrm>
              <a:off x="4040454" y="28756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89302C1F-AE5B-CEF8-A03F-3E7514C6A716}"/>
                </a:ext>
              </a:extLst>
            </p:cNvPr>
            <p:cNvSpPr/>
            <p:nvPr/>
          </p:nvSpPr>
          <p:spPr>
            <a:xfrm>
              <a:off x="3921662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6F9F2D1D-8D53-6AC9-F241-3A3FBC567F81}"/>
                </a:ext>
              </a:extLst>
            </p:cNvPr>
            <p:cNvSpPr/>
            <p:nvPr/>
          </p:nvSpPr>
          <p:spPr>
            <a:xfrm>
              <a:off x="396714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9632B81-FC60-61F9-D652-5C6000919286}"/>
              </a:ext>
            </a:extLst>
          </p:cNvPr>
          <p:cNvSpPr/>
          <p:nvPr/>
        </p:nvSpPr>
        <p:spPr>
          <a:xfrm>
            <a:off x="5856726" y="2071630"/>
            <a:ext cx="1878328" cy="186425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Ciklus istraživanja</a:t>
            </a:r>
          </a:p>
        </p:txBody>
      </p:sp>
    </p:spTree>
    <p:extLst>
      <p:ext uri="{BB962C8B-B14F-4D97-AF65-F5344CB8AC3E}">
        <p14:creationId xmlns:p14="http://schemas.microsoft.com/office/powerpoint/2010/main" val="243388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363B6A-E325-5940-BA30-D1633140F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038891"/>
              </p:ext>
            </p:extLst>
          </p:nvPr>
        </p:nvGraphicFramePr>
        <p:xfrm>
          <a:off x="1115328" y="365449"/>
          <a:ext cx="9500421" cy="59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89FDA4F-552D-513A-D149-07D1F54A49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569" r="18621" b="11402"/>
          <a:stretch/>
        </p:blipFill>
        <p:spPr>
          <a:xfrm>
            <a:off x="9825422" y="0"/>
            <a:ext cx="2366578" cy="22754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84536B-B988-56DE-D84D-BB0835B49EC7}"/>
              </a:ext>
            </a:extLst>
          </p:cNvPr>
          <p:cNvGrpSpPr/>
          <p:nvPr/>
        </p:nvGrpSpPr>
        <p:grpSpPr>
          <a:xfrm>
            <a:off x="3786920" y="3954746"/>
            <a:ext cx="2949782" cy="2041108"/>
            <a:chOff x="3863120" y="4025866"/>
            <a:chExt cx="2548394" cy="2041108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6A2722-A0B1-DD23-4E9C-BFD919D12AC3}"/>
                </a:ext>
              </a:extLst>
            </p:cNvPr>
            <p:cNvSpPr/>
            <p:nvPr/>
          </p:nvSpPr>
          <p:spPr>
            <a:xfrm>
              <a:off x="4264937" y="4073801"/>
              <a:ext cx="2146577" cy="199317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3E11827-64DE-38A8-50AF-A5AE46E15173}"/>
                </a:ext>
              </a:extLst>
            </p:cNvPr>
            <p:cNvSpPr/>
            <p:nvPr/>
          </p:nvSpPr>
          <p:spPr>
            <a:xfrm>
              <a:off x="3863120" y="4025866"/>
              <a:ext cx="658357" cy="45827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7468E1-AB09-8A86-F93F-E1D9E2360023}"/>
              </a:ext>
            </a:extLst>
          </p:cNvPr>
          <p:cNvGrpSpPr/>
          <p:nvPr/>
        </p:nvGrpSpPr>
        <p:grpSpPr>
          <a:xfrm>
            <a:off x="3909527" y="2967082"/>
            <a:ext cx="5484410" cy="1777631"/>
            <a:chOff x="3532711" y="3347723"/>
            <a:chExt cx="5350415" cy="1777631"/>
          </a:xfrm>
          <a:solidFill>
            <a:schemeClr val="bg1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DB326-FA94-D514-4445-1578D3A2F8B6}"/>
                </a:ext>
              </a:extLst>
            </p:cNvPr>
            <p:cNvSpPr/>
            <p:nvPr/>
          </p:nvSpPr>
          <p:spPr>
            <a:xfrm>
              <a:off x="6431448" y="3388561"/>
              <a:ext cx="2451678" cy="173679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97A33C2-F682-E0C7-3912-315D9A5919D8}"/>
                </a:ext>
              </a:extLst>
            </p:cNvPr>
            <p:cNvSpPr/>
            <p:nvPr/>
          </p:nvSpPr>
          <p:spPr>
            <a:xfrm>
              <a:off x="3532711" y="3347723"/>
              <a:ext cx="3102571" cy="82462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CB975-6F6D-427E-AFDB-E7C59109523A}"/>
              </a:ext>
            </a:extLst>
          </p:cNvPr>
          <p:cNvGrpSpPr/>
          <p:nvPr/>
        </p:nvGrpSpPr>
        <p:grpSpPr>
          <a:xfrm>
            <a:off x="3909526" y="1103296"/>
            <a:ext cx="5475079" cy="1888472"/>
            <a:chOff x="4043521" y="1019319"/>
            <a:chExt cx="5350415" cy="1888472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980FF18-3B73-41BF-AFFF-D2D702A06687}"/>
                </a:ext>
              </a:extLst>
            </p:cNvPr>
            <p:cNvSpPr/>
            <p:nvPr/>
          </p:nvSpPr>
          <p:spPr>
            <a:xfrm>
              <a:off x="4043521" y="2134852"/>
              <a:ext cx="3102571" cy="7729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692D252-F216-A9B1-B358-0577EB4C15C7}"/>
                </a:ext>
              </a:extLst>
            </p:cNvPr>
            <p:cNvSpPr/>
            <p:nvPr/>
          </p:nvSpPr>
          <p:spPr>
            <a:xfrm>
              <a:off x="6942258" y="1019319"/>
              <a:ext cx="2451678" cy="173679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82E42C-453B-2E71-5469-2412455730DF}"/>
              </a:ext>
            </a:extLst>
          </p:cNvPr>
          <p:cNvGrpSpPr/>
          <p:nvPr/>
        </p:nvGrpSpPr>
        <p:grpSpPr>
          <a:xfrm>
            <a:off x="3685161" y="139959"/>
            <a:ext cx="3102571" cy="2059635"/>
            <a:chOff x="3845620" y="107529"/>
            <a:chExt cx="2832704" cy="1898886"/>
          </a:xfrm>
          <a:solidFill>
            <a:schemeClr val="bg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171F47-F2E9-2A80-9E2A-0A3ED2602FB5}"/>
                </a:ext>
              </a:extLst>
            </p:cNvPr>
            <p:cNvSpPr/>
            <p:nvPr/>
          </p:nvSpPr>
          <p:spPr>
            <a:xfrm rot="20249137">
              <a:off x="3845620" y="1548140"/>
              <a:ext cx="762052" cy="45827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4FB49E-0D1F-5B9F-8FF8-AC3CCF6E89D5}"/>
                </a:ext>
              </a:extLst>
            </p:cNvPr>
            <p:cNvSpPr/>
            <p:nvPr/>
          </p:nvSpPr>
          <p:spPr>
            <a:xfrm>
              <a:off x="4226646" y="107529"/>
              <a:ext cx="2451678" cy="173679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7FDE3A-123D-8F65-9FB9-5E776D4593F8}"/>
              </a:ext>
            </a:extLst>
          </p:cNvPr>
          <p:cNvSpPr txBox="1"/>
          <p:nvPr/>
        </p:nvSpPr>
        <p:spPr>
          <a:xfrm>
            <a:off x="8464608" y="146600"/>
            <a:ext cx="201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rgbClr val="000000"/>
                </a:solidFill>
              </a:rPr>
              <a:t>~40 % ekologija</a:t>
            </a:r>
          </a:p>
          <a:p>
            <a:r>
              <a:rPr lang="hr-HR" sz="1500" dirty="0">
                <a:solidFill>
                  <a:srgbClr val="000000"/>
                </a:solidFill>
              </a:rPr>
              <a:t>~50 % medicina</a:t>
            </a:r>
          </a:p>
        </p:txBody>
      </p:sp>
    </p:spTree>
    <p:extLst>
      <p:ext uri="{BB962C8B-B14F-4D97-AF65-F5344CB8AC3E}">
        <p14:creationId xmlns:p14="http://schemas.microsoft.com/office/powerpoint/2010/main" val="2033908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E4853F-B150-A460-5B13-AEF5E61A2B3E}"/>
              </a:ext>
            </a:extLst>
          </p:cNvPr>
          <p:cNvSpPr/>
          <p:nvPr/>
        </p:nvSpPr>
        <p:spPr>
          <a:xfrm>
            <a:off x="4683760" y="84345"/>
            <a:ext cx="4389120" cy="75599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26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3C42A-B7AF-A953-AEE6-B0C07D39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13" y="906937"/>
            <a:ext cx="7868293" cy="5044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D568E-729E-4108-86D0-6E94E111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69" b="22339"/>
          <a:stretch/>
        </p:blipFill>
        <p:spPr>
          <a:xfrm>
            <a:off x="5806718" y="196107"/>
            <a:ext cx="3090441" cy="55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3B42E9-B9D1-11CD-5E09-5F6D9FBF3993}"/>
              </a:ext>
            </a:extLst>
          </p:cNvPr>
          <p:cNvSpPr/>
          <p:nvPr/>
        </p:nvSpPr>
        <p:spPr>
          <a:xfrm>
            <a:off x="2623981" y="936310"/>
            <a:ext cx="8562179" cy="5061028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2C19B386-0667-5D41-1888-332A713CB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1401" y="121188"/>
            <a:ext cx="682310" cy="6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F500-718B-6B8E-57E8-AD1F1304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8C281A4-A253-48D8-22DB-D3CFC4AAF8F7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921662" y="61708"/>
            <a:chExt cx="6121687" cy="6109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A8D0ACE-3582-96D3-FBC7-C559779B9705}"/>
                </a:ext>
              </a:extLst>
            </p:cNvPr>
            <p:cNvSpPr/>
            <p:nvPr/>
          </p:nvSpPr>
          <p:spPr>
            <a:xfrm>
              <a:off x="4438130" y="385832"/>
              <a:ext cx="5235854" cy="5235854"/>
            </a:xfrm>
            <a:custGeom>
              <a:avLst/>
              <a:gdLst>
                <a:gd name="connsiteX0" fmla="*/ 2617927 w 5235854"/>
                <a:gd name="connsiteY0" fmla="*/ 0 h 5235854"/>
                <a:gd name="connsiteX1" fmla="*/ 5107724 w 5235854"/>
                <a:gd name="connsiteY1" fmla="*/ 1808943 h 5235854"/>
                <a:gd name="connsiteX2" fmla="*/ 2617927 w 5235854"/>
                <a:gd name="connsiteY2" fmla="*/ 2617927 h 5235854"/>
                <a:gd name="connsiteX3" fmla="*/ 2617927 w 5235854"/>
                <a:gd name="connsiteY3" fmla="*/ 0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2617927" y="0"/>
                  </a:moveTo>
                  <a:cubicBezTo>
                    <a:pt x="3752082" y="0"/>
                    <a:pt x="4757250" y="730298"/>
                    <a:pt x="5107724" y="1808943"/>
                  </a:cubicBezTo>
                  <a:lnTo>
                    <a:pt x="2617927" y="2617927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5500" tIns="904252" rIns="845661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1. Potreba za istraživanjem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9EDC6-D287-46AE-3809-0D3E27C64FCB}"/>
                </a:ext>
              </a:extLst>
            </p:cNvPr>
            <p:cNvSpPr/>
            <p:nvPr/>
          </p:nvSpPr>
          <p:spPr>
            <a:xfrm>
              <a:off x="4483008" y="525455"/>
              <a:ext cx="5235854" cy="5235854"/>
            </a:xfrm>
            <a:custGeom>
              <a:avLst/>
              <a:gdLst>
                <a:gd name="connsiteX0" fmla="*/ 5107724 w 5235854"/>
                <a:gd name="connsiteY0" fmla="*/ 1808943 h 5235854"/>
                <a:gd name="connsiteX1" fmla="*/ 4156706 w 5235854"/>
                <a:gd name="connsiteY1" fmla="*/ 4735874 h 5235854"/>
                <a:gd name="connsiteX2" fmla="*/ 2617927 w 5235854"/>
                <a:gd name="connsiteY2" fmla="*/ 2617927 h 5235854"/>
                <a:gd name="connsiteX3" fmla="*/ 5107724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5107724" y="1808943"/>
                  </a:moveTo>
                  <a:cubicBezTo>
                    <a:pt x="5458197" y="2887588"/>
                    <a:pt x="5074257" y="4069235"/>
                    <a:pt x="4156706" y="4735874"/>
                  </a:cubicBezTo>
                  <a:lnTo>
                    <a:pt x="2617927" y="2617927"/>
                  </a:lnTo>
                  <a:lnTo>
                    <a:pt x="5107724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6270" tIns="2416417" rIns="329554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2. Planiranje studije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49591B-13AF-42FB-D771-8FCE7190D8CD}"/>
                </a:ext>
              </a:extLst>
            </p:cNvPr>
            <p:cNvSpPr/>
            <p:nvPr/>
          </p:nvSpPr>
          <p:spPr>
            <a:xfrm>
              <a:off x="4364578" y="611472"/>
              <a:ext cx="5235854" cy="5235854"/>
            </a:xfrm>
            <a:custGeom>
              <a:avLst/>
              <a:gdLst>
                <a:gd name="connsiteX0" fmla="*/ 4156706 w 5235854"/>
                <a:gd name="connsiteY0" fmla="*/ 4735874 h 5235854"/>
                <a:gd name="connsiteX1" fmla="*/ 1079148 w 5235854"/>
                <a:gd name="connsiteY1" fmla="*/ 4735874 h 5235854"/>
                <a:gd name="connsiteX2" fmla="*/ 2617927 w 5235854"/>
                <a:gd name="connsiteY2" fmla="*/ 2617927 h 5235854"/>
                <a:gd name="connsiteX3" fmla="*/ 4156706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4156706" y="4735874"/>
                  </a:moveTo>
                  <a:cubicBezTo>
                    <a:pt x="3239156" y="5402513"/>
                    <a:pt x="1996699" y="5402513"/>
                    <a:pt x="1079148" y="4735874"/>
                  </a:cubicBezTo>
                  <a:lnTo>
                    <a:pt x="2617927" y="2617927"/>
                  </a:lnTo>
                  <a:lnTo>
                    <a:pt x="4156706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078" tIns="3701695" rIns="1894078" bIns="21112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3. Izvješćivanje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8B7975-E856-BC5C-8CA5-41F6414CEDDB}"/>
                </a:ext>
              </a:extLst>
            </p:cNvPr>
            <p:cNvSpPr/>
            <p:nvPr/>
          </p:nvSpPr>
          <p:spPr>
            <a:xfrm>
              <a:off x="4246148" y="525455"/>
              <a:ext cx="5235854" cy="5235854"/>
            </a:xfrm>
            <a:custGeom>
              <a:avLst/>
              <a:gdLst>
                <a:gd name="connsiteX0" fmla="*/ 1079148 w 5235854"/>
                <a:gd name="connsiteY0" fmla="*/ 4735874 h 5235854"/>
                <a:gd name="connsiteX1" fmla="*/ 128130 w 5235854"/>
                <a:gd name="connsiteY1" fmla="*/ 1808943 h 5235854"/>
                <a:gd name="connsiteX2" fmla="*/ 2617927 w 5235854"/>
                <a:gd name="connsiteY2" fmla="*/ 2617927 h 5235854"/>
                <a:gd name="connsiteX3" fmla="*/ 1079148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079148" y="4735874"/>
                  </a:moveTo>
                  <a:cubicBezTo>
                    <a:pt x="161598" y="4069235"/>
                    <a:pt x="-222343" y="2887588"/>
                    <a:pt x="128130" y="1808943"/>
                  </a:cubicBezTo>
                  <a:lnTo>
                    <a:pt x="2617927" y="2617927"/>
                  </a:lnTo>
                  <a:lnTo>
                    <a:pt x="1079148" y="4735874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555" tIns="2416417" rIns="3396269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4. Objavljivanje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323B87-5387-9117-BF63-CA25E7FC931F}"/>
                </a:ext>
              </a:extLst>
            </p:cNvPr>
            <p:cNvSpPr/>
            <p:nvPr/>
          </p:nvSpPr>
          <p:spPr>
            <a:xfrm>
              <a:off x="4291027" y="385832"/>
              <a:ext cx="5235854" cy="5235854"/>
            </a:xfrm>
            <a:custGeom>
              <a:avLst/>
              <a:gdLst>
                <a:gd name="connsiteX0" fmla="*/ 128130 w 5235854"/>
                <a:gd name="connsiteY0" fmla="*/ 1808943 h 5235854"/>
                <a:gd name="connsiteX1" fmla="*/ 2617927 w 5235854"/>
                <a:gd name="connsiteY1" fmla="*/ 0 h 5235854"/>
                <a:gd name="connsiteX2" fmla="*/ 2617927 w 5235854"/>
                <a:gd name="connsiteY2" fmla="*/ 2617927 h 5235854"/>
                <a:gd name="connsiteX3" fmla="*/ 128130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28130" y="1808943"/>
                  </a:moveTo>
                  <a:cubicBezTo>
                    <a:pt x="478603" y="730298"/>
                    <a:pt x="1483772" y="0"/>
                    <a:pt x="2617927" y="0"/>
                  </a:cubicBezTo>
                  <a:lnTo>
                    <a:pt x="2617927" y="2617927"/>
                  </a:lnTo>
                  <a:lnTo>
                    <a:pt x="128130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661" tIns="904252" rIns="2755500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5. Implementacija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7A200B95-6CE2-9C95-5F68-AAAFDF250E7A}"/>
                </a:ext>
              </a:extLst>
            </p:cNvPr>
            <p:cNvSpPr/>
            <p:nvPr/>
          </p:nvSpPr>
          <p:spPr>
            <a:xfrm>
              <a:off x="411375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616BB41A-542F-BAF3-1F22-E3F2ED72CDEB}"/>
                </a:ext>
              </a:extLst>
            </p:cNvPr>
            <p:cNvSpPr/>
            <p:nvPr/>
          </p:nvSpPr>
          <p:spPr>
            <a:xfrm>
              <a:off x="4159246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E25588D6-72FE-500B-2E15-BAF1F2A62A18}"/>
                </a:ext>
              </a:extLst>
            </p:cNvPr>
            <p:cNvSpPr/>
            <p:nvPr/>
          </p:nvSpPr>
          <p:spPr>
            <a:xfrm>
              <a:off x="4040454" y="28756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EC698E7A-A0BC-0BD0-D511-2CA67C163E4D}"/>
                </a:ext>
              </a:extLst>
            </p:cNvPr>
            <p:cNvSpPr/>
            <p:nvPr/>
          </p:nvSpPr>
          <p:spPr>
            <a:xfrm>
              <a:off x="3921662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A72DFC70-AF9D-6575-9FBC-17B5EDB48B4E}"/>
                </a:ext>
              </a:extLst>
            </p:cNvPr>
            <p:cNvSpPr/>
            <p:nvPr/>
          </p:nvSpPr>
          <p:spPr>
            <a:xfrm>
              <a:off x="396714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AD3E027-E8E3-5C7D-7B85-B253666C115F}"/>
              </a:ext>
            </a:extLst>
          </p:cNvPr>
          <p:cNvSpPr/>
          <p:nvPr/>
        </p:nvSpPr>
        <p:spPr>
          <a:xfrm>
            <a:off x="5856726" y="2071630"/>
            <a:ext cx="1878328" cy="186425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Ciklus istraživanja</a:t>
            </a:r>
          </a:p>
        </p:txBody>
      </p:sp>
    </p:spTree>
    <p:extLst>
      <p:ext uri="{BB962C8B-B14F-4D97-AF65-F5344CB8AC3E}">
        <p14:creationId xmlns:p14="http://schemas.microsoft.com/office/powerpoint/2010/main" val="683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B901-87EA-BC71-8058-6B18915A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AD2F76-E394-F044-E33C-24BC1BFDF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659946"/>
              </p:ext>
            </p:extLst>
          </p:nvPr>
        </p:nvGraphicFramePr>
        <p:xfrm>
          <a:off x="1022022" y="223936"/>
          <a:ext cx="9500421" cy="61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2FBAD10-487B-BE06-21DC-F62BECC2EE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655" r="18535" b="11569"/>
          <a:stretch/>
        </p:blipFill>
        <p:spPr>
          <a:xfrm>
            <a:off x="9820962" y="0"/>
            <a:ext cx="2371038" cy="22754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3E6491B-7ED8-424E-6DA7-73D1665D8B22}"/>
              </a:ext>
            </a:extLst>
          </p:cNvPr>
          <p:cNvGrpSpPr/>
          <p:nvPr/>
        </p:nvGrpSpPr>
        <p:grpSpPr>
          <a:xfrm>
            <a:off x="2747810" y="1"/>
            <a:ext cx="2579234" cy="2266159"/>
            <a:chOff x="4226646" y="107529"/>
            <a:chExt cx="2451678" cy="2266160"/>
          </a:xfrm>
          <a:solidFill>
            <a:schemeClr val="bg1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2E2A899-F9D8-A503-BA5E-76C753CCF57E}"/>
                </a:ext>
              </a:extLst>
            </p:cNvPr>
            <p:cNvSpPr/>
            <p:nvPr/>
          </p:nvSpPr>
          <p:spPr>
            <a:xfrm rot="16200000">
              <a:off x="4318301" y="1668147"/>
              <a:ext cx="801700" cy="60938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6DE99EE-9D06-7E95-D5A7-CE7EF0432FFB}"/>
                </a:ext>
              </a:extLst>
            </p:cNvPr>
            <p:cNvSpPr/>
            <p:nvPr/>
          </p:nvSpPr>
          <p:spPr>
            <a:xfrm>
              <a:off x="4226646" y="107529"/>
              <a:ext cx="2451678" cy="173679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E2D7DB-1E20-02A0-7F7B-EF2906DED284}"/>
              </a:ext>
            </a:extLst>
          </p:cNvPr>
          <p:cNvGrpSpPr/>
          <p:nvPr/>
        </p:nvGrpSpPr>
        <p:grpSpPr>
          <a:xfrm>
            <a:off x="3881535" y="605392"/>
            <a:ext cx="4386828" cy="2311186"/>
            <a:chOff x="3625152" y="605392"/>
            <a:chExt cx="4643212" cy="23111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1C3FA6-38CF-B1BD-14EB-F94239F58F66}"/>
                </a:ext>
              </a:extLst>
            </p:cNvPr>
            <p:cNvSpPr/>
            <p:nvPr/>
          </p:nvSpPr>
          <p:spPr>
            <a:xfrm>
              <a:off x="5462075" y="605392"/>
              <a:ext cx="2806289" cy="173679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849C9D-FA5B-205B-C366-296081E19C3E}"/>
                </a:ext>
              </a:extLst>
            </p:cNvPr>
            <p:cNvSpPr/>
            <p:nvPr/>
          </p:nvSpPr>
          <p:spPr>
            <a:xfrm>
              <a:off x="3625152" y="2275490"/>
              <a:ext cx="821452" cy="64108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3DD871D-3711-7C48-D437-45DE055EC521}"/>
                </a:ext>
              </a:extLst>
            </p:cNvPr>
            <p:cNvSpPr/>
            <p:nvPr/>
          </p:nvSpPr>
          <p:spPr>
            <a:xfrm rot="20622203">
              <a:off x="4101682" y="1986996"/>
              <a:ext cx="1841758" cy="41722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3345E8-2103-A44A-C385-135217E96A66}"/>
              </a:ext>
            </a:extLst>
          </p:cNvPr>
          <p:cNvGrpSpPr/>
          <p:nvPr/>
        </p:nvGrpSpPr>
        <p:grpSpPr>
          <a:xfrm>
            <a:off x="3881535" y="2366053"/>
            <a:ext cx="5478734" cy="1663438"/>
            <a:chOff x="3644902" y="2366053"/>
            <a:chExt cx="5715367" cy="1663438"/>
          </a:xfrm>
          <a:solidFill>
            <a:schemeClr val="bg1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8A6DCE-FAA6-9942-6DE4-9DED1CB7A747}"/>
                </a:ext>
              </a:extLst>
            </p:cNvPr>
            <p:cNvSpPr/>
            <p:nvPr/>
          </p:nvSpPr>
          <p:spPr>
            <a:xfrm>
              <a:off x="3644902" y="3047572"/>
              <a:ext cx="3263897" cy="26233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4AF3394-8F77-9DA3-E287-BA28299FC7DE}"/>
                </a:ext>
              </a:extLst>
            </p:cNvPr>
            <p:cNvSpPr/>
            <p:nvPr/>
          </p:nvSpPr>
          <p:spPr>
            <a:xfrm>
              <a:off x="6669635" y="2366053"/>
              <a:ext cx="2690634" cy="166343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90FC1F-70B8-3658-FDE5-E84BE77EA063}"/>
              </a:ext>
            </a:extLst>
          </p:cNvPr>
          <p:cNvGrpSpPr/>
          <p:nvPr/>
        </p:nvGrpSpPr>
        <p:grpSpPr>
          <a:xfrm>
            <a:off x="3881535" y="3533840"/>
            <a:ext cx="4469931" cy="2186346"/>
            <a:chOff x="3881535" y="3533840"/>
            <a:chExt cx="4469931" cy="218634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2ECE4C-2F0C-C393-55DB-71FCB1D07EF9}"/>
                </a:ext>
              </a:extLst>
            </p:cNvPr>
            <p:cNvSpPr/>
            <p:nvPr/>
          </p:nvSpPr>
          <p:spPr>
            <a:xfrm>
              <a:off x="5772232" y="4056748"/>
              <a:ext cx="2579234" cy="166343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D5BC24-1F2A-2751-CB9C-3EE4E2E8D343}"/>
                </a:ext>
              </a:extLst>
            </p:cNvPr>
            <p:cNvSpPr/>
            <p:nvPr/>
          </p:nvSpPr>
          <p:spPr>
            <a:xfrm rot="1037404">
              <a:off x="4123064" y="3927686"/>
              <a:ext cx="1841758" cy="41722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8C241C3-E0AF-D938-6BA7-1D8F72841AF7}"/>
                </a:ext>
              </a:extLst>
            </p:cNvPr>
            <p:cNvSpPr/>
            <p:nvPr/>
          </p:nvSpPr>
          <p:spPr>
            <a:xfrm>
              <a:off x="3881535" y="3533840"/>
              <a:ext cx="565068" cy="53249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2E3A23-8EC6-6E5D-E88F-63981A346C31}"/>
              </a:ext>
            </a:extLst>
          </p:cNvPr>
          <p:cNvGrpSpPr/>
          <p:nvPr/>
        </p:nvGrpSpPr>
        <p:grpSpPr>
          <a:xfrm>
            <a:off x="2589252" y="4038822"/>
            <a:ext cx="2579234" cy="2051277"/>
            <a:chOff x="2589252" y="4038822"/>
            <a:chExt cx="2579234" cy="2051277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D99FCE6-BEEA-8D0B-81E7-A4F4E6C84963}"/>
                </a:ext>
              </a:extLst>
            </p:cNvPr>
            <p:cNvSpPr/>
            <p:nvPr/>
          </p:nvSpPr>
          <p:spPr>
            <a:xfrm rot="16200000">
              <a:off x="2700973" y="4128018"/>
              <a:ext cx="819480" cy="64108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8590AE-1CEC-A13A-7918-4B28EE15DDA2}"/>
                </a:ext>
              </a:extLst>
            </p:cNvPr>
            <p:cNvSpPr/>
            <p:nvPr/>
          </p:nvSpPr>
          <p:spPr>
            <a:xfrm>
              <a:off x="2589252" y="4505645"/>
              <a:ext cx="2579234" cy="158445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E4EAF05-76FD-A42A-E25B-5D3E7F31E65D}"/>
              </a:ext>
            </a:extLst>
          </p:cNvPr>
          <p:cNvSpPr txBox="1"/>
          <p:nvPr/>
        </p:nvSpPr>
        <p:spPr>
          <a:xfrm>
            <a:off x="8464608" y="146600"/>
            <a:ext cx="201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rgbClr val="000000"/>
                </a:solidFill>
              </a:rPr>
              <a:t>~50 % ekologija</a:t>
            </a:r>
          </a:p>
          <a:p>
            <a:r>
              <a:rPr lang="hr-HR" sz="1500" dirty="0">
                <a:solidFill>
                  <a:srgbClr val="000000"/>
                </a:solidFill>
              </a:rPr>
              <a:t>~50 % medicina</a:t>
            </a:r>
          </a:p>
        </p:txBody>
      </p:sp>
    </p:spTree>
    <p:extLst>
      <p:ext uri="{BB962C8B-B14F-4D97-AF65-F5344CB8AC3E}">
        <p14:creationId xmlns:p14="http://schemas.microsoft.com/office/powerpoint/2010/main" val="32740472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75EB2-E9E3-0510-1E7B-ADE96E28F81C}"/>
              </a:ext>
            </a:extLst>
          </p:cNvPr>
          <p:cNvSpPr txBox="1"/>
          <p:nvPr/>
        </p:nvSpPr>
        <p:spPr>
          <a:xfrm>
            <a:off x="8241854" y="4369474"/>
            <a:ext cx="3347799" cy="1047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300" dirty="0">
                <a:solidFill>
                  <a:srgbClr val="000000"/>
                </a:solidFill>
                <a:ea typeface="+mj-ea"/>
                <a:cs typeface="+mj-cs"/>
              </a:rPr>
              <a:t>s</a:t>
            </a:r>
            <a:r>
              <a:rPr lang="hr-HR" sz="2300" b="0" i="0" u="none" strike="noStrike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manjena vrijednost </a:t>
            </a:r>
            <a:r>
              <a:rPr lang="en-US" sz="2300" b="0" i="0" u="none" strike="noStrike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za </a:t>
            </a:r>
            <a:r>
              <a:rPr lang="en-US" sz="2300" b="0" i="0" u="none" strike="noStrike" kern="1200" dirty="0" err="1">
                <a:solidFill>
                  <a:srgbClr val="000000"/>
                </a:solidFill>
                <a:effectLst/>
                <a:ea typeface="+mj-ea"/>
                <a:cs typeface="+mj-cs"/>
              </a:rPr>
              <a:t>krajnjeg</a:t>
            </a:r>
            <a:r>
              <a:rPr lang="en-US" sz="2300" b="0" i="0" u="none" strike="noStrike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 </a:t>
            </a:r>
            <a:r>
              <a:rPr lang="en-US" sz="2300" b="0" i="0" u="none" strike="noStrike" kern="1200" dirty="0" err="1">
                <a:solidFill>
                  <a:srgbClr val="000000"/>
                </a:solidFill>
                <a:effectLst/>
                <a:ea typeface="+mj-ea"/>
                <a:cs typeface="+mj-cs"/>
              </a:rPr>
              <a:t>korisnika</a:t>
            </a:r>
            <a:endParaRPr lang="hr-HR" sz="2300" b="0" i="0" u="none" strike="noStrike" kern="1200" dirty="0">
              <a:solidFill>
                <a:srgbClr val="000000"/>
              </a:solidFill>
              <a:effectLst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F5FE0-4118-8174-4177-4DB4744ED26D}"/>
              </a:ext>
            </a:extLst>
          </p:cNvPr>
          <p:cNvGrpSpPr/>
          <p:nvPr/>
        </p:nvGrpSpPr>
        <p:grpSpPr>
          <a:xfrm>
            <a:off x="1650327" y="1212979"/>
            <a:ext cx="4018421" cy="4116373"/>
            <a:chOff x="1650327" y="1212979"/>
            <a:chExt cx="4018421" cy="4116373"/>
          </a:xfrm>
        </p:grpSpPr>
        <p:pic>
          <p:nvPicPr>
            <p:cNvPr id="3" name="Graphic 2" descr="Garbage outline">
              <a:extLst>
                <a:ext uri="{FF2B5EF4-FFF2-40B4-BE49-F238E27FC236}">
                  <a16:creationId xmlns:a16="http://schemas.microsoft.com/office/drawing/2014/main" id="{C1B5C062-2433-B343-6C6F-AAAF2CF99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48782" y="2707843"/>
              <a:ext cx="2621509" cy="2621509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952CA7A-E143-6B03-DCF0-A66E7A32BB93}"/>
                </a:ext>
              </a:extLst>
            </p:cNvPr>
            <p:cNvSpPr/>
            <p:nvPr/>
          </p:nvSpPr>
          <p:spPr>
            <a:xfrm>
              <a:off x="1650327" y="1212979"/>
              <a:ext cx="4018421" cy="1377631"/>
            </a:xfrm>
            <a:prstGeom prst="roundRect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600" dirty="0"/>
                <a:t>Research waste</a:t>
              </a:r>
            </a:p>
          </p:txBody>
        </p:sp>
      </p:grp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2E9657B6-5DC0-BF56-6F44-975883510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624445"/>
            <a:ext cx="1637071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2CF8E-C0D0-EBB7-921D-AEF97F3F2F39}"/>
              </a:ext>
            </a:extLst>
          </p:cNvPr>
          <p:cNvSpPr txBox="1"/>
          <p:nvPr/>
        </p:nvSpPr>
        <p:spPr>
          <a:xfrm>
            <a:off x="7987003" y="1246506"/>
            <a:ext cx="3857506" cy="114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3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suboptimalno planirana &amp; provedena, neobjavljena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C3A20B9B-36C4-0C77-031F-C6F66705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9458554" y="3221558"/>
            <a:ext cx="914400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D3DA0-A341-59B0-9C6D-3CAD69F8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8;g2a44874232e_2_54">
            <a:extLst>
              <a:ext uri="{FF2B5EF4-FFF2-40B4-BE49-F238E27FC236}">
                <a16:creationId xmlns:a16="http://schemas.microsoft.com/office/drawing/2014/main" id="{69D15BCF-EAAB-8429-F478-F9A35DEA2115}"/>
              </a:ext>
            </a:extLst>
          </p:cNvPr>
          <p:cNvSpPr txBox="1"/>
          <p:nvPr/>
        </p:nvSpPr>
        <p:spPr>
          <a:xfrm>
            <a:off x="3098344" y="5815731"/>
            <a:ext cx="9093656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Purgar, M. et al. (2024). Supporting study registration to reduce research waste. </a:t>
            </a:r>
            <a:r>
              <a:rPr lang="hr-HR" sz="1200" i="1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Nature Ecology &amp; Evolution 8</a:t>
            </a: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, </a:t>
            </a:r>
            <a:r>
              <a:rPr lang="nl-NL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1391–1399</a:t>
            </a:r>
            <a:r>
              <a:rPr lang="hr-HR" sz="1200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.</a:t>
            </a:r>
            <a:endParaRPr sz="1200" b="0" i="0" u="none" strike="noStrike" cap="none" dirty="0">
              <a:solidFill>
                <a:srgbClr val="A5A5A5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CF0EF1-99D7-2518-80F4-163D69DF729A}"/>
              </a:ext>
            </a:extLst>
          </p:cNvPr>
          <p:cNvSpPr/>
          <p:nvPr/>
        </p:nvSpPr>
        <p:spPr>
          <a:xfrm>
            <a:off x="4391368" y="3023113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PLANIRANJE STUDIJE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1627A7-5536-25D9-57C1-C920613576B1}"/>
              </a:ext>
            </a:extLst>
          </p:cNvPr>
          <p:cNvSpPr/>
          <p:nvPr/>
        </p:nvSpPr>
        <p:spPr>
          <a:xfrm>
            <a:off x="2375102" y="3023114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IDEJA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82DCB9-D8C6-711A-74FA-A67B3AF2235F}"/>
              </a:ext>
            </a:extLst>
          </p:cNvPr>
          <p:cNvSpPr/>
          <p:nvPr/>
        </p:nvSpPr>
        <p:spPr>
          <a:xfrm>
            <a:off x="6407634" y="3020516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/>
              <a:t>EKSPERIMENT&amp; ANALIZA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7F0ED8-766D-2B55-6FA8-8F33AF1EC326}"/>
              </a:ext>
            </a:extLst>
          </p:cNvPr>
          <p:cNvSpPr/>
          <p:nvPr/>
        </p:nvSpPr>
        <p:spPr>
          <a:xfrm>
            <a:off x="8423900" y="3020516"/>
            <a:ext cx="1637642" cy="8117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SLANJE RUKOPISA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0C379AD-00F7-242B-AAF1-EF564E971251}"/>
              </a:ext>
            </a:extLst>
          </p:cNvPr>
          <p:cNvSpPr/>
          <p:nvPr/>
        </p:nvSpPr>
        <p:spPr>
          <a:xfrm>
            <a:off x="4061677" y="3326050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317DAB9-CDE9-7555-39BD-768223AD99EC}"/>
              </a:ext>
            </a:extLst>
          </p:cNvPr>
          <p:cNvSpPr/>
          <p:nvPr/>
        </p:nvSpPr>
        <p:spPr>
          <a:xfrm>
            <a:off x="6077943" y="3307379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3E34880-E362-045D-198C-BAAE379CA130}"/>
              </a:ext>
            </a:extLst>
          </p:cNvPr>
          <p:cNvSpPr/>
          <p:nvPr/>
        </p:nvSpPr>
        <p:spPr>
          <a:xfrm>
            <a:off x="8094209" y="3307379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64969-C141-39CE-5EAB-DD2EC2DA5CF1}"/>
              </a:ext>
            </a:extLst>
          </p:cNvPr>
          <p:cNvSpPr txBox="1"/>
          <p:nvPr/>
        </p:nvSpPr>
        <p:spPr>
          <a:xfrm>
            <a:off x="4786604" y="1810139"/>
            <a:ext cx="358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>
                <a:solidFill>
                  <a:srgbClr val="000000"/>
                </a:solidFill>
              </a:rPr>
              <a:t>Registrirana izvješća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CB4CF8-1276-3296-359E-7A18F785E7B9}"/>
              </a:ext>
            </a:extLst>
          </p:cNvPr>
          <p:cNvCxnSpPr>
            <a:cxnSpLocks/>
          </p:cNvCxnSpPr>
          <p:nvPr/>
        </p:nvCxnSpPr>
        <p:spPr>
          <a:xfrm>
            <a:off x="5768989" y="3832279"/>
            <a:ext cx="0" cy="5365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352013-2BCB-A99C-2362-DBEAACBCA619}"/>
              </a:ext>
            </a:extLst>
          </p:cNvPr>
          <p:cNvCxnSpPr>
            <a:cxnSpLocks/>
          </p:cNvCxnSpPr>
          <p:nvPr/>
        </p:nvCxnSpPr>
        <p:spPr>
          <a:xfrm>
            <a:off x="4397718" y="5278041"/>
            <a:ext cx="1375257" cy="4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5E9FD4-ABB7-72A4-186D-B06774D5CF03}"/>
              </a:ext>
            </a:extLst>
          </p:cNvPr>
          <p:cNvCxnSpPr/>
          <p:nvPr/>
        </p:nvCxnSpPr>
        <p:spPr>
          <a:xfrm flipV="1">
            <a:off x="4406024" y="4000656"/>
            <a:ext cx="0" cy="1287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Books with solid fill">
            <a:extLst>
              <a:ext uri="{FF2B5EF4-FFF2-40B4-BE49-F238E27FC236}">
                <a16:creationId xmlns:a16="http://schemas.microsoft.com/office/drawing/2014/main" id="{564A32AB-BAFB-5DB8-2E75-446456E49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0586" y="4368800"/>
            <a:ext cx="396806" cy="39680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70D6D4-1889-EDF7-4009-FA98111229EC}"/>
              </a:ext>
            </a:extLst>
          </p:cNvPr>
          <p:cNvSpPr txBox="1"/>
          <p:nvPr/>
        </p:nvSpPr>
        <p:spPr>
          <a:xfrm>
            <a:off x="5265765" y="4650025"/>
            <a:ext cx="101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</a:rPr>
              <a:t>recenzija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09B6D3-3645-D694-73F8-3DDEC1DD75D4}"/>
              </a:ext>
            </a:extLst>
          </p:cNvPr>
          <p:cNvCxnSpPr>
            <a:cxnSpLocks/>
          </p:cNvCxnSpPr>
          <p:nvPr/>
        </p:nvCxnSpPr>
        <p:spPr>
          <a:xfrm>
            <a:off x="5764556" y="4966212"/>
            <a:ext cx="0" cy="3258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9793C0B-0966-C920-BA12-11F820665812}"/>
              </a:ext>
            </a:extLst>
          </p:cNvPr>
          <p:cNvSpPr txBox="1"/>
          <p:nvPr/>
        </p:nvSpPr>
        <p:spPr>
          <a:xfrm>
            <a:off x="4117558" y="5308521"/>
            <a:ext cx="201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</a:rPr>
              <a:t>povratna informacija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14C9DCC-BBFD-C2C5-C6D7-D3F4B007843C}"/>
              </a:ext>
            </a:extLst>
          </p:cNvPr>
          <p:cNvCxnSpPr>
            <a:cxnSpLocks/>
          </p:cNvCxnSpPr>
          <p:nvPr/>
        </p:nvCxnSpPr>
        <p:spPr>
          <a:xfrm>
            <a:off x="9280409" y="3839688"/>
            <a:ext cx="0" cy="5365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phic 62" descr="Books with solid fill">
            <a:extLst>
              <a:ext uri="{FF2B5EF4-FFF2-40B4-BE49-F238E27FC236}">
                <a16:creationId xmlns:a16="http://schemas.microsoft.com/office/drawing/2014/main" id="{E0941A8F-76DD-6C12-69F9-EF296CA6A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2006" y="4376209"/>
            <a:ext cx="396806" cy="39680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6A41C14-E4F5-7BD3-DD39-BC3A58156013}"/>
              </a:ext>
            </a:extLst>
          </p:cNvPr>
          <p:cNvSpPr txBox="1"/>
          <p:nvPr/>
        </p:nvSpPr>
        <p:spPr>
          <a:xfrm>
            <a:off x="8777185" y="4657434"/>
            <a:ext cx="101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</a:rPr>
              <a:t>recenzija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83A86E88-54E5-7BA1-6E45-DF090F67B6DE}"/>
              </a:ext>
            </a:extLst>
          </p:cNvPr>
          <p:cNvSpPr/>
          <p:nvPr/>
        </p:nvSpPr>
        <p:spPr>
          <a:xfrm>
            <a:off x="10146155" y="3302720"/>
            <a:ext cx="280757" cy="238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7" name="Graphic 66" descr="Document with solid fill">
            <a:extLst>
              <a:ext uri="{FF2B5EF4-FFF2-40B4-BE49-F238E27FC236}">
                <a16:creationId xmlns:a16="http://schemas.microsoft.com/office/drawing/2014/main" id="{41B453D2-F696-8128-2279-DCCA7532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7160" y="2964537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C44517-3AAF-B8EF-A12C-6359619A19D1}"/>
              </a:ext>
            </a:extLst>
          </p:cNvPr>
          <p:cNvSpPr/>
          <p:nvPr/>
        </p:nvSpPr>
        <p:spPr>
          <a:xfrm>
            <a:off x="2808964" y="182242"/>
            <a:ext cx="7361196" cy="128197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kern="0" dirty="0">
                <a:solidFill>
                  <a:srgbClr val="000000"/>
                </a:solidFill>
                <a:ea typeface="Arial" panose="020B0604020202020204" pitchFamily="34" charset="0"/>
              </a:rPr>
              <a:t>        R</a:t>
            </a:r>
            <a:r>
              <a:rPr lang="hr-HR" sz="2500" kern="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egistracija istraživanja smanjuje </a:t>
            </a:r>
          </a:p>
          <a:p>
            <a:pPr algn="ctr"/>
            <a:r>
              <a:rPr lang="hr-HR" sz="2500" kern="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      postotak neobjavljenih rezultata</a:t>
            </a:r>
            <a:endParaRPr lang="hr-HR" sz="2500" dirty="0">
              <a:solidFill>
                <a:srgbClr val="000000"/>
              </a:solidFill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9154D53D-259A-E408-925F-336811B81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8344" y="334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53" grpId="0"/>
      <p:bldP spid="58" grpId="0"/>
      <p:bldP spid="64" grpId="0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3BC91-BE7F-636C-370B-BBEF1D95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04F2CC-5606-B4F1-AC09-E68BDA341929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921662" y="61708"/>
            <a:chExt cx="6121687" cy="6109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14605C-D61A-851C-3C30-6CD99DC19063}"/>
                </a:ext>
              </a:extLst>
            </p:cNvPr>
            <p:cNvSpPr/>
            <p:nvPr/>
          </p:nvSpPr>
          <p:spPr>
            <a:xfrm>
              <a:off x="4438130" y="385832"/>
              <a:ext cx="5235854" cy="5235854"/>
            </a:xfrm>
            <a:custGeom>
              <a:avLst/>
              <a:gdLst>
                <a:gd name="connsiteX0" fmla="*/ 2617927 w 5235854"/>
                <a:gd name="connsiteY0" fmla="*/ 0 h 5235854"/>
                <a:gd name="connsiteX1" fmla="*/ 5107724 w 5235854"/>
                <a:gd name="connsiteY1" fmla="*/ 1808943 h 5235854"/>
                <a:gd name="connsiteX2" fmla="*/ 2617927 w 5235854"/>
                <a:gd name="connsiteY2" fmla="*/ 2617927 h 5235854"/>
                <a:gd name="connsiteX3" fmla="*/ 2617927 w 5235854"/>
                <a:gd name="connsiteY3" fmla="*/ 0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2617927" y="0"/>
                  </a:moveTo>
                  <a:cubicBezTo>
                    <a:pt x="3752082" y="0"/>
                    <a:pt x="4757250" y="730298"/>
                    <a:pt x="5107724" y="1808943"/>
                  </a:cubicBezTo>
                  <a:lnTo>
                    <a:pt x="2617927" y="2617927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5500" tIns="904252" rIns="845661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1. Potreba za istraživanjem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E7F3E2-9867-ACB1-9B3C-3AE09B609B59}"/>
                </a:ext>
              </a:extLst>
            </p:cNvPr>
            <p:cNvSpPr/>
            <p:nvPr/>
          </p:nvSpPr>
          <p:spPr>
            <a:xfrm>
              <a:off x="4483008" y="525455"/>
              <a:ext cx="5235854" cy="5235854"/>
            </a:xfrm>
            <a:custGeom>
              <a:avLst/>
              <a:gdLst>
                <a:gd name="connsiteX0" fmla="*/ 5107724 w 5235854"/>
                <a:gd name="connsiteY0" fmla="*/ 1808943 h 5235854"/>
                <a:gd name="connsiteX1" fmla="*/ 4156706 w 5235854"/>
                <a:gd name="connsiteY1" fmla="*/ 4735874 h 5235854"/>
                <a:gd name="connsiteX2" fmla="*/ 2617927 w 5235854"/>
                <a:gd name="connsiteY2" fmla="*/ 2617927 h 5235854"/>
                <a:gd name="connsiteX3" fmla="*/ 5107724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5107724" y="1808943"/>
                  </a:moveTo>
                  <a:cubicBezTo>
                    <a:pt x="5458197" y="2887588"/>
                    <a:pt x="5074257" y="4069235"/>
                    <a:pt x="4156706" y="4735874"/>
                  </a:cubicBezTo>
                  <a:lnTo>
                    <a:pt x="2617927" y="2617927"/>
                  </a:lnTo>
                  <a:lnTo>
                    <a:pt x="5107724" y="1808943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6270" tIns="2416417" rIns="329554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2. Planiranje studije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F926FF-DE47-F525-992B-B3B2301800EA}"/>
                </a:ext>
              </a:extLst>
            </p:cNvPr>
            <p:cNvSpPr/>
            <p:nvPr/>
          </p:nvSpPr>
          <p:spPr>
            <a:xfrm>
              <a:off x="4364578" y="611472"/>
              <a:ext cx="5235854" cy="5235854"/>
            </a:xfrm>
            <a:custGeom>
              <a:avLst/>
              <a:gdLst>
                <a:gd name="connsiteX0" fmla="*/ 4156706 w 5235854"/>
                <a:gd name="connsiteY0" fmla="*/ 4735874 h 5235854"/>
                <a:gd name="connsiteX1" fmla="*/ 1079148 w 5235854"/>
                <a:gd name="connsiteY1" fmla="*/ 4735874 h 5235854"/>
                <a:gd name="connsiteX2" fmla="*/ 2617927 w 5235854"/>
                <a:gd name="connsiteY2" fmla="*/ 2617927 h 5235854"/>
                <a:gd name="connsiteX3" fmla="*/ 4156706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4156706" y="4735874"/>
                  </a:moveTo>
                  <a:cubicBezTo>
                    <a:pt x="3239156" y="5402513"/>
                    <a:pt x="1996699" y="5402513"/>
                    <a:pt x="1079148" y="4735874"/>
                  </a:cubicBezTo>
                  <a:lnTo>
                    <a:pt x="2617927" y="2617927"/>
                  </a:lnTo>
                  <a:lnTo>
                    <a:pt x="4156706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078" tIns="3701695" rIns="1894078" bIns="21112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3. Izvješćivanje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2A2F15-EE9E-0C10-6776-C6FEF44E5CCB}"/>
                </a:ext>
              </a:extLst>
            </p:cNvPr>
            <p:cNvSpPr/>
            <p:nvPr/>
          </p:nvSpPr>
          <p:spPr>
            <a:xfrm>
              <a:off x="4246148" y="525455"/>
              <a:ext cx="5235854" cy="5235854"/>
            </a:xfrm>
            <a:custGeom>
              <a:avLst/>
              <a:gdLst>
                <a:gd name="connsiteX0" fmla="*/ 1079148 w 5235854"/>
                <a:gd name="connsiteY0" fmla="*/ 4735874 h 5235854"/>
                <a:gd name="connsiteX1" fmla="*/ 128130 w 5235854"/>
                <a:gd name="connsiteY1" fmla="*/ 1808943 h 5235854"/>
                <a:gd name="connsiteX2" fmla="*/ 2617927 w 5235854"/>
                <a:gd name="connsiteY2" fmla="*/ 2617927 h 5235854"/>
                <a:gd name="connsiteX3" fmla="*/ 1079148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079148" y="4735874"/>
                  </a:moveTo>
                  <a:cubicBezTo>
                    <a:pt x="161598" y="4069235"/>
                    <a:pt x="-222343" y="2887588"/>
                    <a:pt x="128130" y="1808943"/>
                  </a:cubicBezTo>
                  <a:lnTo>
                    <a:pt x="2617927" y="2617927"/>
                  </a:lnTo>
                  <a:lnTo>
                    <a:pt x="1079148" y="4735874"/>
                  </a:lnTo>
                  <a:close/>
                </a:path>
              </a:pathLst>
            </a:custGeom>
            <a:solidFill>
              <a:srgbClr val="5576D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555" tIns="2416417" rIns="3396269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4. Objavljivanje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7A747D-33B6-45FB-232D-49CF8DC1D5D2}"/>
                </a:ext>
              </a:extLst>
            </p:cNvPr>
            <p:cNvSpPr/>
            <p:nvPr/>
          </p:nvSpPr>
          <p:spPr>
            <a:xfrm>
              <a:off x="4291027" y="385832"/>
              <a:ext cx="5235854" cy="5235854"/>
            </a:xfrm>
            <a:custGeom>
              <a:avLst/>
              <a:gdLst>
                <a:gd name="connsiteX0" fmla="*/ 128130 w 5235854"/>
                <a:gd name="connsiteY0" fmla="*/ 1808943 h 5235854"/>
                <a:gd name="connsiteX1" fmla="*/ 2617927 w 5235854"/>
                <a:gd name="connsiteY1" fmla="*/ 0 h 5235854"/>
                <a:gd name="connsiteX2" fmla="*/ 2617927 w 5235854"/>
                <a:gd name="connsiteY2" fmla="*/ 2617927 h 5235854"/>
                <a:gd name="connsiteX3" fmla="*/ 128130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28130" y="1808943"/>
                  </a:moveTo>
                  <a:cubicBezTo>
                    <a:pt x="478603" y="730298"/>
                    <a:pt x="1483772" y="0"/>
                    <a:pt x="2617927" y="0"/>
                  </a:cubicBezTo>
                  <a:lnTo>
                    <a:pt x="2617927" y="2617927"/>
                  </a:lnTo>
                  <a:lnTo>
                    <a:pt x="128130" y="1808943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661" tIns="904252" rIns="2755500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5. Implementacija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C3FC935E-F96E-DA17-5A7A-B93E3F3FD560}"/>
                </a:ext>
              </a:extLst>
            </p:cNvPr>
            <p:cNvSpPr/>
            <p:nvPr/>
          </p:nvSpPr>
          <p:spPr>
            <a:xfrm>
              <a:off x="411375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B8DC6840-C4B3-BC9C-9A28-48EAE40F19FC}"/>
                </a:ext>
              </a:extLst>
            </p:cNvPr>
            <p:cNvSpPr/>
            <p:nvPr/>
          </p:nvSpPr>
          <p:spPr>
            <a:xfrm>
              <a:off x="4159246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1F70B7AC-FCD6-A8E2-496F-30188F2BF2DD}"/>
                </a:ext>
              </a:extLst>
            </p:cNvPr>
            <p:cNvSpPr/>
            <p:nvPr/>
          </p:nvSpPr>
          <p:spPr>
            <a:xfrm>
              <a:off x="4040454" y="28756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D81D8FBC-12B2-0519-7BAC-CD289BC0A783}"/>
                </a:ext>
              </a:extLst>
            </p:cNvPr>
            <p:cNvSpPr/>
            <p:nvPr/>
          </p:nvSpPr>
          <p:spPr>
            <a:xfrm>
              <a:off x="3921662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solidFill>
              <a:srgbClr val="25408F">
                <a:alpha val="5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481AEB19-4F5F-E0B3-7EE6-219430D70603}"/>
                </a:ext>
              </a:extLst>
            </p:cNvPr>
            <p:cNvSpPr/>
            <p:nvPr/>
          </p:nvSpPr>
          <p:spPr>
            <a:xfrm>
              <a:off x="396714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659E102-750B-9AD5-9A2D-8478BE8F33A3}"/>
              </a:ext>
            </a:extLst>
          </p:cNvPr>
          <p:cNvSpPr/>
          <p:nvPr/>
        </p:nvSpPr>
        <p:spPr>
          <a:xfrm>
            <a:off x="5856726" y="2071630"/>
            <a:ext cx="1878328" cy="186425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Ciklus istraživanja</a:t>
            </a:r>
          </a:p>
        </p:txBody>
      </p:sp>
    </p:spTree>
    <p:extLst>
      <p:ext uri="{BB962C8B-B14F-4D97-AF65-F5344CB8AC3E}">
        <p14:creationId xmlns:p14="http://schemas.microsoft.com/office/powerpoint/2010/main" val="306731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A48B5C-CD71-B594-CF63-1D1B6F6E1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99863"/>
              </p:ext>
            </p:extLst>
          </p:nvPr>
        </p:nvGraphicFramePr>
        <p:xfrm>
          <a:off x="1022022" y="223936"/>
          <a:ext cx="9500421" cy="61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04B8C5-F146-E140-5D25-BC8827776B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655" t="-20" r="18535" b="11589"/>
          <a:stretch/>
        </p:blipFill>
        <p:spPr>
          <a:xfrm>
            <a:off x="9820962" y="0"/>
            <a:ext cx="2371038" cy="22754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5E13EF-8F98-D16D-BD70-1937F043C35F}"/>
              </a:ext>
            </a:extLst>
          </p:cNvPr>
          <p:cNvGrpSpPr/>
          <p:nvPr/>
        </p:nvGrpSpPr>
        <p:grpSpPr>
          <a:xfrm>
            <a:off x="3879393" y="2478187"/>
            <a:ext cx="5227277" cy="1663438"/>
            <a:chOff x="3253786" y="2366053"/>
            <a:chExt cx="5229813" cy="1663438"/>
          </a:xfrm>
          <a:solidFill>
            <a:schemeClr val="bg1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53E117-02D7-883B-B950-CD5E135BE456}"/>
                </a:ext>
              </a:extLst>
            </p:cNvPr>
            <p:cNvSpPr/>
            <p:nvPr/>
          </p:nvSpPr>
          <p:spPr>
            <a:xfrm>
              <a:off x="3253786" y="3019579"/>
              <a:ext cx="3263897" cy="26233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457E9DE-4965-AF16-20C4-7A23B7F906F7}"/>
                </a:ext>
              </a:extLst>
            </p:cNvPr>
            <p:cNvSpPr/>
            <p:nvPr/>
          </p:nvSpPr>
          <p:spPr>
            <a:xfrm>
              <a:off x="5399274" y="2366053"/>
              <a:ext cx="3084325" cy="166343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19997770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69419-6925-564D-66C7-5BD3944B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cientist female with solid fill">
            <a:extLst>
              <a:ext uri="{FF2B5EF4-FFF2-40B4-BE49-F238E27FC236}">
                <a16:creationId xmlns:a16="http://schemas.microsoft.com/office/drawing/2014/main" id="{9E4E765E-6DC0-4C9B-D4A9-29FDEBB0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8027" y="455761"/>
            <a:ext cx="2085103" cy="2085103"/>
          </a:xfrm>
          <a:prstGeom prst="rect">
            <a:avLst/>
          </a:prstGeom>
        </p:spPr>
      </p:pic>
      <p:pic>
        <p:nvPicPr>
          <p:cNvPr id="3" name="Graphic 2" descr="Scientist male with solid fill">
            <a:extLst>
              <a:ext uri="{FF2B5EF4-FFF2-40B4-BE49-F238E27FC236}">
                <a16:creationId xmlns:a16="http://schemas.microsoft.com/office/drawing/2014/main" id="{C9494FAE-3F5E-D990-D386-E8A8756A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740" y="427019"/>
            <a:ext cx="2085103" cy="2085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0072B-20AA-C82C-90B7-9A1A43BFBE1A}"/>
              </a:ext>
            </a:extLst>
          </p:cNvPr>
          <p:cNvSpPr txBox="1"/>
          <p:nvPr/>
        </p:nvSpPr>
        <p:spPr>
          <a:xfrm>
            <a:off x="1641164" y="1469571"/>
            <a:ext cx="406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0000"/>
                </a:solidFill>
              </a:rPr>
              <a:t>Što su prakse?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15F0E-D440-5976-0D05-F37A571A2D9B}"/>
              </a:ext>
            </a:extLst>
          </p:cNvPr>
          <p:cNvSpPr txBox="1"/>
          <p:nvPr/>
        </p:nvSpPr>
        <p:spPr>
          <a:xfrm>
            <a:off x="1641164" y="4183225"/>
            <a:ext cx="442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0000"/>
                </a:solidFill>
              </a:rPr>
              <a:t>Što su strategije?</a:t>
            </a:r>
          </a:p>
        </p:txBody>
      </p:sp>
      <p:pic>
        <p:nvPicPr>
          <p:cNvPr id="11" name="Graphic 10" descr="Court with solid fill">
            <a:extLst>
              <a:ext uri="{FF2B5EF4-FFF2-40B4-BE49-F238E27FC236}">
                <a16:creationId xmlns:a16="http://schemas.microsoft.com/office/drawing/2014/main" id="{3A339C6E-B4B4-1CDE-070C-62C931822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8291" y="3639345"/>
            <a:ext cx="1352992" cy="1352992"/>
          </a:xfrm>
          <a:prstGeom prst="rect">
            <a:avLst/>
          </a:prstGeom>
        </p:spPr>
      </p:pic>
      <p:pic>
        <p:nvPicPr>
          <p:cNvPr id="12" name="Graphic 11" descr="Books with solid fill">
            <a:extLst>
              <a:ext uri="{FF2B5EF4-FFF2-40B4-BE49-F238E27FC236}">
                <a16:creationId xmlns:a16="http://schemas.microsoft.com/office/drawing/2014/main" id="{DD2E6D76-9696-5EB5-7D69-9DDE1BA60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0836" y="3639346"/>
            <a:ext cx="1352991" cy="1352991"/>
          </a:xfrm>
          <a:prstGeom prst="rect">
            <a:avLst/>
          </a:prstGeom>
        </p:spPr>
      </p:pic>
      <p:pic>
        <p:nvPicPr>
          <p:cNvPr id="13" name="Graphic 12" descr="Euro with solid fill">
            <a:extLst>
              <a:ext uri="{FF2B5EF4-FFF2-40B4-BE49-F238E27FC236}">
                <a16:creationId xmlns:a16="http://schemas.microsoft.com/office/drawing/2014/main" id="{463DEBB0-3C5D-2CD7-6397-C88CB5688A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47586" y="3639345"/>
            <a:ext cx="1352992" cy="1352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D5DFD9-F89A-CA6C-9EE8-5A1B5BBEF2C3}"/>
              </a:ext>
            </a:extLst>
          </p:cNvPr>
          <p:cNvSpPr txBox="1"/>
          <p:nvPr/>
        </p:nvSpPr>
        <p:spPr>
          <a:xfrm>
            <a:off x="7147586" y="5003099"/>
            <a:ext cx="14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Financijeri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65E2F-B496-838E-88D1-2B65AAB5906C}"/>
              </a:ext>
            </a:extLst>
          </p:cNvPr>
          <p:cNvSpPr txBox="1"/>
          <p:nvPr/>
        </p:nvSpPr>
        <p:spPr>
          <a:xfrm>
            <a:off x="8793186" y="5005573"/>
            <a:ext cx="149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Znanstvene institcije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2D73C-DA9F-C5EB-5E87-2BE4B7EC21D3}"/>
              </a:ext>
            </a:extLst>
          </p:cNvPr>
          <p:cNvSpPr txBox="1"/>
          <p:nvPr/>
        </p:nvSpPr>
        <p:spPr>
          <a:xfrm>
            <a:off x="10477387" y="5003099"/>
            <a:ext cx="14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Izdavači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AE737D-862A-ECE5-9BCF-AC4CC4AE267A}"/>
              </a:ext>
            </a:extLst>
          </p:cNvPr>
          <p:cNvCxnSpPr/>
          <p:nvPr/>
        </p:nvCxnSpPr>
        <p:spPr>
          <a:xfrm flipV="1">
            <a:off x="9543130" y="2540864"/>
            <a:ext cx="0" cy="9548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AE8AA7-B6D2-FD49-ABD3-F9E201D1FF99}"/>
              </a:ext>
            </a:extLst>
          </p:cNvPr>
          <p:cNvCxnSpPr>
            <a:cxnSpLocks/>
          </p:cNvCxnSpPr>
          <p:nvPr/>
        </p:nvCxnSpPr>
        <p:spPr>
          <a:xfrm flipV="1">
            <a:off x="8039100" y="2540864"/>
            <a:ext cx="669801" cy="9548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220C67-8094-FE14-6E50-8B4E7EE56236}"/>
              </a:ext>
            </a:extLst>
          </p:cNvPr>
          <p:cNvCxnSpPr>
            <a:cxnSpLocks/>
          </p:cNvCxnSpPr>
          <p:nvPr/>
        </p:nvCxnSpPr>
        <p:spPr>
          <a:xfrm flipH="1" flipV="1">
            <a:off x="10377359" y="2540864"/>
            <a:ext cx="670720" cy="97155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6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id="{6DD62006-54D2-8B91-53A3-0C7FC64D520F}"/>
              </a:ext>
            </a:extLst>
          </p:cNvPr>
          <p:cNvSpPr/>
          <p:nvPr/>
        </p:nvSpPr>
        <p:spPr>
          <a:xfrm>
            <a:off x="3507989" y="559379"/>
            <a:ext cx="470655" cy="5111262"/>
          </a:xfrm>
          <a:prstGeom prst="upArrow">
            <a:avLst/>
          </a:prstGeom>
          <a:solidFill>
            <a:srgbClr val="0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6D5C78-7DCF-D86B-73B4-1400324EF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61410"/>
              </p:ext>
            </p:extLst>
          </p:nvPr>
        </p:nvGraphicFramePr>
        <p:xfrm>
          <a:off x="3664294" y="573392"/>
          <a:ext cx="6070015" cy="511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723AD8-2056-7C6C-464D-FAB349969B7A}"/>
              </a:ext>
            </a:extLst>
          </p:cNvPr>
          <p:cNvSpPr txBox="1"/>
          <p:nvPr/>
        </p:nvSpPr>
        <p:spPr>
          <a:xfrm>
            <a:off x="9738360" y="5901470"/>
            <a:ext cx="877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000000"/>
                </a:solidFill>
              </a:rPr>
              <a:t>Financijeri;</a:t>
            </a:r>
          </a:p>
        </p:txBody>
      </p:sp>
      <p:pic>
        <p:nvPicPr>
          <p:cNvPr id="6" name="Graphic 5" descr="Euro with solid fill">
            <a:extLst>
              <a:ext uri="{FF2B5EF4-FFF2-40B4-BE49-F238E27FC236}">
                <a16:creationId xmlns:a16="http://schemas.microsoft.com/office/drawing/2014/main" id="{4A5D551E-413C-CA3D-F73C-CE71349A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541" y="5889928"/>
            <a:ext cx="221536" cy="221536"/>
          </a:xfrm>
          <a:prstGeom prst="rect">
            <a:avLst/>
          </a:prstGeom>
        </p:spPr>
      </p:pic>
      <p:pic>
        <p:nvPicPr>
          <p:cNvPr id="7" name="Graphic 6" descr="Court with solid fill">
            <a:extLst>
              <a:ext uri="{FF2B5EF4-FFF2-40B4-BE49-F238E27FC236}">
                <a16:creationId xmlns:a16="http://schemas.microsoft.com/office/drawing/2014/main" id="{DEA194A9-DD12-FDB6-EE89-9D2134FE84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8231" y="5889928"/>
            <a:ext cx="221536" cy="221536"/>
          </a:xfrm>
          <a:prstGeom prst="rect">
            <a:avLst/>
          </a:prstGeom>
        </p:spPr>
      </p:pic>
      <p:pic>
        <p:nvPicPr>
          <p:cNvPr id="8" name="Graphic 7" descr="Books with solid fill">
            <a:extLst>
              <a:ext uri="{FF2B5EF4-FFF2-40B4-BE49-F238E27FC236}">
                <a16:creationId xmlns:a16="http://schemas.microsoft.com/office/drawing/2014/main" id="{757CD848-786A-3F39-D489-64A4A15DBA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6584" y="5901470"/>
            <a:ext cx="221536" cy="221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F29A0-2721-E3A5-1A02-CE6E65344CDB}"/>
              </a:ext>
            </a:extLst>
          </p:cNvPr>
          <p:cNvSpPr txBox="1"/>
          <p:nvPr/>
        </p:nvSpPr>
        <p:spPr>
          <a:xfrm>
            <a:off x="10660381" y="5901470"/>
            <a:ext cx="82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Institucije;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44C84-FC3B-20C8-F9AF-5B6C2546C666}"/>
              </a:ext>
            </a:extLst>
          </p:cNvPr>
          <p:cNvSpPr txBox="1"/>
          <p:nvPr/>
        </p:nvSpPr>
        <p:spPr>
          <a:xfrm>
            <a:off x="11551920" y="5892516"/>
            <a:ext cx="683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Izdavači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2BA553-81C6-5D2A-72A4-92DAA77409DB}"/>
              </a:ext>
            </a:extLst>
          </p:cNvPr>
          <p:cNvSpPr/>
          <p:nvPr/>
        </p:nvSpPr>
        <p:spPr>
          <a:xfrm>
            <a:off x="5150734" y="331355"/>
            <a:ext cx="3148314" cy="204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EFF61-57FE-B405-3D86-BB0ED12736D1}"/>
              </a:ext>
            </a:extLst>
          </p:cNvPr>
          <p:cNvSpPr/>
          <p:nvPr/>
        </p:nvSpPr>
        <p:spPr>
          <a:xfrm>
            <a:off x="5028318" y="416378"/>
            <a:ext cx="3556881" cy="2791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2F806-A3B9-E333-F848-B828CFEBCBC3}"/>
              </a:ext>
            </a:extLst>
          </p:cNvPr>
          <p:cNvSpPr/>
          <p:nvPr/>
        </p:nvSpPr>
        <p:spPr>
          <a:xfrm>
            <a:off x="4134949" y="426537"/>
            <a:ext cx="5043775" cy="360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93FF9-545B-F4CD-6A47-83086AA8BDD2}"/>
              </a:ext>
            </a:extLst>
          </p:cNvPr>
          <p:cNvSpPr/>
          <p:nvPr/>
        </p:nvSpPr>
        <p:spPr>
          <a:xfrm>
            <a:off x="4134948" y="313067"/>
            <a:ext cx="5755666" cy="453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FA0187-466D-27A0-66B4-B137F28E78B1}"/>
              </a:ext>
            </a:extLst>
          </p:cNvPr>
          <p:cNvSpPr/>
          <p:nvPr/>
        </p:nvSpPr>
        <p:spPr>
          <a:xfrm>
            <a:off x="2947707" y="125854"/>
            <a:ext cx="7503187" cy="575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6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66F6-0BF8-2F47-6008-1D6449C67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DF9C86-0E10-0B19-BC6A-42C56B3A2EE5}"/>
              </a:ext>
            </a:extLst>
          </p:cNvPr>
          <p:cNvGraphicFramePr/>
          <p:nvPr/>
        </p:nvGraphicFramePr>
        <p:xfrm>
          <a:off x="3664294" y="573392"/>
          <a:ext cx="6070015" cy="511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B4C9E4-4CB1-16D2-C6AD-58713E2D7676}"/>
              </a:ext>
            </a:extLst>
          </p:cNvPr>
          <p:cNvSpPr txBox="1"/>
          <p:nvPr/>
        </p:nvSpPr>
        <p:spPr>
          <a:xfrm>
            <a:off x="9738360" y="5901470"/>
            <a:ext cx="877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000000"/>
                </a:solidFill>
              </a:rPr>
              <a:t>Financijeri;</a:t>
            </a:r>
          </a:p>
        </p:txBody>
      </p:sp>
      <p:pic>
        <p:nvPicPr>
          <p:cNvPr id="6" name="Graphic 5" descr="Euro with solid fill">
            <a:extLst>
              <a:ext uri="{FF2B5EF4-FFF2-40B4-BE49-F238E27FC236}">
                <a16:creationId xmlns:a16="http://schemas.microsoft.com/office/drawing/2014/main" id="{84D53B29-5B21-7E98-65B2-54C7C31A3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541" y="5889928"/>
            <a:ext cx="221536" cy="221536"/>
          </a:xfrm>
          <a:prstGeom prst="rect">
            <a:avLst/>
          </a:prstGeom>
        </p:spPr>
      </p:pic>
      <p:pic>
        <p:nvPicPr>
          <p:cNvPr id="7" name="Graphic 6" descr="Court with solid fill">
            <a:extLst>
              <a:ext uri="{FF2B5EF4-FFF2-40B4-BE49-F238E27FC236}">
                <a16:creationId xmlns:a16="http://schemas.microsoft.com/office/drawing/2014/main" id="{F1FC1E81-6D62-2A56-FF6B-9C7F5FBD8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8231" y="5889928"/>
            <a:ext cx="221536" cy="221536"/>
          </a:xfrm>
          <a:prstGeom prst="rect">
            <a:avLst/>
          </a:prstGeom>
        </p:spPr>
      </p:pic>
      <p:pic>
        <p:nvPicPr>
          <p:cNvPr id="8" name="Graphic 7" descr="Books with solid fill">
            <a:extLst>
              <a:ext uri="{FF2B5EF4-FFF2-40B4-BE49-F238E27FC236}">
                <a16:creationId xmlns:a16="http://schemas.microsoft.com/office/drawing/2014/main" id="{51A7860F-4922-AA2A-E55C-A6A7B4A233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6584" y="5901470"/>
            <a:ext cx="221536" cy="221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1C3C4-9459-FF69-3F52-828A9F3388E7}"/>
              </a:ext>
            </a:extLst>
          </p:cNvPr>
          <p:cNvSpPr txBox="1"/>
          <p:nvPr/>
        </p:nvSpPr>
        <p:spPr>
          <a:xfrm>
            <a:off x="10660381" y="5901470"/>
            <a:ext cx="82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Institucije;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28079-87CC-0E88-B005-EBCC59DD68A9}"/>
              </a:ext>
            </a:extLst>
          </p:cNvPr>
          <p:cNvSpPr txBox="1"/>
          <p:nvPr/>
        </p:nvSpPr>
        <p:spPr>
          <a:xfrm>
            <a:off x="11551920" y="5892516"/>
            <a:ext cx="683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Izdavači</a:t>
            </a:r>
          </a:p>
        </p:txBody>
      </p:sp>
    </p:spTree>
    <p:extLst>
      <p:ext uri="{BB962C8B-B14F-4D97-AF65-F5344CB8AC3E}">
        <p14:creationId xmlns:p14="http://schemas.microsoft.com/office/powerpoint/2010/main" val="398984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E8F5-181A-400C-F1B1-B3CA0F8A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D5C924-85FF-F26C-D24E-FE092756F6B4}"/>
              </a:ext>
            </a:extLst>
          </p:cNvPr>
          <p:cNvCxnSpPr>
            <a:cxnSpLocks/>
          </p:cNvCxnSpPr>
          <p:nvPr/>
        </p:nvCxnSpPr>
        <p:spPr>
          <a:xfrm>
            <a:off x="3072181" y="234127"/>
            <a:ext cx="9119819" cy="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D1BA4C5-6ADE-BC53-E689-944AD8FC7155}"/>
              </a:ext>
            </a:extLst>
          </p:cNvPr>
          <p:cNvCxnSpPr>
            <a:cxnSpLocks/>
          </p:cNvCxnSpPr>
          <p:nvPr/>
        </p:nvCxnSpPr>
        <p:spPr>
          <a:xfrm>
            <a:off x="4060905" y="2025284"/>
            <a:ext cx="8131095" cy="9264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FB4C38-2FB6-5BA6-1FE5-FF416BDDA872}"/>
              </a:ext>
            </a:extLst>
          </p:cNvPr>
          <p:cNvCxnSpPr>
            <a:cxnSpLocks/>
          </p:cNvCxnSpPr>
          <p:nvPr/>
        </p:nvCxnSpPr>
        <p:spPr>
          <a:xfrm flipV="1">
            <a:off x="4604691" y="2847223"/>
            <a:ext cx="7587309" cy="4191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92362E-F7E9-469D-F790-9F564FBE0A6F}"/>
              </a:ext>
            </a:extLst>
          </p:cNvPr>
          <p:cNvCxnSpPr>
            <a:cxnSpLocks/>
          </p:cNvCxnSpPr>
          <p:nvPr/>
        </p:nvCxnSpPr>
        <p:spPr>
          <a:xfrm>
            <a:off x="5089216" y="3676733"/>
            <a:ext cx="7102784" cy="3627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F2077E-AB27-53DD-E6B3-596931B9B4D8}"/>
              </a:ext>
            </a:extLst>
          </p:cNvPr>
          <p:cNvCxnSpPr>
            <a:cxnSpLocks/>
          </p:cNvCxnSpPr>
          <p:nvPr/>
        </p:nvCxnSpPr>
        <p:spPr>
          <a:xfrm>
            <a:off x="5546847" y="4503789"/>
            <a:ext cx="6645153" cy="1259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A65111-6340-5320-C0A7-A396D898E05C}"/>
              </a:ext>
            </a:extLst>
          </p:cNvPr>
          <p:cNvSpPr txBox="1"/>
          <p:nvPr/>
        </p:nvSpPr>
        <p:spPr>
          <a:xfrm>
            <a:off x="9738360" y="5901470"/>
            <a:ext cx="898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000000"/>
                </a:solidFill>
              </a:rPr>
              <a:t>Financijeri;</a:t>
            </a:r>
          </a:p>
        </p:txBody>
      </p:sp>
      <p:pic>
        <p:nvPicPr>
          <p:cNvPr id="6" name="Graphic 5" descr="Euro with solid fill">
            <a:extLst>
              <a:ext uri="{FF2B5EF4-FFF2-40B4-BE49-F238E27FC236}">
                <a16:creationId xmlns:a16="http://schemas.microsoft.com/office/drawing/2014/main" id="{1C1ABD3D-F1F1-CA00-CBB9-F475BBDF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3541" y="5889928"/>
            <a:ext cx="221536" cy="221536"/>
          </a:xfrm>
          <a:prstGeom prst="rect">
            <a:avLst/>
          </a:prstGeom>
        </p:spPr>
      </p:pic>
      <p:pic>
        <p:nvPicPr>
          <p:cNvPr id="7" name="Graphic 6" descr="Court with solid fill">
            <a:extLst>
              <a:ext uri="{FF2B5EF4-FFF2-40B4-BE49-F238E27FC236}">
                <a16:creationId xmlns:a16="http://schemas.microsoft.com/office/drawing/2014/main" id="{6BCE75F7-88EB-90E8-9C3A-AE9D83263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8231" y="5889928"/>
            <a:ext cx="221536" cy="221536"/>
          </a:xfrm>
          <a:prstGeom prst="rect">
            <a:avLst/>
          </a:prstGeom>
        </p:spPr>
      </p:pic>
      <p:pic>
        <p:nvPicPr>
          <p:cNvPr id="8" name="Graphic 7" descr="Books with solid fill">
            <a:extLst>
              <a:ext uri="{FF2B5EF4-FFF2-40B4-BE49-F238E27FC236}">
                <a16:creationId xmlns:a16="http://schemas.microsoft.com/office/drawing/2014/main" id="{E938A755-29CD-7DA5-3731-CB889238B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6584" y="5901470"/>
            <a:ext cx="221536" cy="221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C67CC-DF01-2E29-F821-5EE88D562C48}"/>
              </a:ext>
            </a:extLst>
          </p:cNvPr>
          <p:cNvSpPr txBox="1"/>
          <p:nvPr/>
        </p:nvSpPr>
        <p:spPr>
          <a:xfrm>
            <a:off x="10660381" y="5901470"/>
            <a:ext cx="82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Institucije;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D5283-2E6C-B5B6-3FF9-BFF70D1C00E6}"/>
              </a:ext>
            </a:extLst>
          </p:cNvPr>
          <p:cNvSpPr txBox="1"/>
          <p:nvPr/>
        </p:nvSpPr>
        <p:spPr>
          <a:xfrm>
            <a:off x="11551920" y="5892516"/>
            <a:ext cx="683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1" dirty="0">
                <a:solidFill>
                  <a:srgbClr val="000000"/>
                </a:solidFill>
              </a:rPr>
              <a:t>Izdavači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F902A9-6C6D-9F2A-1C19-C83A3A7AE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925531"/>
              </p:ext>
            </p:extLst>
          </p:nvPr>
        </p:nvGraphicFramePr>
        <p:xfrm>
          <a:off x="37174" y="217792"/>
          <a:ext cx="6070015" cy="511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18ECBF2-CF96-EB83-99A1-3E5219DDF19D}"/>
              </a:ext>
            </a:extLst>
          </p:cNvPr>
          <p:cNvSpPr txBox="1"/>
          <p:nvPr/>
        </p:nvSpPr>
        <p:spPr>
          <a:xfrm>
            <a:off x="5774804" y="4517124"/>
            <a:ext cx="527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  <a:latin typeface="+mj-lt"/>
              </a:rPr>
              <a:t>Uspostavljanje i održavanje repozitorija za: registraciju, podatke, kodove, protokole, analize, izvješća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D54D8-8F62-7F78-7259-BA3DAFE9AB43}"/>
              </a:ext>
            </a:extLst>
          </p:cNvPr>
          <p:cNvSpPr txBox="1"/>
          <p:nvPr/>
        </p:nvSpPr>
        <p:spPr>
          <a:xfrm>
            <a:off x="5327772" y="3775485"/>
            <a:ext cx="54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  <a:latin typeface="+mj-lt"/>
              </a:rPr>
              <a:t>Timska znanost - uključenost metodologa &amp; statističara, upravitelja podataka i softvera, knjižničara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3B531A-5F72-1B12-81F5-8F29CF6CA3C0}"/>
              </a:ext>
            </a:extLst>
          </p:cNvPr>
          <p:cNvSpPr txBox="1"/>
          <p:nvPr/>
        </p:nvSpPr>
        <p:spPr>
          <a:xfrm>
            <a:off x="4885472" y="2956106"/>
            <a:ext cx="607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</a:rPr>
              <a:t>O metodama, otvorenim znanstvenim praksama, sintezi dokaza, standardima izvješćivanja, financijama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EF8AB-D079-D317-8692-07056A765FB6}"/>
              </a:ext>
            </a:extLst>
          </p:cNvPr>
          <p:cNvSpPr txBox="1"/>
          <p:nvPr/>
        </p:nvSpPr>
        <p:spPr>
          <a:xfrm>
            <a:off x="4376228" y="2130476"/>
            <a:ext cx="630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</a:rPr>
              <a:t>Replikacijskih studija, stavljanje novih dokaza u kontekst postojećeg znanja, korištenje otvorenih znanstvenih praksi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569B59-F0DF-BB5D-64BD-A42A388029B4}"/>
              </a:ext>
            </a:extLst>
          </p:cNvPr>
          <p:cNvSpPr txBox="1"/>
          <p:nvPr/>
        </p:nvSpPr>
        <p:spPr>
          <a:xfrm>
            <a:off x="3683136" y="692830"/>
            <a:ext cx="674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</a:rPr>
              <a:t>Zahtijevati sintezu dokaza prije istraživanja za financiranje,registraciju istraživanja, objavljivanje svih rezultata, objavljivanje sukoba interesa, bolju diseminaciju i integraciju dokaza u svakodnevnu praksu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9107CF-4D6D-6847-F0AF-7A8D9DC291CA}"/>
              </a:ext>
            </a:extLst>
          </p:cNvPr>
          <p:cNvGrpSpPr/>
          <p:nvPr/>
        </p:nvGrpSpPr>
        <p:grpSpPr>
          <a:xfrm>
            <a:off x="10711005" y="2185500"/>
            <a:ext cx="1380980" cy="455622"/>
            <a:chOff x="10668333" y="2116920"/>
            <a:chExt cx="1380980" cy="455622"/>
          </a:xfrm>
        </p:grpSpPr>
        <p:pic>
          <p:nvPicPr>
            <p:cNvPr id="31" name="Graphic 30" descr="Euro with solid fill">
              <a:extLst>
                <a:ext uri="{FF2B5EF4-FFF2-40B4-BE49-F238E27FC236}">
                  <a16:creationId xmlns:a16="http://schemas.microsoft.com/office/drawing/2014/main" id="{AB6F4BA0-8703-C87E-D896-286126F8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333" y="2124142"/>
              <a:ext cx="448400" cy="448400"/>
            </a:xfrm>
            <a:prstGeom prst="rect">
              <a:avLst/>
            </a:prstGeom>
          </p:spPr>
        </p:pic>
        <p:pic>
          <p:nvPicPr>
            <p:cNvPr id="32" name="Graphic 31" descr="Court with solid fill">
              <a:extLst>
                <a:ext uri="{FF2B5EF4-FFF2-40B4-BE49-F238E27FC236}">
                  <a16:creationId xmlns:a16="http://schemas.microsoft.com/office/drawing/2014/main" id="{E2409D76-8FAC-9CED-0BB9-9E24D6CB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473" y="2116920"/>
              <a:ext cx="448400" cy="448400"/>
            </a:xfrm>
            <a:prstGeom prst="rect">
              <a:avLst/>
            </a:prstGeom>
          </p:spPr>
        </p:pic>
        <p:pic>
          <p:nvPicPr>
            <p:cNvPr id="33" name="Graphic 32" descr="Books with solid fill">
              <a:extLst>
                <a:ext uri="{FF2B5EF4-FFF2-40B4-BE49-F238E27FC236}">
                  <a16:creationId xmlns:a16="http://schemas.microsoft.com/office/drawing/2014/main" id="{31E044B7-4347-F75B-0751-A535A8DB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00913" y="2120001"/>
              <a:ext cx="448400" cy="448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6F79BD-48AE-9054-7F20-6A2AF6FABB37}"/>
              </a:ext>
            </a:extLst>
          </p:cNvPr>
          <p:cNvGrpSpPr/>
          <p:nvPr/>
        </p:nvGrpSpPr>
        <p:grpSpPr>
          <a:xfrm>
            <a:off x="10687855" y="847265"/>
            <a:ext cx="1380980" cy="455622"/>
            <a:chOff x="10668333" y="2116920"/>
            <a:chExt cx="1380980" cy="455622"/>
          </a:xfrm>
        </p:grpSpPr>
        <p:pic>
          <p:nvPicPr>
            <p:cNvPr id="40" name="Graphic 39" descr="Euro with solid fill">
              <a:extLst>
                <a:ext uri="{FF2B5EF4-FFF2-40B4-BE49-F238E27FC236}">
                  <a16:creationId xmlns:a16="http://schemas.microsoft.com/office/drawing/2014/main" id="{2343BE7F-628D-3388-4399-ADA4B9BA6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333" y="2124142"/>
              <a:ext cx="448400" cy="448400"/>
            </a:xfrm>
            <a:prstGeom prst="rect">
              <a:avLst/>
            </a:prstGeom>
          </p:spPr>
        </p:pic>
        <p:pic>
          <p:nvPicPr>
            <p:cNvPr id="41" name="Graphic 40" descr="Court with solid fill">
              <a:extLst>
                <a:ext uri="{FF2B5EF4-FFF2-40B4-BE49-F238E27FC236}">
                  <a16:creationId xmlns:a16="http://schemas.microsoft.com/office/drawing/2014/main" id="{84CD850F-8380-BDEE-2B96-25F3E661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473" y="2116920"/>
              <a:ext cx="448400" cy="448400"/>
            </a:xfrm>
            <a:prstGeom prst="rect">
              <a:avLst/>
            </a:prstGeom>
          </p:spPr>
        </p:pic>
        <p:pic>
          <p:nvPicPr>
            <p:cNvPr id="42" name="Graphic 41" descr="Books with solid fill">
              <a:extLst>
                <a:ext uri="{FF2B5EF4-FFF2-40B4-BE49-F238E27FC236}">
                  <a16:creationId xmlns:a16="http://schemas.microsoft.com/office/drawing/2014/main" id="{958D3D37-AE5E-873C-3791-E5EBC4DCE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00913" y="2120001"/>
              <a:ext cx="448400" cy="4484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C25B6D-DE60-E61B-6DAA-FF475C9A996F}"/>
              </a:ext>
            </a:extLst>
          </p:cNvPr>
          <p:cNvGrpSpPr/>
          <p:nvPr/>
        </p:nvGrpSpPr>
        <p:grpSpPr>
          <a:xfrm>
            <a:off x="10953095" y="2997300"/>
            <a:ext cx="891540" cy="455622"/>
            <a:chOff x="10668333" y="2116920"/>
            <a:chExt cx="891540" cy="455622"/>
          </a:xfrm>
        </p:grpSpPr>
        <p:pic>
          <p:nvPicPr>
            <p:cNvPr id="50" name="Graphic 49" descr="Euro with solid fill">
              <a:extLst>
                <a:ext uri="{FF2B5EF4-FFF2-40B4-BE49-F238E27FC236}">
                  <a16:creationId xmlns:a16="http://schemas.microsoft.com/office/drawing/2014/main" id="{01C242C6-4BA7-FBB8-58FC-586E0F784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333" y="2124142"/>
              <a:ext cx="448400" cy="448400"/>
            </a:xfrm>
            <a:prstGeom prst="rect">
              <a:avLst/>
            </a:prstGeom>
          </p:spPr>
        </p:pic>
        <p:pic>
          <p:nvPicPr>
            <p:cNvPr id="51" name="Graphic 50" descr="Court with solid fill">
              <a:extLst>
                <a:ext uri="{FF2B5EF4-FFF2-40B4-BE49-F238E27FC236}">
                  <a16:creationId xmlns:a16="http://schemas.microsoft.com/office/drawing/2014/main" id="{B4329C2A-5D67-A169-05D8-0D65E08F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473" y="2116920"/>
              <a:ext cx="448400" cy="4484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CA9AB7C-732E-56A1-98C2-291361D8C252}"/>
              </a:ext>
            </a:extLst>
          </p:cNvPr>
          <p:cNvGrpSpPr/>
          <p:nvPr/>
        </p:nvGrpSpPr>
        <p:grpSpPr>
          <a:xfrm>
            <a:off x="10944356" y="3858886"/>
            <a:ext cx="891540" cy="455622"/>
            <a:chOff x="10668333" y="2116920"/>
            <a:chExt cx="891540" cy="455622"/>
          </a:xfrm>
        </p:grpSpPr>
        <p:pic>
          <p:nvPicPr>
            <p:cNvPr id="81" name="Graphic 80" descr="Euro with solid fill">
              <a:extLst>
                <a:ext uri="{FF2B5EF4-FFF2-40B4-BE49-F238E27FC236}">
                  <a16:creationId xmlns:a16="http://schemas.microsoft.com/office/drawing/2014/main" id="{EDA65693-A210-A4DD-5BBA-37245F5B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333" y="2124142"/>
              <a:ext cx="448400" cy="448400"/>
            </a:xfrm>
            <a:prstGeom prst="rect">
              <a:avLst/>
            </a:prstGeom>
          </p:spPr>
        </p:pic>
        <p:pic>
          <p:nvPicPr>
            <p:cNvPr id="82" name="Graphic 81" descr="Court with solid fill">
              <a:extLst>
                <a:ext uri="{FF2B5EF4-FFF2-40B4-BE49-F238E27FC236}">
                  <a16:creationId xmlns:a16="http://schemas.microsoft.com/office/drawing/2014/main" id="{95C5D4EA-025F-EE15-C74F-40A20428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473" y="2116920"/>
              <a:ext cx="448400" cy="4484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862A85B-B93C-84A6-E2AD-BED61AB67F24}"/>
              </a:ext>
            </a:extLst>
          </p:cNvPr>
          <p:cNvGrpSpPr/>
          <p:nvPr/>
        </p:nvGrpSpPr>
        <p:grpSpPr>
          <a:xfrm>
            <a:off x="10932575" y="4659908"/>
            <a:ext cx="891540" cy="455622"/>
            <a:chOff x="10668333" y="2116920"/>
            <a:chExt cx="891540" cy="455622"/>
          </a:xfrm>
        </p:grpSpPr>
        <p:pic>
          <p:nvPicPr>
            <p:cNvPr id="84" name="Graphic 83" descr="Euro with solid fill">
              <a:extLst>
                <a:ext uri="{FF2B5EF4-FFF2-40B4-BE49-F238E27FC236}">
                  <a16:creationId xmlns:a16="http://schemas.microsoft.com/office/drawing/2014/main" id="{7144F74E-D569-B272-5D5B-BA558F4A4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333" y="2124142"/>
              <a:ext cx="448400" cy="448400"/>
            </a:xfrm>
            <a:prstGeom prst="rect">
              <a:avLst/>
            </a:prstGeom>
          </p:spPr>
        </p:pic>
        <p:pic>
          <p:nvPicPr>
            <p:cNvPr id="85" name="Graphic 84" descr="Court with solid fill">
              <a:extLst>
                <a:ext uri="{FF2B5EF4-FFF2-40B4-BE49-F238E27FC236}">
                  <a16:creationId xmlns:a16="http://schemas.microsoft.com/office/drawing/2014/main" id="{6DAF1387-EFD0-F9BC-9A03-CB15B014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473" y="2116920"/>
              <a:ext cx="448400" cy="44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73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5AF49-5598-71D6-4DD9-9827323B38FE}"/>
              </a:ext>
            </a:extLst>
          </p:cNvPr>
          <p:cNvSpPr txBox="1"/>
          <p:nvPr/>
        </p:nvSpPr>
        <p:spPr>
          <a:xfrm>
            <a:off x="2034075" y="3103186"/>
            <a:ext cx="9199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rgbClr val="000000"/>
                </a:solidFill>
                <a:latin typeface="+mj-lt"/>
              </a:rPr>
              <a:t>Redovito provoditi </a:t>
            </a:r>
            <a:r>
              <a:rPr lang="hr-HR" sz="4000" b="1" dirty="0">
                <a:solidFill>
                  <a:srgbClr val="000000"/>
                </a:solidFill>
                <a:latin typeface="+mj-lt"/>
              </a:rPr>
              <a:t>meta istraživanje </a:t>
            </a:r>
            <a:r>
              <a:rPr lang="hr-HR" sz="4000" dirty="0">
                <a:solidFill>
                  <a:srgbClr val="000000"/>
                </a:solidFill>
                <a:latin typeface="+mj-lt"/>
              </a:rPr>
              <a:t>za provjeru učinkovitosti mjera</a:t>
            </a:r>
          </a:p>
        </p:txBody>
      </p:sp>
      <p:pic>
        <p:nvPicPr>
          <p:cNvPr id="4" name="Graphic 3" descr="Comment Important with solid fill">
            <a:extLst>
              <a:ext uri="{FF2B5EF4-FFF2-40B4-BE49-F238E27FC236}">
                <a16:creationId xmlns:a16="http://schemas.microsoft.com/office/drawing/2014/main" id="{6FFFE83D-D120-AAAA-B283-06D6471D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87" y="499553"/>
            <a:ext cx="2718557" cy="27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999" y="114445"/>
            <a:ext cx="4836161" cy="1881370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000000"/>
                </a:solidFill>
              </a:rPr>
              <a:t>Hvala Vam na pažnji!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931" y="2947993"/>
            <a:ext cx="3226990" cy="861769"/>
          </a:xfrm>
        </p:spPr>
        <p:txBody>
          <a:bodyPr/>
          <a:lstStyle/>
          <a:p>
            <a:pPr algn="l"/>
            <a:endParaRPr lang="hr-HR" sz="1200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hr-HR" sz="1200" i="1" dirty="0">
                <a:solidFill>
                  <a:srgbClr val="000000"/>
                </a:solidFill>
                <a:effectLst/>
                <a:latin typeface="+mj-lt"/>
              </a:rPr>
              <a:t>Ovaj rad je financirala Hrvatska zaklada za znanost projektom [HRZZ-</a:t>
            </a:r>
            <a:r>
              <a:rPr lang="hr-HR" sz="1200" i="1" dirty="0">
                <a:solidFill>
                  <a:srgbClr val="000000"/>
                </a:solidFill>
                <a:latin typeface="+mj-lt"/>
              </a:rPr>
              <a:t> IP-2022-10-2872</a:t>
            </a:r>
            <a:r>
              <a:rPr lang="hr-HR" sz="1200" i="1" dirty="0">
                <a:solidFill>
                  <a:srgbClr val="000000"/>
                </a:solidFill>
                <a:effectLst/>
                <a:latin typeface="+mj-lt"/>
              </a:rPr>
              <a:t>]</a:t>
            </a:r>
            <a:endParaRPr lang="hr-HR" sz="1200" i="1" dirty="0">
              <a:solidFill>
                <a:srgbClr val="000000"/>
              </a:solidFill>
              <a:latin typeface="+mj-lt"/>
            </a:endParaRPr>
          </a:p>
          <a:p>
            <a:pPr algn="l"/>
            <a:endParaRPr lang="hr-HR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898D6F0-111F-04AA-164F-F16196A6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52" y="2737246"/>
            <a:ext cx="1295120" cy="443163"/>
          </a:xfrm>
          <a:prstGeom prst="rect">
            <a:avLst/>
          </a:prstGeom>
        </p:spPr>
      </p:pic>
      <p:pic>
        <p:nvPicPr>
          <p:cNvPr id="3" name="Picture 2" descr="A red blue and white rectangle with white letters&#10;&#10;AI-generated content may be incorrect.">
            <a:extLst>
              <a:ext uri="{FF2B5EF4-FFF2-40B4-BE49-F238E27FC236}">
                <a16:creationId xmlns:a16="http://schemas.microsoft.com/office/drawing/2014/main" id="{81AA4B53-951E-92A7-D06F-38CF27BE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2" y="2625168"/>
            <a:ext cx="1210560" cy="635544"/>
          </a:xfrm>
          <a:prstGeom prst="rect">
            <a:avLst/>
          </a:prstGeom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C76D8429-2739-7968-FBC0-FE8CE4D88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5805" y="1202147"/>
            <a:ext cx="1671979" cy="1671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F7D3B-667C-55CE-84DE-A47400EB4DBA}"/>
              </a:ext>
            </a:extLst>
          </p:cNvPr>
          <p:cNvSpPr txBox="1"/>
          <p:nvPr/>
        </p:nvSpPr>
        <p:spPr>
          <a:xfrm>
            <a:off x="9130468" y="2824310"/>
            <a:ext cx="26146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i="1" dirty="0">
                <a:solidFill>
                  <a:srgbClr val="000000"/>
                </a:solidFill>
              </a:rPr>
              <a:t>Vaše ideje su nam važne! </a:t>
            </a: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C784D3CB-0DE5-7DF7-B399-C002C168A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4392" y="2757409"/>
            <a:ext cx="456968" cy="456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EBC9E1-C7C8-A34E-5A09-CA046F46C90B}"/>
              </a:ext>
            </a:extLst>
          </p:cNvPr>
          <p:cNvSpPr txBox="1"/>
          <p:nvPr/>
        </p:nvSpPr>
        <p:spPr>
          <a:xfrm>
            <a:off x="9599435" y="2418297"/>
            <a:ext cx="14685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" b="1" dirty="0">
                <a:solidFill>
                  <a:srgbClr val="000000"/>
                </a:solidFill>
              </a:rPr>
              <a:t>rqi.irb.hr</a:t>
            </a:r>
          </a:p>
        </p:txBody>
      </p:sp>
      <p:pic>
        <p:nvPicPr>
          <p:cNvPr id="10" name="Picture 9" descr="A qr code with a square and square with a square in the middle&#10;&#10;AI-generated content may be incorrect.">
            <a:extLst>
              <a:ext uri="{FF2B5EF4-FFF2-40B4-BE49-F238E27FC236}">
                <a16:creationId xmlns:a16="http://schemas.microsoft.com/office/drawing/2014/main" id="{C60C906E-971E-280C-D974-F27A938C5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579" r="4569" b="4457"/>
          <a:stretch/>
        </p:blipFill>
        <p:spPr>
          <a:xfrm>
            <a:off x="9222789" y="407713"/>
            <a:ext cx="2059901" cy="2000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6B6C3-0223-B71D-2980-2BBDFCB1C95F}"/>
              </a:ext>
            </a:extLst>
          </p:cNvPr>
          <p:cNvSpPr txBox="1"/>
          <p:nvPr/>
        </p:nvSpPr>
        <p:spPr>
          <a:xfrm>
            <a:off x="8094844" y="58015"/>
            <a:ext cx="431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000000"/>
                </a:solidFill>
              </a:rPr>
              <a:t>Research Quality Improvement</a:t>
            </a:r>
            <a:endParaRPr lang="hr-HR" sz="2000" b="1" i="1" dirty="0">
              <a:solidFill>
                <a:srgbClr val="000000"/>
              </a:solidFill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E92EC21-9FF7-674B-9BC2-5CA9B0383054}"/>
              </a:ext>
            </a:extLst>
          </p:cNvPr>
          <p:cNvSpPr txBox="1">
            <a:spLocks/>
          </p:cNvSpPr>
          <p:nvPr/>
        </p:nvSpPr>
        <p:spPr>
          <a:xfrm>
            <a:off x="8913236" y="3281278"/>
            <a:ext cx="2840911" cy="48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dirty="0">
                <a:solidFill>
                  <a:srgbClr val="0070C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anita.tarandek</a:t>
            </a:r>
            <a:r>
              <a:rPr lang="en-US" sz="2000" dirty="0">
                <a:solidFill>
                  <a:srgbClr val="0070C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hr-HR" sz="2000" dirty="0">
                <a:solidFill>
                  <a:srgbClr val="0070C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irb.hr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 </a:t>
            </a:r>
            <a:endParaRPr lang="hr-H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677C94D-360B-672E-704D-DF1EF682ED51}"/>
              </a:ext>
            </a:extLst>
          </p:cNvPr>
          <p:cNvGrpSpPr/>
          <p:nvPr/>
        </p:nvGrpSpPr>
        <p:grpSpPr>
          <a:xfrm>
            <a:off x="1330414" y="102638"/>
            <a:ext cx="9480332" cy="5933092"/>
            <a:chOff x="1545020" y="-1"/>
            <a:chExt cx="9480332" cy="59330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26E073-FDAA-CF51-869A-2CFAAA312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633" r="9064" b="21072"/>
            <a:stretch/>
          </p:blipFill>
          <p:spPr>
            <a:xfrm>
              <a:off x="1716835" y="-1"/>
              <a:ext cx="9308517" cy="54128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32BB24-3138-518B-B71F-326C200D9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206" t="92415" r="9065" b="-1"/>
            <a:stretch/>
          </p:blipFill>
          <p:spPr>
            <a:xfrm>
              <a:off x="1545020" y="5412829"/>
              <a:ext cx="9480331" cy="5202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FF2B42-7648-2B9E-4DF7-6FE7F3495A08}"/>
              </a:ext>
            </a:extLst>
          </p:cNvPr>
          <p:cNvSpPr txBox="1"/>
          <p:nvPr/>
        </p:nvSpPr>
        <p:spPr>
          <a:xfrm>
            <a:off x="10185426" y="3155415"/>
            <a:ext cx="14685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" b="1" dirty="0">
                <a:solidFill>
                  <a:srgbClr val="000000"/>
                </a:solidFill>
              </a:rPr>
              <a:t>rqi.irb.hr</a:t>
            </a:r>
          </a:p>
        </p:txBody>
      </p:sp>
      <p:pic>
        <p:nvPicPr>
          <p:cNvPr id="7" name="Picture 6" descr="A qr code with a square and square with a square in the middle&#10;&#10;AI-generated content may be incorrect.">
            <a:extLst>
              <a:ext uri="{FF2B5EF4-FFF2-40B4-BE49-F238E27FC236}">
                <a16:creationId xmlns:a16="http://schemas.microsoft.com/office/drawing/2014/main" id="{EE0CAA47-803D-F284-225B-3D0BBC4AA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579" r="4569" b="4457"/>
          <a:stretch/>
        </p:blipFill>
        <p:spPr>
          <a:xfrm>
            <a:off x="9808780" y="1144831"/>
            <a:ext cx="2059901" cy="2000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29D610-FC7F-4F59-73D5-A417D865F367}"/>
              </a:ext>
            </a:extLst>
          </p:cNvPr>
          <p:cNvSpPr txBox="1"/>
          <p:nvPr/>
        </p:nvSpPr>
        <p:spPr>
          <a:xfrm>
            <a:off x="9606321" y="3585917"/>
            <a:ext cx="2614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srgbClr val="000000"/>
                </a:solidFill>
              </a:rPr>
              <a:t>Vaše ideje su nam važne! </a:t>
            </a:r>
          </a:p>
        </p:txBody>
      </p:sp>
      <p:pic>
        <p:nvPicPr>
          <p:cNvPr id="9" name="Graphic 8" descr="Lights On with solid fill">
            <a:extLst>
              <a:ext uri="{FF2B5EF4-FFF2-40B4-BE49-F238E27FC236}">
                <a16:creationId xmlns:a16="http://schemas.microsoft.com/office/drawing/2014/main" id="{E55EC4E7-526A-2F78-DB44-F5D155C49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6644" y="3585916"/>
            <a:ext cx="286076" cy="286076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C8F08DA9-5002-918B-2603-CD9459FFB69D}"/>
              </a:ext>
            </a:extLst>
          </p:cNvPr>
          <p:cNvSpPr txBox="1">
            <a:spLocks/>
          </p:cNvSpPr>
          <p:nvPr/>
        </p:nvSpPr>
        <p:spPr>
          <a:xfrm>
            <a:off x="9575709" y="4042885"/>
            <a:ext cx="2840911" cy="48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anita.tarandek</a:t>
            </a:r>
            <a:r>
              <a:rPr lang="en-US" sz="2000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hr-HR" sz="2000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irb.hr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 </a:t>
            </a:r>
            <a:endParaRPr lang="hr-H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Garbage outline">
            <a:extLst>
              <a:ext uri="{FF2B5EF4-FFF2-40B4-BE49-F238E27FC236}">
                <a16:creationId xmlns:a16="http://schemas.microsoft.com/office/drawing/2014/main" id="{87756BA2-50B8-8A04-7F8D-3EF3B567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2837" y="4637580"/>
            <a:ext cx="351046" cy="351046"/>
          </a:xfrm>
          <a:prstGeom prst="rect">
            <a:avLst/>
          </a:prstGeom>
        </p:spPr>
      </p:pic>
      <p:sp>
        <p:nvSpPr>
          <p:cNvPr id="2" name="Google Shape;168;g2a44874232e_2_54">
            <a:extLst>
              <a:ext uri="{FF2B5EF4-FFF2-40B4-BE49-F238E27FC236}">
                <a16:creationId xmlns:a16="http://schemas.microsoft.com/office/drawing/2014/main" id="{EC7ECD1D-79E2-DD15-12A3-2971C5DE35A1}"/>
              </a:ext>
            </a:extLst>
          </p:cNvPr>
          <p:cNvSpPr txBox="1"/>
          <p:nvPr/>
        </p:nvSpPr>
        <p:spPr>
          <a:xfrm>
            <a:off x="3489650" y="5819693"/>
            <a:ext cx="8814318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Purgar, M. et al. (2022). Quantifying research waste in ecology.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Nature Ecology &amp; Evolution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6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, 1390-1397.</a:t>
            </a:r>
          </a:p>
        </p:txBody>
      </p:sp>
      <p:sp>
        <p:nvSpPr>
          <p:cNvPr id="27" name="Google Shape;145;g2a44874232e_2_54">
            <a:extLst>
              <a:ext uri="{FF2B5EF4-FFF2-40B4-BE49-F238E27FC236}">
                <a16:creationId xmlns:a16="http://schemas.microsoft.com/office/drawing/2014/main" id="{49ED2B37-6BBF-5654-C0BA-D75D9C730CD3}"/>
              </a:ext>
            </a:extLst>
          </p:cNvPr>
          <p:cNvSpPr/>
          <p:nvPr/>
        </p:nvSpPr>
        <p:spPr>
          <a:xfrm rot="5400000">
            <a:off x="5362597" y="1404969"/>
            <a:ext cx="255692" cy="6841005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55A11"/>
              </a:gs>
              <a:gs pos="40000">
                <a:srgbClr val="EA6C16"/>
              </a:gs>
              <a:gs pos="100000">
                <a:srgbClr val="F7C09B"/>
              </a:gs>
            </a:gsLst>
            <a:lin ang="16200000" scaled="0"/>
          </a:gra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46;g2a44874232e_2_54">
            <a:extLst>
              <a:ext uri="{FF2B5EF4-FFF2-40B4-BE49-F238E27FC236}">
                <a16:creationId xmlns:a16="http://schemas.microsoft.com/office/drawing/2014/main" id="{8E54DF25-54E7-50EB-4F2A-0C9584D87612}"/>
              </a:ext>
            </a:extLst>
          </p:cNvPr>
          <p:cNvSpPr txBox="1"/>
          <p:nvPr/>
        </p:nvSpPr>
        <p:spPr>
          <a:xfrm>
            <a:off x="5923852" y="5138717"/>
            <a:ext cx="894890" cy="43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82%</a:t>
            </a:r>
            <a:endParaRPr sz="2000" dirty="0"/>
          </a:p>
        </p:txBody>
      </p:sp>
      <p:sp>
        <p:nvSpPr>
          <p:cNvPr id="29" name="Google Shape;147;g2a44874232e_2_54">
            <a:extLst>
              <a:ext uri="{FF2B5EF4-FFF2-40B4-BE49-F238E27FC236}">
                <a16:creationId xmlns:a16="http://schemas.microsoft.com/office/drawing/2014/main" id="{B9AD5248-7B5A-8129-928F-86FEBA510B59}"/>
              </a:ext>
            </a:extLst>
          </p:cNvPr>
          <p:cNvSpPr/>
          <p:nvPr/>
        </p:nvSpPr>
        <p:spPr>
          <a:xfrm>
            <a:off x="8719058" y="4612005"/>
            <a:ext cx="1019302" cy="40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89%</a:t>
            </a:r>
            <a:endParaRPr sz="2000" dirty="0"/>
          </a:p>
        </p:txBody>
      </p:sp>
      <p:sp>
        <p:nvSpPr>
          <p:cNvPr id="22" name="Google Shape;153;g2a44874232e_2_54">
            <a:extLst>
              <a:ext uri="{FF2B5EF4-FFF2-40B4-BE49-F238E27FC236}">
                <a16:creationId xmlns:a16="http://schemas.microsoft.com/office/drawing/2014/main" id="{A54E2CF2-3966-84BF-D52C-AB8241E243F6}"/>
              </a:ext>
            </a:extLst>
          </p:cNvPr>
          <p:cNvSpPr/>
          <p:nvPr/>
        </p:nvSpPr>
        <p:spPr>
          <a:xfrm>
            <a:off x="2185806" y="1687910"/>
            <a:ext cx="1571546" cy="118137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Objavljeno</a:t>
            </a: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?</a:t>
            </a:r>
            <a:endParaRPr sz="2000" dirty="0"/>
          </a:p>
        </p:txBody>
      </p:sp>
      <p:sp>
        <p:nvSpPr>
          <p:cNvPr id="23" name="Google Shape;154;g2a44874232e_2_54">
            <a:extLst>
              <a:ext uri="{FF2B5EF4-FFF2-40B4-BE49-F238E27FC236}">
                <a16:creationId xmlns:a16="http://schemas.microsoft.com/office/drawing/2014/main" id="{2F890DDB-8E31-BB6F-DE16-D6F9C4C8A4AC}"/>
              </a:ext>
            </a:extLst>
          </p:cNvPr>
          <p:cNvSpPr/>
          <p:nvPr/>
        </p:nvSpPr>
        <p:spPr>
          <a:xfrm>
            <a:off x="2469833" y="2505480"/>
            <a:ext cx="2094138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45%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neobjavljeno</a:t>
            </a:r>
            <a:endParaRPr sz="1400" u="sng" dirty="0"/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nekvalitetan rad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pristranost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nedostatak vremena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1400" b="0" i="0" u="none" strike="noStrike" cap="none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56;g2a44874232e_2_54">
            <a:extLst>
              <a:ext uri="{FF2B5EF4-FFF2-40B4-BE49-F238E27FC236}">
                <a16:creationId xmlns:a16="http://schemas.microsoft.com/office/drawing/2014/main" id="{B02CB1EA-A0EC-D64A-F7F0-E5262F2046E7}"/>
              </a:ext>
            </a:extLst>
          </p:cNvPr>
          <p:cNvSpPr/>
          <p:nvPr/>
        </p:nvSpPr>
        <p:spPr>
          <a:xfrm>
            <a:off x="4563981" y="1687906"/>
            <a:ext cx="1571543" cy="1181375"/>
          </a:xfrm>
          <a:prstGeom prst="roundRect">
            <a:avLst>
              <a:gd name="adj" fmla="val 16667"/>
            </a:avLst>
          </a:prstGeom>
          <a:solidFill>
            <a:srgbClr val="EA6C16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planirano?</a:t>
            </a:r>
            <a:endParaRPr sz="2000" dirty="0"/>
          </a:p>
        </p:txBody>
      </p:sp>
      <p:sp>
        <p:nvSpPr>
          <p:cNvPr id="21" name="Google Shape;157;g2a44874232e_2_54">
            <a:extLst>
              <a:ext uri="{FF2B5EF4-FFF2-40B4-BE49-F238E27FC236}">
                <a16:creationId xmlns:a16="http://schemas.microsoft.com/office/drawing/2014/main" id="{E65A4531-DAA0-41F2-BFAE-D49699278D9A}"/>
              </a:ext>
            </a:extLst>
          </p:cNvPr>
          <p:cNvSpPr/>
          <p:nvPr/>
        </p:nvSpPr>
        <p:spPr>
          <a:xfrm>
            <a:off x="4848007" y="2521711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67%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 planirano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kontrolne grupe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netočna analiza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slijepog ispitivanja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59;g2a44874232e_2_54">
            <a:extLst>
              <a:ext uri="{FF2B5EF4-FFF2-40B4-BE49-F238E27FC236}">
                <a16:creationId xmlns:a16="http://schemas.microsoft.com/office/drawing/2014/main" id="{3A0502F5-A801-7BC9-5F39-E08536528D22}"/>
              </a:ext>
            </a:extLst>
          </p:cNvPr>
          <p:cNvSpPr/>
          <p:nvPr/>
        </p:nvSpPr>
        <p:spPr>
          <a:xfrm>
            <a:off x="6942163" y="1687906"/>
            <a:ext cx="1571544" cy="1181376"/>
          </a:xfrm>
          <a:prstGeom prst="roundRect">
            <a:avLst>
              <a:gd name="adj" fmla="val 16667"/>
            </a:avLst>
          </a:prstGeom>
          <a:solidFill>
            <a:srgbClr val="F0904E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izvješćeno?</a:t>
            </a:r>
            <a:endParaRPr sz="2000" dirty="0"/>
          </a:p>
        </p:txBody>
      </p:sp>
      <p:sp>
        <p:nvSpPr>
          <p:cNvPr id="19" name="Google Shape;160;g2a44874232e_2_54">
            <a:extLst>
              <a:ext uri="{FF2B5EF4-FFF2-40B4-BE49-F238E27FC236}">
                <a16:creationId xmlns:a16="http://schemas.microsoft.com/office/drawing/2014/main" id="{F6FE6A47-5FF3-C4BD-C817-27FB7B3B4F0F}"/>
              </a:ext>
            </a:extLst>
          </p:cNvPr>
          <p:cNvSpPr/>
          <p:nvPr/>
        </p:nvSpPr>
        <p:spPr>
          <a:xfrm>
            <a:off x="7226180" y="2529026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41% </a:t>
            </a:r>
            <a:r>
              <a:rPr lang="hr-HR" sz="1400" u="sng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izvješćeno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uzorka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učinka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mjere nesigurnosti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" name="Google Shape;161;g2a44874232e_2_54">
            <a:extLst>
              <a:ext uri="{FF2B5EF4-FFF2-40B4-BE49-F238E27FC236}">
                <a16:creationId xmlns:a16="http://schemas.microsoft.com/office/drawing/2014/main" id="{5E44A883-A2AF-0424-134C-E17A7C3FE058}"/>
              </a:ext>
            </a:extLst>
          </p:cNvPr>
          <p:cNvGrpSpPr/>
          <p:nvPr/>
        </p:nvGrpSpPr>
        <p:grpSpPr>
          <a:xfrm>
            <a:off x="3807698" y="2021093"/>
            <a:ext cx="756283" cy="372145"/>
            <a:chOff x="1239551" y="188705"/>
            <a:chExt cx="298860" cy="133295"/>
          </a:xfrm>
        </p:grpSpPr>
        <p:sp>
          <p:nvSpPr>
            <p:cNvPr id="16" name="Google Shape;162;g2a44874232e_2_54">
              <a:extLst>
                <a:ext uri="{FF2B5EF4-FFF2-40B4-BE49-F238E27FC236}">
                  <a16:creationId xmlns:a16="http://schemas.microsoft.com/office/drawing/2014/main" id="{27F99458-9368-22CB-3408-C1D228500107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3;g2a44874232e_2_54">
              <a:extLst>
                <a:ext uri="{FF2B5EF4-FFF2-40B4-BE49-F238E27FC236}">
                  <a16:creationId xmlns:a16="http://schemas.microsoft.com/office/drawing/2014/main" id="{02A4DC13-C650-F175-4CDF-FFF30B788B23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oogle Shape;164;g2a44874232e_2_54">
            <a:extLst>
              <a:ext uri="{FF2B5EF4-FFF2-40B4-BE49-F238E27FC236}">
                <a16:creationId xmlns:a16="http://schemas.microsoft.com/office/drawing/2014/main" id="{113DD989-585A-5C9B-B097-EDBD7F1BE14D}"/>
              </a:ext>
            </a:extLst>
          </p:cNvPr>
          <p:cNvGrpSpPr/>
          <p:nvPr/>
        </p:nvGrpSpPr>
        <p:grpSpPr>
          <a:xfrm>
            <a:off x="6188936" y="2017943"/>
            <a:ext cx="756283" cy="372145"/>
            <a:chOff x="1239551" y="188705"/>
            <a:chExt cx="298860" cy="133295"/>
          </a:xfrm>
        </p:grpSpPr>
        <p:sp>
          <p:nvSpPr>
            <p:cNvPr id="14" name="Google Shape;165;g2a44874232e_2_54">
              <a:extLst>
                <a:ext uri="{FF2B5EF4-FFF2-40B4-BE49-F238E27FC236}">
                  <a16:creationId xmlns:a16="http://schemas.microsoft.com/office/drawing/2014/main" id="{92E07198-3B62-DEFE-43E6-0F246FD9EF0C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6;g2a44874232e_2_54">
              <a:extLst>
                <a:ext uri="{FF2B5EF4-FFF2-40B4-BE49-F238E27FC236}">
                  <a16:creationId xmlns:a16="http://schemas.microsoft.com/office/drawing/2014/main" id="{4B57A5FC-0273-DCB9-657C-473DC47FA3B9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Google Shape;169;g2a44874232e_2_54">
            <a:extLst>
              <a:ext uri="{FF2B5EF4-FFF2-40B4-BE49-F238E27FC236}">
                <a16:creationId xmlns:a16="http://schemas.microsoft.com/office/drawing/2014/main" id="{7A85D710-A9CB-55A0-D730-C464DC7F66D8}"/>
              </a:ext>
            </a:extLst>
          </p:cNvPr>
          <p:cNvSpPr txBox="1"/>
          <p:nvPr/>
        </p:nvSpPr>
        <p:spPr>
          <a:xfrm>
            <a:off x="2185806" y="821531"/>
            <a:ext cx="4148606" cy="42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10 464 studija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1" name="Graphic 40" descr="Garbage outline">
            <a:extLst>
              <a:ext uri="{FF2B5EF4-FFF2-40B4-BE49-F238E27FC236}">
                <a16:creationId xmlns:a16="http://schemas.microsoft.com/office/drawing/2014/main" id="{A48D537E-8E37-718D-8901-EFFA6DC9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634" y="665486"/>
            <a:ext cx="983479" cy="983479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2774F4-0E20-CB5A-D50B-61CCFC302C8C}"/>
              </a:ext>
            </a:extLst>
          </p:cNvPr>
          <p:cNvSpPr/>
          <p:nvPr/>
        </p:nvSpPr>
        <p:spPr>
          <a:xfrm>
            <a:off x="10386800" y="32919"/>
            <a:ext cx="1764676" cy="532876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/>
              <a:t>Research waste</a:t>
            </a:r>
          </a:p>
        </p:txBody>
      </p:sp>
      <p:sp>
        <p:nvSpPr>
          <p:cNvPr id="26" name="Google Shape;144;g2a44874232e_2_54">
            <a:extLst>
              <a:ext uri="{FF2B5EF4-FFF2-40B4-BE49-F238E27FC236}">
                <a16:creationId xmlns:a16="http://schemas.microsoft.com/office/drawing/2014/main" id="{E28ECCB3-791B-42D0-4E89-E0248A973562}"/>
              </a:ext>
            </a:extLst>
          </p:cNvPr>
          <p:cNvSpPr/>
          <p:nvPr/>
        </p:nvSpPr>
        <p:spPr>
          <a:xfrm rot="2805807">
            <a:off x="6072110" y="4835175"/>
            <a:ext cx="435328" cy="236285"/>
          </a:xfrm>
          <a:prstGeom prst="rightArrow">
            <a:avLst>
              <a:gd name="adj1" fmla="val 42323"/>
              <a:gd name="adj2" fmla="val 50000"/>
            </a:avLst>
          </a:prstGeom>
          <a:solidFill>
            <a:srgbClr val="EE8943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ECC71-0EC9-70D2-B573-08F16E29C871}"/>
              </a:ext>
            </a:extLst>
          </p:cNvPr>
          <p:cNvSpPr/>
          <p:nvPr/>
        </p:nvSpPr>
        <p:spPr>
          <a:xfrm rot="16200000">
            <a:off x="6067796" y="4774912"/>
            <a:ext cx="103659" cy="101117"/>
          </a:xfrm>
          <a:prstGeom prst="rect">
            <a:avLst/>
          </a:prstGeom>
          <a:solidFill>
            <a:srgbClr val="EE8943"/>
          </a:solidFill>
          <a:ln>
            <a:solidFill>
              <a:srgbClr val="EE8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FEC9F1-362E-71B0-C3E9-08572C7279ED}"/>
              </a:ext>
            </a:extLst>
          </p:cNvPr>
          <p:cNvGrpSpPr/>
          <p:nvPr/>
        </p:nvGrpSpPr>
        <p:grpSpPr>
          <a:xfrm>
            <a:off x="6231228" y="4566356"/>
            <a:ext cx="3991765" cy="429819"/>
            <a:chOff x="6231290" y="4566315"/>
            <a:chExt cx="3890771" cy="412962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79D9-8751-1E18-D896-28A0C1A477D0}"/>
                </a:ext>
              </a:extLst>
            </p:cNvPr>
            <p:cNvSpPr/>
            <p:nvPr/>
          </p:nvSpPr>
          <p:spPr>
            <a:xfrm rot="18970698">
              <a:off x="6231290" y="4566315"/>
              <a:ext cx="242570" cy="358797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D86CEB0-36AA-BF00-C161-37F98EB085E1}"/>
                </a:ext>
              </a:extLst>
            </p:cNvPr>
            <p:cNvSpPr/>
            <p:nvPr/>
          </p:nvSpPr>
          <p:spPr>
            <a:xfrm>
              <a:off x="6459704" y="4628231"/>
              <a:ext cx="3662357" cy="351046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40" name="Graphic 39" descr="Garbage outline">
            <a:extLst>
              <a:ext uri="{FF2B5EF4-FFF2-40B4-BE49-F238E27FC236}">
                <a16:creationId xmlns:a16="http://schemas.microsoft.com/office/drawing/2014/main" id="{A7492FC2-776D-7E85-6647-A77BF3A9F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284" y="5154336"/>
            <a:ext cx="351046" cy="3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/>
      <p:bldP spid="22" grpId="0" animBg="1"/>
      <p:bldP spid="23" grpId="0" animBg="1"/>
      <p:bldP spid="20" grpId="0" animBg="1"/>
      <p:bldP spid="21" grpId="0" animBg="1"/>
      <p:bldP spid="18" grpId="0" animBg="1"/>
      <p:bldP spid="19" grpId="0" animBg="1"/>
      <p:bldP spid="13" grpId="0"/>
      <p:bldP spid="26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B178-C0BA-5805-AF50-F6F84F4CE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Garbage outline">
            <a:extLst>
              <a:ext uri="{FF2B5EF4-FFF2-40B4-BE49-F238E27FC236}">
                <a16:creationId xmlns:a16="http://schemas.microsoft.com/office/drawing/2014/main" id="{0A97620E-2350-6BC7-9B1A-549BD8ABC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2837" y="4637580"/>
            <a:ext cx="351046" cy="351046"/>
          </a:xfrm>
          <a:prstGeom prst="rect">
            <a:avLst/>
          </a:prstGeom>
        </p:spPr>
      </p:pic>
      <p:sp>
        <p:nvSpPr>
          <p:cNvPr id="2" name="Google Shape;168;g2a44874232e_2_54">
            <a:extLst>
              <a:ext uri="{FF2B5EF4-FFF2-40B4-BE49-F238E27FC236}">
                <a16:creationId xmlns:a16="http://schemas.microsoft.com/office/drawing/2014/main" id="{C3F11D4B-1D86-84D0-6413-49DF64CB9B78}"/>
              </a:ext>
            </a:extLst>
          </p:cNvPr>
          <p:cNvSpPr txBox="1"/>
          <p:nvPr/>
        </p:nvSpPr>
        <p:spPr>
          <a:xfrm>
            <a:off x="3489650" y="5819693"/>
            <a:ext cx="8814318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Purgar, M. et al. (2022). Quantifying research waste in ecology.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Nature Ecology &amp; Evolution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6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, 1390-1397.</a:t>
            </a:r>
          </a:p>
        </p:txBody>
      </p:sp>
      <p:sp>
        <p:nvSpPr>
          <p:cNvPr id="27" name="Google Shape;145;g2a44874232e_2_54">
            <a:extLst>
              <a:ext uri="{FF2B5EF4-FFF2-40B4-BE49-F238E27FC236}">
                <a16:creationId xmlns:a16="http://schemas.microsoft.com/office/drawing/2014/main" id="{7442F04C-6FF4-722A-2FB5-2B9D8CC8814D}"/>
              </a:ext>
            </a:extLst>
          </p:cNvPr>
          <p:cNvSpPr/>
          <p:nvPr/>
        </p:nvSpPr>
        <p:spPr>
          <a:xfrm rot="5400000">
            <a:off x="5362597" y="1404969"/>
            <a:ext cx="255692" cy="6841005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55A11"/>
              </a:gs>
              <a:gs pos="40000">
                <a:srgbClr val="EA6C16"/>
              </a:gs>
              <a:gs pos="100000">
                <a:srgbClr val="F7C09B"/>
              </a:gs>
            </a:gsLst>
            <a:lin ang="16200000" scaled="0"/>
          </a:gra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46;g2a44874232e_2_54">
            <a:extLst>
              <a:ext uri="{FF2B5EF4-FFF2-40B4-BE49-F238E27FC236}">
                <a16:creationId xmlns:a16="http://schemas.microsoft.com/office/drawing/2014/main" id="{1334C84D-3B1E-5ACC-AFAA-AC3F177FD043}"/>
              </a:ext>
            </a:extLst>
          </p:cNvPr>
          <p:cNvSpPr txBox="1"/>
          <p:nvPr/>
        </p:nvSpPr>
        <p:spPr>
          <a:xfrm>
            <a:off x="5923852" y="5138717"/>
            <a:ext cx="894890" cy="43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82%</a:t>
            </a:r>
            <a:endParaRPr sz="2000" dirty="0"/>
          </a:p>
        </p:txBody>
      </p:sp>
      <p:sp>
        <p:nvSpPr>
          <p:cNvPr id="29" name="Google Shape;147;g2a44874232e_2_54">
            <a:extLst>
              <a:ext uri="{FF2B5EF4-FFF2-40B4-BE49-F238E27FC236}">
                <a16:creationId xmlns:a16="http://schemas.microsoft.com/office/drawing/2014/main" id="{F688BD0C-B9F0-FA81-035B-6026E34493C8}"/>
              </a:ext>
            </a:extLst>
          </p:cNvPr>
          <p:cNvSpPr/>
          <p:nvPr/>
        </p:nvSpPr>
        <p:spPr>
          <a:xfrm>
            <a:off x="8719058" y="4612005"/>
            <a:ext cx="1019302" cy="40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89%</a:t>
            </a:r>
            <a:endParaRPr sz="2000" dirty="0"/>
          </a:p>
        </p:txBody>
      </p:sp>
      <p:sp>
        <p:nvSpPr>
          <p:cNvPr id="22" name="Google Shape;153;g2a44874232e_2_54">
            <a:extLst>
              <a:ext uri="{FF2B5EF4-FFF2-40B4-BE49-F238E27FC236}">
                <a16:creationId xmlns:a16="http://schemas.microsoft.com/office/drawing/2014/main" id="{4800C765-DD54-B327-8482-0C9A2DD702F4}"/>
              </a:ext>
            </a:extLst>
          </p:cNvPr>
          <p:cNvSpPr/>
          <p:nvPr/>
        </p:nvSpPr>
        <p:spPr>
          <a:xfrm>
            <a:off x="2185806" y="1687910"/>
            <a:ext cx="1571546" cy="118137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Objavljeno</a:t>
            </a: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?</a:t>
            </a:r>
            <a:endParaRPr sz="2000" dirty="0"/>
          </a:p>
        </p:txBody>
      </p:sp>
      <p:sp>
        <p:nvSpPr>
          <p:cNvPr id="23" name="Google Shape;154;g2a44874232e_2_54">
            <a:extLst>
              <a:ext uri="{FF2B5EF4-FFF2-40B4-BE49-F238E27FC236}">
                <a16:creationId xmlns:a16="http://schemas.microsoft.com/office/drawing/2014/main" id="{F1B25B1A-937E-CE60-53FB-84D16E3460C4}"/>
              </a:ext>
            </a:extLst>
          </p:cNvPr>
          <p:cNvSpPr/>
          <p:nvPr/>
        </p:nvSpPr>
        <p:spPr>
          <a:xfrm>
            <a:off x="2469833" y="2505480"/>
            <a:ext cx="2094138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45%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neobjavljeno</a:t>
            </a:r>
            <a:endParaRPr sz="1400" u="sng" dirty="0"/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nekvalitetan rad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pristranost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nedostatak vremena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1400" b="0" i="0" u="none" strike="noStrike" cap="none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56;g2a44874232e_2_54">
            <a:extLst>
              <a:ext uri="{FF2B5EF4-FFF2-40B4-BE49-F238E27FC236}">
                <a16:creationId xmlns:a16="http://schemas.microsoft.com/office/drawing/2014/main" id="{F0E8E10C-44AE-D364-FDAC-7879CA91E415}"/>
              </a:ext>
            </a:extLst>
          </p:cNvPr>
          <p:cNvSpPr/>
          <p:nvPr/>
        </p:nvSpPr>
        <p:spPr>
          <a:xfrm>
            <a:off x="4563981" y="1687906"/>
            <a:ext cx="1571543" cy="1181375"/>
          </a:xfrm>
          <a:prstGeom prst="roundRect">
            <a:avLst>
              <a:gd name="adj" fmla="val 16667"/>
            </a:avLst>
          </a:prstGeom>
          <a:solidFill>
            <a:srgbClr val="EA6C16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planirano?</a:t>
            </a:r>
            <a:endParaRPr sz="2000" dirty="0"/>
          </a:p>
        </p:txBody>
      </p:sp>
      <p:sp>
        <p:nvSpPr>
          <p:cNvPr id="21" name="Google Shape;157;g2a44874232e_2_54">
            <a:extLst>
              <a:ext uri="{FF2B5EF4-FFF2-40B4-BE49-F238E27FC236}">
                <a16:creationId xmlns:a16="http://schemas.microsoft.com/office/drawing/2014/main" id="{3306A2E0-EB78-00BA-C537-D8A0589AEBA2}"/>
              </a:ext>
            </a:extLst>
          </p:cNvPr>
          <p:cNvSpPr/>
          <p:nvPr/>
        </p:nvSpPr>
        <p:spPr>
          <a:xfrm>
            <a:off x="4848007" y="2521711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67%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 planirano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kontrolne grupe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netočna analiza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slijepog ispitivanja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59;g2a44874232e_2_54">
            <a:extLst>
              <a:ext uri="{FF2B5EF4-FFF2-40B4-BE49-F238E27FC236}">
                <a16:creationId xmlns:a16="http://schemas.microsoft.com/office/drawing/2014/main" id="{0438856F-7612-CE29-CD2D-6A8217145112}"/>
              </a:ext>
            </a:extLst>
          </p:cNvPr>
          <p:cNvSpPr/>
          <p:nvPr/>
        </p:nvSpPr>
        <p:spPr>
          <a:xfrm>
            <a:off x="6942163" y="1687906"/>
            <a:ext cx="1571544" cy="1181376"/>
          </a:xfrm>
          <a:prstGeom prst="roundRect">
            <a:avLst>
              <a:gd name="adj" fmla="val 16667"/>
            </a:avLst>
          </a:prstGeom>
          <a:solidFill>
            <a:srgbClr val="F0904E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izvješćeno?</a:t>
            </a:r>
            <a:endParaRPr sz="2000" dirty="0"/>
          </a:p>
        </p:txBody>
      </p:sp>
      <p:sp>
        <p:nvSpPr>
          <p:cNvPr id="19" name="Google Shape;160;g2a44874232e_2_54">
            <a:extLst>
              <a:ext uri="{FF2B5EF4-FFF2-40B4-BE49-F238E27FC236}">
                <a16:creationId xmlns:a16="http://schemas.microsoft.com/office/drawing/2014/main" id="{811F176B-CEB2-3757-EFD8-31FF4EBFF2D3}"/>
              </a:ext>
            </a:extLst>
          </p:cNvPr>
          <p:cNvSpPr/>
          <p:nvPr/>
        </p:nvSpPr>
        <p:spPr>
          <a:xfrm>
            <a:off x="7226180" y="2529026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41% </a:t>
            </a:r>
            <a:r>
              <a:rPr lang="hr-HR" sz="1400" u="sng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izvješćeno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uzorka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učinka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mjere nesigurnosti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" name="Google Shape;161;g2a44874232e_2_54">
            <a:extLst>
              <a:ext uri="{FF2B5EF4-FFF2-40B4-BE49-F238E27FC236}">
                <a16:creationId xmlns:a16="http://schemas.microsoft.com/office/drawing/2014/main" id="{083E4D71-E809-0A25-3B6E-508B30644C1C}"/>
              </a:ext>
            </a:extLst>
          </p:cNvPr>
          <p:cNvGrpSpPr/>
          <p:nvPr/>
        </p:nvGrpSpPr>
        <p:grpSpPr>
          <a:xfrm>
            <a:off x="3807698" y="2021093"/>
            <a:ext cx="756283" cy="372145"/>
            <a:chOff x="1239551" y="188705"/>
            <a:chExt cx="298860" cy="133295"/>
          </a:xfrm>
        </p:grpSpPr>
        <p:sp>
          <p:nvSpPr>
            <p:cNvPr id="16" name="Google Shape;162;g2a44874232e_2_54">
              <a:extLst>
                <a:ext uri="{FF2B5EF4-FFF2-40B4-BE49-F238E27FC236}">
                  <a16:creationId xmlns:a16="http://schemas.microsoft.com/office/drawing/2014/main" id="{280A4026-BFD5-FD15-4735-A30161AD1405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3;g2a44874232e_2_54">
              <a:extLst>
                <a:ext uri="{FF2B5EF4-FFF2-40B4-BE49-F238E27FC236}">
                  <a16:creationId xmlns:a16="http://schemas.microsoft.com/office/drawing/2014/main" id="{AC546F67-A0E1-F5A6-042C-6758EFB11E12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oogle Shape;164;g2a44874232e_2_54">
            <a:extLst>
              <a:ext uri="{FF2B5EF4-FFF2-40B4-BE49-F238E27FC236}">
                <a16:creationId xmlns:a16="http://schemas.microsoft.com/office/drawing/2014/main" id="{E3713D48-1FCB-34D2-0666-D8E2361BD96E}"/>
              </a:ext>
            </a:extLst>
          </p:cNvPr>
          <p:cNvGrpSpPr/>
          <p:nvPr/>
        </p:nvGrpSpPr>
        <p:grpSpPr>
          <a:xfrm>
            <a:off x="6188936" y="2017943"/>
            <a:ext cx="756283" cy="372145"/>
            <a:chOff x="1239551" y="188705"/>
            <a:chExt cx="298860" cy="133295"/>
          </a:xfrm>
        </p:grpSpPr>
        <p:sp>
          <p:nvSpPr>
            <p:cNvPr id="14" name="Google Shape;165;g2a44874232e_2_54">
              <a:extLst>
                <a:ext uri="{FF2B5EF4-FFF2-40B4-BE49-F238E27FC236}">
                  <a16:creationId xmlns:a16="http://schemas.microsoft.com/office/drawing/2014/main" id="{EBDA0243-5897-2C30-1811-59127B14894F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6;g2a44874232e_2_54">
              <a:extLst>
                <a:ext uri="{FF2B5EF4-FFF2-40B4-BE49-F238E27FC236}">
                  <a16:creationId xmlns:a16="http://schemas.microsoft.com/office/drawing/2014/main" id="{0475189A-2A73-CD15-3D70-63D0B9D4ED41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Google Shape;169;g2a44874232e_2_54">
            <a:extLst>
              <a:ext uri="{FF2B5EF4-FFF2-40B4-BE49-F238E27FC236}">
                <a16:creationId xmlns:a16="http://schemas.microsoft.com/office/drawing/2014/main" id="{4618C4E6-757B-4B36-44DD-9B304EF104E4}"/>
              </a:ext>
            </a:extLst>
          </p:cNvPr>
          <p:cNvSpPr txBox="1"/>
          <p:nvPr/>
        </p:nvSpPr>
        <p:spPr>
          <a:xfrm>
            <a:off x="2185806" y="821531"/>
            <a:ext cx="4148606" cy="42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10 464 studija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1" name="Graphic 40" descr="Garbage outline">
            <a:extLst>
              <a:ext uri="{FF2B5EF4-FFF2-40B4-BE49-F238E27FC236}">
                <a16:creationId xmlns:a16="http://schemas.microsoft.com/office/drawing/2014/main" id="{8ABF3732-37D7-AA6A-3982-49555E39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634" y="665486"/>
            <a:ext cx="983479" cy="983479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0577593-290E-7EBE-8074-699AD81FD3D9}"/>
              </a:ext>
            </a:extLst>
          </p:cNvPr>
          <p:cNvSpPr/>
          <p:nvPr/>
        </p:nvSpPr>
        <p:spPr>
          <a:xfrm>
            <a:off x="10386800" y="32919"/>
            <a:ext cx="1764676" cy="532876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/>
              <a:t>Research waste</a:t>
            </a:r>
          </a:p>
        </p:txBody>
      </p:sp>
      <p:sp>
        <p:nvSpPr>
          <p:cNvPr id="26" name="Google Shape;144;g2a44874232e_2_54">
            <a:extLst>
              <a:ext uri="{FF2B5EF4-FFF2-40B4-BE49-F238E27FC236}">
                <a16:creationId xmlns:a16="http://schemas.microsoft.com/office/drawing/2014/main" id="{95F46481-D930-D94F-736D-CE61BD9C626D}"/>
              </a:ext>
            </a:extLst>
          </p:cNvPr>
          <p:cNvSpPr/>
          <p:nvPr/>
        </p:nvSpPr>
        <p:spPr>
          <a:xfrm rot="2805807">
            <a:off x="6072110" y="4835175"/>
            <a:ext cx="435328" cy="236285"/>
          </a:xfrm>
          <a:prstGeom prst="rightArrow">
            <a:avLst>
              <a:gd name="adj1" fmla="val 42323"/>
              <a:gd name="adj2" fmla="val 50000"/>
            </a:avLst>
          </a:prstGeom>
          <a:solidFill>
            <a:srgbClr val="EE8943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B9CF7-10ED-5F1C-156D-E017BCF714CA}"/>
              </a:ext>
            </a:extLst>
          </p:cNvPr>
          <p:cNvSpPr/>
          <p:nvPr/>
        </p:nvSpPr>
        <p:spPr>
          <a:xfrm rot="16200000">
            <a:off x="6067796" y="4774912"/>
            <a:ext cx="103659" cy="101117"/>
          </a:xfrm>
          <a:prstGeom prst="rect">
            <a:avLst/>
          </a:prstGeom>
          <a:solidFill>
            <a:srgbClr val="EE8943"/>
          </a:solidFill>
          <a:ln>
            <a:solidFill>
              <a:srgbClr val="EE8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" name="Graphic 39" descr="Garbage outline">
            <a:extLst>
              <a:ext uri="{FF2B5EF4-FFF2-40B4-BE49-F238E27FC236}">
                <a16:creationId xmlns:a16="http://schemas.microsoft.com/office/drawing/2014/main" id="{461EF1FA-EA7B-ADDC-9CC8-385AF789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284" y="5154336"/>
            <a:ext cx="351046" cy="351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14A78D-2252-F70A-11E3-269EEA56AFAC}"/>
              </a:ext>
            </a:extLst>
          </p:cNvPr>
          <p:cNvSpPr/>
          <p:nvPr/>
        </p:nvSpPr>
        <p:spPr>
          <a:xfrm>
            <a:off x="0" y="-13937"/>
            <a:ext cx="12234229" cy="6858000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747350-F98E-31D7-6283-4A2F6ABD7E0A}"/>
              </a:ext>
            </a:extLst>
          </p:cNvPr>
          <p:cNvSpPr/>
          <p:nvPr/>
        </p:nvSpPr>
        <p:spPr>
          <a:xfrm>
            <a:off x="2806741" y="1320101"/>
            <a:ext cx="6841006" cy="4392744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u="sng" dirty="0">
                <a:solidFill>
                  <a:schemeClr val="bg1"/>
                </a:solidFill>
              </a:rPr>
              <a:t>Ekologija:</a:t>
            </a:r>
            <a:r>
              <a:rPr lang="hr-HR" sz="3000" dirty="0">
                <a:solidFill>
                  <a:schemeClr val="bg1"/>
                </a:solidFill>
              </a:rPr>
              <a:t> samo </a:t>
            </a:r>
            <a:r>
              <a:rPr lang="hr-HR" sz="3000" b="1" dirty="0">
                <a:solidFill>
                  <a:srgbClr val="FF0000"/>
                </a:solidFill>
              </a:rPr>
              <a:t>11-18 %</a:t>
            </a:r>
            <a:r>
              <a:rPr lang="hr-HR" sz="3000" dirty="0"/>
              <a:t> </a:t>
            </a:r>
            <a:r>
              <a:rPr lang="hr-HR" sz="3000" dirty="0">
                <a:solidFill>
                  <a:schemeClr val="bg1"/>
                </a:solidFill>
              </a:rPr>
              <a:t>provedenih istraživanja može </a:t>
            </a:r>
            <a:r>
              <a:rPr lang="hr-HR" sz="3000" i="1" dirty="0">
                <a:solidFill>
                  <a:schemeClr val="bg1"/>
                </a:solidFill>
              </a:rPr>
              <a:t>u potpunosti </a:t>
            </a:r>
            <a:r>
              <a:rPr lang="hr-HR" sz="3000" dirty="0">
                <a:solidFill>
                  <a:schemeClr val="bg1"/>
                </a:solidFill>
              </a:rPr>
              <a:t>informirati krajnje korisnike</a:t>
            </a:r>
          </a:p>
          <a:p>
            <a:pPr algn="ctr"/>
            <a:endParaRPr lang="hr-HR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086A7-4B5A-CBF9-DBEA-AC3BD076C12E}"/>
              </a:ext>
            </a:extLst>
          </p:cNvPr>
          <p:cNvSpPr txBox="1"/>
          <p:nvPr/>
        </p:nvSpPr>
        <p:spPr>
          <a:xfrm>
            <a:off x="2794053" y="3889568"/>
            <a:ext cx="6841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000" dirty="0">
              <a:solidFill>
                <a:schemeClr val="bg1"/>
              </a:solidFill>
            </a:endParaRPr>
          </a:p>
          <a:p>
            <a:r>
              <a:rPr lang="hr-HR" sz="3000" dirty="0">
                <a:solidFill>
                  <a:schemeClr val="bg1"/>
                </a:solidFill>
              </a:rPr>
              <a:t>   </a:t>
            </a:r>
            <a:r>
              <a:rPr lang="hr-HR" sz="3000" u="sng" dirty="0">
                <a:solidFill>
                  <a:schemeClr val="bg1"/>
                </a:solidFill>
              </a:rPr>
              <a:t>Medicina:</a:t>
            </a:r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b="1" dirty="0">
                <a:solidFill>
                  <a:srgbClr val="FF0000"/>
                </a:solidFill>
              </a:rPr>
              <a:t>15 %</a:t>
            </a:r>
            <a:endParaRPr lang="hr-HR" sz="3000" dirty="0"/>
          </a:p>
          <a:p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4862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3094-3A22-910C-FD49-C94C85D5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Garbage outline">
            <a:extLst>
              <a:ext uri="{FF2B5EF4-FFF2-40B4-BE49-F238E27FC236}">
                <a16:creationId xmlns:a16="http://schemas.microsoft.com/office/drawing/2014/main" id="{4D64DDC3-1453-C1FE-6B78-3E44534B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2837" y="4637580"/>
            <a:ext cx="351046" cy="351046"/>
          </a:xfrm>
          <a:prstGeom prst="rect">
            <a:avLst/>
          </a:prstGeom>
        </p:spPr>
      </p:pic>
      <p:sp>
        <p:nvSpPr>
          <p:cNvPr id="2" name="Google Shape;168;g2a44874232e_2_54">
            <a:extLst>
              <a:ext uri="{FF2B5EF4-FFF2-40B4-BE49-F238E27FC236}">
                <a16:creationId xmlns:a16="http://schemas.microsoft.com/office/drawing/2014/main" id="{DC49B16A-475F-C83E-19AE-24EBFE9C2ADA}"/>
              </a:ext>
            </a:extLst>
          </p:cNvPr>
          <p:cNvSpPr txBox="1"/>
          <p:nvPr/>
        </p:nvSpPr>
        <p:spPr>
          <a:xfrm>
            <a:off x="3489650" y="5819693"/>
            <a:ext cx="8814318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Purgar, M. et al. (2022). Quantifying research waste in ecology.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Nature Ecology &amp; Evolution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 </a:t>
            </a:r>
            <a:r>
              <a:rPr lang="hr-HR" sz="1200" b="0" i="1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6</a:t>
            </a:r>
            <a:r>
              <a:rPr lang="hr-HR" sz="1200" b="0" i="0" u="none" strike="noStrike" cap="none" dirty="0">
                <a:solidFill>
                  <a:srgbClr val="A5A5A5"/>
                </a:solidFill>
                <a:ea typeface="Helvetica Neue"/>
                <a:cs typeface="Helvetica Neue"/>
                <a:sym typeface="Helvetica Neue"/>
              </a:rPr>
              <a:t>, 1390-1397.</a:t>
            </a:r>
          </a:p>
        </p:txBody>
      </p:sp>
      <p:sp>
        <p:nvSpPr>
          <p:cNvPr id="27" name="Google Shape;145;g2a44874232e_2_54">
            <a:extLst>
              <a:ext uri="{FF2B5EF4-FFF2-40B4-BE49-F238E27FC236}">
                <a16:creationId xmlns:a16="http://schemas.microsoft.com/office/drawing/2014/main" id="{045A6EE6-E3DE-684C-9BFF-91328024F612}"/>
              </a:ext>
            </a:extLst>
          </p:cNvPr>
          <p:cNvSpPr/>
          <p:nvPr/>
        </p:nvSpPr>
        <p:spPr>
          <a:xfrm rot="5400000">
            <a:off x="5362597" y="1404969"/>
            <a:ext cx="255692" cy="6841005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55A11"/>
              </a:gs>
              <a:gs pos="40000">
                <a:srgbClr val="EA6C16"/>
              </a:gs>
              <a:gs pos="100000">
                <a:srgbClr val="F7C09B"/>
              </a:gs>
            </a:gsLst>
            <a:lin ang="16200000" scaled="0"/>
          </a:gra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46;g2a44874232e_2_54">
            <a:extLst>
              <a:ext uri="{FF2B5EF4-FFF2-40B4-BE49-F238E27FC236}">
                <a16:creationId xmlns:a16="http://schemas.microsoft.com/office/drawing/2014/main" id="{7D766B93-0F01-2B64-548A-AAA8A73A2A0E}"/>
              </a:ext>
            </a:extLst>
          </p:cNvPr>
          <p:cNvSpPr txBox="1"/>
          <p:nvPr/>
        </p:nvSpPr>
        <p:spPr>
          <a:xfrm>
            <a:off x="5923852" y="5138717"/>
            <a:ext cx="894890" cy="43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82%</a:t>
            </a:r>
            <a:endParaRPr sz="2000" dirty="0"/>
          </a:p>
        </p:txBody>
      </p:sp>
      <p:sp>
        <p:nvSpPr>
          <p:cNvPr id="29" name="Google Shape;147;g2a44874232e_2_54">
            <a:extLst>
              <a:ext uri="{FF2B5EF4-FFF2-40B4-BE49-F238E27FC236}">
                <a16:creationId xmlns:a16="http://schemas.microsoft.com/office/drawing/2014/main" id="{60DC8883-D4F5-4193-1517-F089B5B36596}"/>
              </a:ext>
            </a:extLst>
          </p:cNvPr>
          <p:cNvSpPr/>
          <p:nvPr/>
        </p:nvSpPr>
        <p:spPr>
          <a:xfrm>
            <a:off x="8719058" y="4612005"/>
            <a:ext cx="1019302" cy="40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700"/>
              <a:buFont typeface="Arial"/>
              <a:buNone/>
            </a:pPr>
            <a:r>
              <a:rPr lang="hr-HR" sz="2000" b="1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89%</a:t>
            </a:r>
            <a:endParaRPr sz="2000" dirty="0"/>
          </a:p>
        </p:txBody>
      </p:sp>
      <p:sp>
        <p:nvSpPr>
          <p:cNvPr id="22" name="Google Shape;153;g2a44874232e_2_54">
            <a:extLst>
              <a:ext uri="{FF2B5EF4-FFF2-40B4-BE49-F238E27FC236}">
                <a16:creationId xmlns:a16="http://schemas.microsoft.com/office/drawing/2014/main" id="{D492B62D-B4C7-E9BA-0B29-D92A5992C45A}"/>
              </a:ext>
            </a:extLst>
          </p:cNvPr>
          <p:cNvSpPr/>
          <p:nvPr/>
        </p:nvSpPr>
        <p:spPr>
          <a:xfrm>
            <a:off x="2185806" y="1687910"/>
            <a:ext cx="1571546" cy="118137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Objavljeno</a:t>
            </a: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?</a:t>
            </a:r>
            <a:endParaRPr sz="2000" dirty="0"/>
          </a:p>
        </p:txBody>
      </p:sp>
      <p:sp>
        <p:nvSpPr>
          <p:cNvPr id="23" name="Google Shape;154;g2a44874232e_2_54">
            <a:extLst>
              <a:ext uri="{FF2B5EF4-FFF2-40B4-BE49-F238E27FC236}">
                <a16:creationId xmlns:a16="http://schemas.microsoft.com/office/drawing/2014/main" id="{DA622C6A-9341-F535-9502-F5DAD6D25086}"/>
              </a:ext>
            </a:extLst>
          </p:cNvPr>
          <p:cNvSpPr/>
          <p:nvPr/>
        </p:nvSpPr>
        <p:spPr>
          <a:xfrm>
            <a:off x="2469833" y="2505480"/>
            <a:ext cx="2094138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45%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neobjavljeno</a:t>
            </a:r>
            <a:endParaRPr sz="1400" u="sng" dirty="0"/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nekvalitetan rad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pristranost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nedostatak vremena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1400" b="0" i="0" u="none" strike="noStrike" cap="none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56;g2a44874232e_2_54">
            <a:extLst>
              <a:ext uri="{FF2B5EF4-FFF2-40B4-BE49-F238E27FC236}">
                <a16:creationId xmlns:a16="http://schemas.microsoft.com/office/drawing/2014/main" id="{32BCB036-68EB-44F9-2147-787B785BFF59}"/>
              </a:ext>
            </a:extLst>
          </p:cNvPr>
          <p:cNvSpPr/>
          <p:nvPr/>
        </p:nvSpPr>
        <p:spPr>
          <a:xfrm>
            <a:off x="4563981" y="1687906"/>
            <a:ext cx="1571543" cy="1181375"/>
          </a:xfrm>
          <a:prstGeom prst="roundRect">
            <a:avLst>
              <a:gd name="adj" fmla="val 16667"/>
            </a:avLst>
          </a:prstGeom>
          <a:solidFill>
            <a:srgbClr val="EA6C16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planirano?</a:t>
            </a:r>
            <a:endParaRPr sz="2000" dirty="0"/>
          </a:p>
        </p:txBody>
      </p:sp>
      <p:sp>
        <p:nvSpPr>
          <p:cNvPr id="21" name="Google Shape;157;g2a44874232e_2_54">
            <a:extLst>
              <a:ext uri="{FF2B5EF4-FFF2-40B4-BE49-F238E27FC236}">
                <a16:creationId xmlns:a16="http://schemas.microsoft.com/office/drawing/2014/main" id="{CB095FBE-1B0F-24D4-F3E1-1B85E1CF2B51}"/>
              </a:ext>
            </a:extLst>
          </p:cNvPr>
          <p:cNvSpPr/>
          <p:nvPr/>
        </p:nvSpPr>
        <p:spPr>
          <a:xfrm>
            <a:off x="4848007" y="2521711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67% 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 planirano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kontrolne grupe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netočna analiza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</a:t>
            </a: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slijepog ispitivanja</a:t>
            </a:r>
            <a:endParaRPr sz="1400" b="0" i="0" u="none" strike="noStrike" cap="none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59;g2a44874232e_2_54">
            <a:extLst>
              <a:ext uri="{FF2B5EF4-FFF2-40B4-BE49-F238E27FC236}">
                <a16:creationId xmlns:a16="http://schemas.microsoft.com/office/drawing/2014/main" id="{B4EC7C45-C840-760C-3349-8128D6F2D2D8}"/>
              </a:ext>
            </a:extLst>
          </p:cNvPr>
          <p:cNvSpPr/>
          <p:nvPr/>
        </p:nvSpPr>
        <p:spPr>
          <a:xfrm>
            <a:off x="6942163" y="1687906"/>
            <a:ext cx="1571544" cy="1181376"/>
          </a:xfrm>
          <a:prstGeom prst="roundRect">
            <a:avLst>
              <a:gd name="adj" fmla="val 16667"/>
            </a:avLst>
          </a:prstGeom>
          <a:solidFill>
            <a:srgbClr val="F0904E"/>
          </a:solidFill>
          <a:ln>
            <a:noFill/>
          </a:ln>
        </p:spPr>
        <p:txBody>
          <a:bodyPr spcFirstLastPara="1" wrap="square" lIns="23475" tIns="11725" rIns="23475" bIns="11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Dobro izvješćeno?</a:t>
            </a:r>
            <a:endParaRPr sz="2000" dirty="0"/>
          </a:p>
        </p:txBody>
      </p:sp>
      <p:sp>
        <p:nvSpPr>
          <p:cNvPr id="19" name="Google Shape;160;g2a44874232e_2_54">
            <a:extLst>
              <a:ext uri="{FF2B5EF4-FFF2-40B4-BE49-F238E27FC236}">
                <a16:creationId xmlns:a16="http://schemas.microsoft.com/office/drawing/2014/main" id="{B2F62F05-E13F-0ACE-7B54-82D9F1CE02A6}"/>
              </a:ext>
            </a:extLst>
          </p:cNvPr>
          <p:cNvSpPr/>
          <p:nvPr/>
        </p:nvSpPr>
        <p:spPr>
          <a:xfrm>
            <a:off x="7226180" y="2529026"/>
            <a:ext cx="2094146" cy="1974896"/>
          </a:xfrm>
          <a:custGeom>
            <a:avLst/>
            <a:gdLst/>
            <a:ahLst/>
            <a:cxnLst/>
            <a:rect l="l" t="t" r="r" b="b"/>
            <a:pathLst>
              <a:path w="1401347" h="2188800" extrusionOk="0">
                <a:moveTo>
                  <a:pt x="0" y="140135"/>
                </a:moveTo>
                <a:cubicBezTo>
                  <a:pt x="0" y="62741"/>
                  <a:pt x="62741" y="0"/>
                  <a:pt x="140135" y="0"/>
                </a:cubicBezTo>
                <a:lnTo>
                  <a:pt x="1261212" y="0"/>
                </a:lnTo>
                <a:cubicBezTo>
                  <a:pt x="1338606" y="0"/>
                  <a:pt x="1401347" y="62741"/>
                  <a:pt x="1401347" y="140135"/>
                </a:cubicBezTo>
                <a:lnTo>
                  <a:pt x="1401347" y="2048665"/>
                </a:lnTo>
                <a:cubicBezTo>
                  <a:pt x="1401347" y="2126059"/>
                  <a:pt x="1338606" y="2188800"/>
                  <a:pt x="1261212" y="2188800"/>
                </a:cubicBezTo>
                <a:lnTo>
                  <a:pt x="140135" y="2188800"/>
                </a:lnTo>
                <a:cubicBezTo>
                  <a:pt x="62741" y="2188800"/>
                  <a:pt x="0" y="2126059"/>
                  <a:pt x="0" y="2048665"/>
                </a:cubicBezTo>
                <a:lnTo>
                  <a:pt x="0" y="14013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375" tIns="38375" rIns="38375" bIns="38375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hr-HR" sz="1400" b="1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41% </a:t>
            </a:r>
            <a:r>
              <a:rPr lang="hr-HR" sz="1400" u="sng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loše</a:t>
            </a:r>
            <a:r>
              <a:rPr lang="hr-HR" sz="1400" b="0" i="0" u="sng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 izvješćeno</a:t>
            </a:r>
            <a:endParaRPr sz="1400" b="0" i="0" u="sng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endParaRPr lang="hr-HR"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uzorka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veličine učinka</a:t>
            </a:r>
          </a:p>
          <a:p>
            <a:pPr marL="0" marR="0" lvl="1" indent="-1333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1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rgbClr val="222A35"/>
                </a:solidFill>
                <a:ea typeface="Helvetica Neue"/>
                <a:cs typeface="Helvetica Neue"/>
                <a:sym typeface="Helvetica Neue"/>
              </a:rPr>
              <a:t>bez mjere nesigurnosti</a:t>
            </a:r>
            <a:endParaRPr sz="1400" b="0" i="0" u="none" strike="noStrike" cap="none" dirty="0">
              <a:solidFill>
                <a:srgbClr val="222A35"/>
              </a:solidFill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" name="Google Shape;161;g2a44874232e_2_54">
            <a:extLst>
              <a:ext uri="{FF2B5EF4-FFF2-40B4-BE49-F238E27FC236}">
                <a16:creationId xmlns:a16="http://schemas.microsoft.com/office/drawing/2014/main" id="{229D830F-10C5-D1CC-81B2-CF29B394A7D3}"/>
              </a:ext>
            </a:extLst>
          </p:cNvPr>
          <p:cNvGrpSpPr/>
          <p:nvPr/>
        </p:nvGrpSpPr>
        <p:grpSpPr>
          <a:xfrm>
            <a:off x="3807698" y="2021093"/>
            <a:ext cx="756283" cy="372145"/>
            <a:chOff x="1239551" y="188705"/>
            <a:chExt cx="298860" cy="133295"/>
          </a:xfrm>
        </p:grpSpPr>
        <p:sp>
          <p:nvSpPr>
            <p:cNvPr id="16" name="Google Shape;162;g2a44874232e_2_54">
              <a:extLst>
                <a:ext uri="{FF2B5EF4-FFF2-40B4-BE49-F238E27FC236}">
                  <a16:creationId xmlns:a16="http://schemas.microsoft.com/office/drawing/2014/main" id="{54A84ABA-D4AD-C82D-8E1E-5C688324CF00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3;g2a44874232e_2_54">
              <a:extLst>
                <a:ext uri="{FF2B5EF4-FFF2-40B4-BE49-F238E27FC236}">
                  <a16:creationId xmlns:a16="http://schemas.microsoft.com/office/drawing/2014/main" id="{81C89A9F-BE07-4066-49B5-8588BED536A2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oogle Shape;164;g2a44874232e_2_54">
            <a:extLst>
              <a:ext uri="{FF2B5EF4-FFF2-40B4-BE49-F238E27FC236}">
                <a16:creationId xmlns:a16="http://schemas.microsoft.com/office/drawing/2014/main" id="{5914239B-D25F-4CBB-B3F4-FBEAA4353650}"/>
              </a:ext>
            </a:extLst>
          </p:cNvPr>
          <p:cNvGrpSpPr/>
          <p:nvPr/>
        </p:nvGrpSpPr>
        <p:grpSpPr>
          <a:xfrm>
            <a:off x="6188936" y="2017943"/>
            <a:ext cx="756283" cy="372145"/>
            <a:chOff x="1239551" y="188705"/>
            <a:chExt cx="298860" cy="133295"/>
          </a:xfrm>
        </p:grpSpPr>
        <p:sp>
          <p:nvSpPr>
            <p:cNvPr id="14" name="Google Shape;165;g2a44874232e_2_54">
              <a:extLst>
                <a:ext uri="{FF2B5EF4-FFF2-40B4-BE49-F238E27FC236}">
                  <a16:creationId xmlns:a16="http://schemas.microsoft.com/office/drawing/2014/main" id="{DA5AE21E-9CE1-E74C-32FF-2AEB6D38F142}"/>
                </a:ext>
              </a:extLst>
            </p:cNvPr>
            <p:cNvSpPr/>
            <p:nvPr/>
          </p:nvSpPr>
          <p:spPr>
            <a:xfrm>
              <a:off x="1270481" y="188705"/>
              <a:ext cx="234315" cy="133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55A11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6;g2a44874232e_2_54">
              <a:extLst>
                <a:ext uri="{FF2B5EF4-FFF2-40B4-BE49-F238E27FC236}">
                  <a16:creationId xmlns:a16="http://schemas.microsoft.com/office/drawing/2014/main" id="{0290D9DE-6EF9-F018-E028-BFEEEBAB65A9}"/>
                </a:ext>
              </a:extLst>
            </p:cNvPr>
            <p:cNvSpPr txBox="1"/>
            <p:nvPr/>
          </p:nvSpPr>
          <p:spPr>
            <a:xfrm>
              <a:off x="1239551" y="198670"/>
              <a:ext cx="298860" cy="12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rgbClr val="000000"/>
                  </a:solidFill>
                  <a:ea typeface="Helvetica Neue"/>
                  <a:cs typeface="Helvetica Neue"/>
                  <a:sym typeface="Helvetica Neue"/>
                </a:rPr>
                <a:t>Da</a:t>
              </a:r>
              <a:endParaRPr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Google Shape;169;g2a44874232e_2_54">
            <a:extLst>
              <a:ext uri="{FF2B5EF4-FFF2-40B4-BE49-F238E27FC236}">
                <a16:creationId xmlns:a16="http://schemas.microsoft.com/office/drawing/2014/main" id="{85FD05DF-1960-CC48-254A-E721E00A748B}"/>
              </a:ext>
            </a:extLst>
          </p:cNvPr>
          <p:cNvSpPr txBox="1"/>
          <p:nvPr/>
        </p:nvSpPr>
        <p:spPr>
          <a:xfrm>
            <a:off x="2185806" y="821531"/>
            <a:ext cx="4148606" cy="42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10 464 studija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1" name="Graphic 40" descr="Garbage outline">
            <a:extLst>
              <a:ext uri="{FF2B5EF4-FFF2-40B4-BE49-F238E27FC236}">
                <a16:creationId xmlns:a16="http://schemas.microsoft.com/office/drawing/2014/main" id="{AA957727-AE85-34E1-5D65-E88A9F01C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634" y="665486"/>
            <a:ext cx="983479" cy="983479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40CE83B-E0D9-1EB4-8546-C20EEFD2DA9E}"/>
              </a:ext>
            </a:extLst>
          </p:cNvPr>
          <p:cNvSpPr/>
          <p:nvPr/>
        </p:nvSpPr>
        <p:spPr>
          <a:xfrm>
            <a:off x="10386800" y="32919"/>
            <a:ext cx="1764676" cy="532876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/>
              <a:t>Research waste</a:t>
            </a:r>
          </a:p>
        </p:txBody>
      </p:sp>
      <p:sp>
        <p:nvSpPr>
          <p:cNvPr id="26" name="Google Shape;144;g2a44874232e_2_54">
            <a:extLst>
              <a:ext uri="{FF2B5EF4-FFF2-40B4-BE49-F238E27FC236}">
                <a16:creationId xmlns:a16="http://schemas.microsoft.com/office/drawing/2014/main" id="{06B0FBFB-8031-8257-3688-FEE7B8716354}"/>
              </a:ext>
            </a:extLst>
          </p:cNvPr>
          <p:cNvSpPr/>
          <p:nvPr/>
        </p:nvSpPr>
        <p:spPr>
          <a:xfrm rot="2805807">
            <a:off x="6072110" y="4835175"/>
            <a:ext cx="435328" cy="236285"/>
          </a:xfrm>
          <a:prstGeom prst="rightArrow">
            <a:avLst>
              <a:gd name="adj1" fmla="val 42323"/>
              <a:gd name="adj2" fmla="val 50000"/>
            </a:avLst>
          </a:prstGeom>
          <a:solidFill>
            <a:srgbClr val="EE8943"/>
          </a:solidFill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5FFDBE-4195-979F-F795-BD283618A022}"/>
              </a:ext>
            </a:extLst>
          </p:cNvPr>
          <p:cNvSpPr/>
          <p:nvPr/>
        </p:nvSpPr>
        <p:spPr>
          <a:xfrm rot="16200000">
            <a:off x="6067796" y="4774912"/>
            <a:ext cx="103659" cy="101117"/>
          </a:xfrm>
          <a:prstGeom prst="rect">
            <a:avLst/>
          </a:prstGeom>
          <a:solidFill>
            <a:srgbClr val="EE8943"/>
          </a:solidFill>
          <a:ln>
            <a:solidFill>
              <a:srgbClr val="EE8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" name="Graphic 39" descr="Garbage outline">
            <a:extLst>
              <a:ext uri="{FF2B5EF4-FFF2-40B4-BE49-F238E27FC236}">
                <a16:creationId xmlns:a16="http://schemas.microsoft.com/office/drawing/2014/main" id="{FC3BE8F8-A6FC-5B2D-289A-43BE409F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284" y="5154336"/>
            <a:ext cx="351046" cy="351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DDFD27-CA02-4E5C-785F-D42EC8407C33}"/>
              </a:ext>
            </a:extLst>
          </p:cNvPr>
          <p:cNvSpPr/>
          <p:nvPr/>
        </p:nvSpPr>
        <p:spPr>
          <a:xfrm>
            <a:off x="0" y="-13937"/>
            <a:ext cx="12234229" cy="6858000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155A6A-34A0-CE1C-36D7-96366457D0E6}"/>
              </a:ext>
            </a:extLst>
          </p:cNvPr>
          <p:cNvSpPr/>
          <p:nvPr/>
        </p:nvSpPr>
        <p:spPr>
          <a:xfrm>
            <a:off x="2806741" y="1320101"/>
            <a:ext cx="6841006" cy="4392744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kern="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algn="ctr"/>
            <a:r>
              <a:rPr lang="hr-HR" sz="3200" kern="0" dirty="0">
                <a:solidFill>
                  <a:srgbClr val="000000"/>
                </a:solidFill>
                <a:ea typeface="Arial" panose="020B0604020202020204" pitchFamily="34" charset="0"/>
              </a:rPr>
              <a:t>Otvorene znanstvene prakse imaju snažan potencijal za povećanje</a:t>
            </a:r>
            <a:r>
              <a:rPr lang="hr-HR" sz="3200" kern="0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hr-HR" sz="3200" b="1" kern="0" dirty="0">
                <a:solidFill>
                  <a:srgbClr val="00AB4E"/>
                </a:solidFill>
                <a:ea typeface="Arial" panose="020B0604020202020204" pitchFamily="34" charset="0"/>
              </a:rPr>
              <a:t>učinkovitosti</a:t>
            </a:r>
            <a:r>
              <a:rPr lang="hr-HR" sz="3200" kern="0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hr-HR" sz="3200" kern="0" dirty="0">
                <a:solidFill>
                  <a:srgbClr val="000000"/>
                </a:solidFill>
                <a:ea typeface="Arial" panose="020B0604020202020204" pitchFamily="34" charset="0"/>
              </a:rPr>
              <a:t>i</a:t>
            </a:r>
            <a:r>
              <a:rPr lang="hr-HR" sz="3200" kern="0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hr-HR" sz="3200" b="1" kern="0" dirty="0">
                <a:solidFill>
                  <a:srgbClr val="00AB4E"/>
                </a:solidFill>
                <a:ea typeface="Arial" panose="020B0604020202020204" pitchFamily="34" charset="0"/>
              </a:rPr>
              <a:t>iskoristivosti</a:t>
            </a:r>
            <a:r>
              <a:rPr lang="hr-HR" sz="3200" kern="0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hr-HR" sz="3200" kern="0" dirty="0">
                <a:solidFill>
                  <a:srgbClr val="000000"/>
                </a:solidFill>
                <a:ea typeface="Arial" panose="020B0604020202020204" pitchFamily="34" charset="0"/>
              </a:rPr>
              <a:t>istraživanja</a:t>
            </a:r>
            <a:endParaRPr lang="hr-HR" sz="3200" dirty="0">
              <a:solidFill>
                <a:srgbClr val="000000"/>
              </a:solidFill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5B3E8C0-D39D-71F9-0F9B-FB2EB9F41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0034" y="15054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E2B249-3579-8619-3F27-12EE29C59C37}"/>
              </a:ext>
            </a:extLst>
          </p:cNvPr>
          <p:cNvSpPr/>
          <p:nvPr/>
        </p:nvSpPr>
        <p:spPr>
          <a:xfrm>
            <a:off x="3952754" y="547525"/>
            <a:ext cx="5521124" cy="1209831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500" kern="0" dirty="0">
                <a:solidFill>
                  <a:srgbClr val="000000"/>
                </a:solidFill>
              </a:rPr>
              <a:t>      Ciljevi istraživanja</a:t>
            </a:r>
            <a:endParaRPr lang="hr-HR" sz="35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5ADA5-8429-96E2-0BC1-B3250F031C19}"/>
              </a:ext>
            </a:extLst>
          </p:cNvPr>
          <p:cNvSpPr/>
          <p:nvPr/>
        </p:nvSpPr>
        <p:spPr>
          <a:xfrm>
            <a:off x="2960048" y="2740344"/>
            <a:ext cx="7917083" cy="1059771"/>
          </a:xfrm>
          <a:prstGeom prst="rect">
            <a:avLst/>
          </a:prstGeom>
        </p:spPr>
        <p:txBody>
          <a:bodyPr/>
          <a:lstStyle/>
          <a:p>
            <a:r>
              <a:rPr lang="hr-HR" sz="28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identificirati </a:t>
            </a:r>
            <a:r>
              <a:rPr lang="hr-HR" sz="2800" b="1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prakse</a:t>
            </a:r>
            <a:r>
              <a:rPr lang="hr-HR" sz="28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hr-HR" sz="2800" dirty="0">
                <a:solidFill>
                  <a:srgbClr val="000000"/>
                </a:solidFill>
              </a:rPr>
              <a:t>povećanje učinkovitosti i iskoristivosti znanstvenih istraživanja </a:t>
            </a:r>
          </a:p>
        </p:txBody>
      </p:sp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55DA8F43-FEBC-3F2A-1E1F-910FB264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649" y="281303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3DB59-6308-B4F1-6803-5C15F687670D}"/>
              </a:ext>
            </a:extLst>
          </p:cNvPr>
          <p:cNvSpPr txBox="1"/>
          <p:nvPr/>
        </p:nvSpPr>
        <p:spPr>
          <a:xfrm>
            <a:off x="2960047" y="4564102"/>
            <a:ext cx="847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utvrditi </a:t>
            </a:r>
            <a:r>
              <a:rPr lang="hr-HR" sz="2800" b="1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strategije</a:t>
            </a:r>
            <a:r>
              <a:rPr lang="hr-HR" sz="28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koje potiču primjenu najboljih praksi te tko je odgovoran za njihovu implementaciju</a:t>
            </a:r>
            <a:endParaRPr lang="hr-HR" sz="2800" dirty="0">
              <a:solidFill>
                <a:srgbClr val="000000"/>
              </a:solidFill>
            </a:endParaRPr>
          </a:p>
        </p:txBody>
      </p:sp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9E48567B-3E89-90E0-6E6E-EFBED535F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649" y="4583956"/>
            <a:ext cx="914400" cy="914400"/>
          </a:xfrm>
          <a:prstGeom prst="rect">
            <a:avLst/>
          </a:prstGeom>
        </p:spPr>
      </p:pic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42C0D915-AC4A-A77E-F2FB-EFE45B269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1886" y="695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cientist female with solid fill">
            <a:extLst>
              <a:ext uri="{FF2B5EF4-FFF2-40B4-BE49-F238E27FC236}">
                <a16:creationId xmlns:a16="http://schemas.microsoft.com/office/drawing/2014/main" id="{DF35F41F-3987-7E1B-E242-48266843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8027" y="455761"/>
            <a:ext cx="2085103" cy="2085103"/>
          </a:xfrm>
          <a:prstGeom prst="rect">
            <a:avLst/>
          </a:prstGeom>
        </p:spPr>
      </p:pic>
      <p:pic>
        <p:nvPicPr>
          <p:cNvPr id="3" name="Graphic 2" descr="Scientist male with solid fill">
            <a:extLst>
              <a:ext uri="{FF2B5EF4-FFF2-40B4-BE49-F238E27FC236}">
                <a16:creationId xmlns:a16="http://schemas.microsoft.com/office/drawing/2014/main" id="{CB30F87E-ED48-3F11-65E3-378DFA977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740" y="427019"/>
            <a:ext cx="2085103" cy="2085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52A78-D794-407B-15AF-216D98B66CB4}"/>
              </a:ext>
            </a:extLst>
          </p:cNvPr>
          <p:cNvSpPr txBox="1"/>
          <p:nvPr/>
        </p:nvSpPr>
        <p:spPr>
          <a:xfrm>
            <a:off x="1641164" y="1469571"/>
            <a:ext cx="406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0000"/>
                </a:solidFill>
              </a:rPr>
              <a:t>Što su prakse?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EC0D-7335-225E-88A2-7B04412F83A0}"/>
              </a:ext>
            </a:extLst>
          </p:cNvPr>
          <p:cNvSpPr txBox="1"/>
          <p:nvPr/>
        </p:nvSpPr>
        <p:spPr>
          <a:xfrm>
            <a:off x="1641164" y="4183225"/>
            <a:ext cx="442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0000"/>
                </a:solidFill>
              </a:rPr>
              <a:t>Što su strategije?</a:t>
            </a:r>
          </a:p>
        </p:txBody>
      </p:sp>
      <p:pic>
        <p:nvPicPr>
          <p:cNvPr id="11" name="Graphic 10" descr="Court with solid fill">
            <a:extLst>
              <a:ext uri="{FF2B5EF4-FFF2-40B4-BE49-F238E27FC236}">
                <a16:creationId xmlns:a16="http://schemas.microsoft.com/office/drawing/2014/main" id="{4C884164-9814-08E0-6D7D-0FF229BCA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8291" y="3639345"/>
            <a:ext cx="1352992" cy="1352992"/>
          </a:xfrm>
          <a:prstGeom prst="rect">
            <a:avLst/>
          </a:prstGeom>
        </p:spPr>
      </p:pic>
      <p:pic>
        <p:nvPicPr>
          <p:cNvPr id="12" name="Graphic 11" descr="Books with solid fill">
            <a:extLst>
              <a:ext uri="{FF2B5EF4-FFF2-40B4-BE49-F238E27FC236}">
                <a16:creationId xmlns:a16="http://schemas.microsoft.com/office/drawing/2014/main" id="{FD8F138E-00B5-49BB-9C75-E5558D9A8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0836" y="3639346"/>
            <a:ext cx="1352991" cy="1352991"/>
          </a:xfrm>
          <a:prstGeom prst="rect">
            <a:avLst/>
          </a:prstGeom>
        </p:spPr>
      </p:pic>
      <p:pic>
        <p:nvPicPr>
          <p:cNvPr id="13" name="Graphic 12" descr="Euro with solid fill">
            <a:extLst>
              <a:ext uri="{FF2B5EF4-FFF2-40B4-BE49-F238E27FC236}">
                <a16:creationId xmlns:a16="http://schemas.microsoft.com/office/drawing/2014/main" id="{1CA27551-0ABC-C13B-7588-C0F17C252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47586" y="3639345"/>
            <a:ext cx="1352992" cy="1352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37F1D5-A5AB-6289-1548-65F8C4137849}"/>
              </a:ext>
            </a:extLst>
          </p:cNvPr>
          <p:cNvSpPr txBox="1"/>
          <p:nvPr/>
        </p:nvSpPr>
        <p:spPr>
          <a:xfrm>
            <a:off x="7147586" y="5003099"/>
            <a:ext cx="14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Financijeri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5B122-5991-0282-ED2A-6DF39A975A4B}"/>
              </a:ext>
            </a:extLst>
          </p:cNvPr>
          <p:cNvSpPr txBox="1"/>
          <p:nvPr/>
        </p:nvSpPr>
        <p:spPr>
          <a:xfrm>
            <a:off x="8793186" y="5005573"/>
            <a:ext cx="149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Znanstvene institcije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9C2C3-F046-42E8-F6E1-1F8C011628ED}"/>
              </a:ext>
            </a:extLst>
          </p:cNvPr>
          <p:cNvSpPr txBox="1"/>
          <p:nvPr/>
        </p:nvSpPr>
        <p:spPr>
          <a:xfrm>
            <a:off x="10477387" y="5003099"/>
            <a:ext cx="14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</a:rPr>
              <a:t>Izdavači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FAAB3C-2EB6-3719-8BBF-44B1B67F11F3}"/>
              </a:ext>
            </a:extLst>
          </p:cNvPr>
          <p:cNvCxnSpPr/>
          <p:nvPr/>
        </p:nvCxnSpPr>
        <p:spPr>
          <a:xfrm flipV="1">
            <a:off x="9543130" y="2540864"/>
            <a:ext cx="0" cy="9548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AB27FB-E31F-3ABC-3ED0-F5B174D3196C}"/>
              </a:ext>
            </a:extLst>
          </p:cNvPr>
          <p:cNvCxnSpPr>
            <a:cxnSpLocks/>
          </p:cNvCxnSpPr>
          <p:nvPr/>
        </p:nvCxnSpPr>
        <p:spPr>
          <a:xfrm flipV="1">
            <a:off x="8039100" y="2540864"/>
            <a:ext cx="669801" cy="9548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F9C54-779D-64BA-C838-69943B3B5050}"/>
              </a:ext>
            </a:extLst>
          </p:cNvPr>
          <p:cNvCxnSpPr>
            <a:cxnSpLocks/>
          </p:cNvCxnSpPr>
          <p:nvPr/>
        </p:nvCxnSpPr>
        <p:spPr>
          <a:xfrm flipH="1" flipV="1">
            <a:off x="10377359" y="2540864"/>
            <a:ext cx="670720" cy="97155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87E6B-A069-10B5-004C-CD2844EBF227}"/>
              </a:ext>
            </a:extLst>
          </p:cNvPr>
          <p:cNvSpPr txBox="1"/>
          <p:nvPr/>
        </p:nvSpPr>
        <p:spPr>
          <a:xfrm>
            <a:off x="1564767" y="2728273"/>
            <a:ext cx="325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rgbClr val="000000"/>
                </a:solidFill>
              </a:rPr>
              <a:t>hackathon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hr-HR" dirty="0">
                <a:solidFill>
                  <a:srgbClr val="000000"/>
                </a:solidFill>
              </a:rPr>
              <a:t>l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</a:rPr>
              <a:t>istopad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2024</a:t>
            </a:r>
            <a:r>
              <a:rPr lang="hr-HR" dirty="0">
                <a:solidFill>
                  <a:srgbClr val="000000"/>
                </a:solidFill>
              </a:rPr>
              <a:t>)</a:t>
            </a:r>
            <a:endParaRPr lang="hr-HR" i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1A187-0940-5ADF-F7F3-6E3AB282854D}"/>
              </a:ext>
            </a:extLst>
          </p:cNvPr>
          <p:cNvSpPr txBox="1"/>
          <p:nvPr/>
        </p:nvSpPr>
        <p:spPr>
          <a:xfrm>
            <a:off x="2049852" y="5503609"/>
            <a:ext cx="195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28 sudionika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22BC8E-69A6-B441-F61C-3D8A13882549}"/>
              </a:ext>
            </a:extLst>
          </p:cNvPr>
          <p:cNvGrpSpPr/>
          <p:nvPr/>
        </p:nvGrpSpPr>
        <p:grpSpPr>
          <a:xfrm>
            <a:off x="1961422" y="3429000"/>
            <a:ext cx="2285275" cy="1962877"/>
            <a:chOff x="759466" y="3644343"/>
            <a:chExt cx="2285275" cy="1962877"/>
          </a:xfrm>
        </p:grpSpPr>
        <p:pic>
          <p:nvPicPr>
            <p:cNvPr id="5" name="Graphic 4" descr="Programmer male with solid fill">
              <a:extLst>
                <a:ext uri="{FF2B5EF4-FFF2-40B4-BE49-F238E27FC236}">
                  <a16:creationId xmlns:a16="http://schemas.microsoft.com/office/drawing/2014/main" id="{A5F396AD-0132-EB81-8B73-9D23C3D95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9466" y="4168181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Programmer female with solid fill">
              <a:extLst>
                <a:ext uri="{FF2B5EF4-FFF2-40B4-BE49-F238E27FC236}">
                  <a16:creationId xmlns:a16="http://schemas.microsoft.com/office/drawing/2014/main" id="{1A98E193-C308-8C1B-AB73-502923E90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9376" y="4692820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Programmer male with solid fill">
              <a:extLst>
                <a:ext uri="{FF2B5EF4-FFF2-40B4-BE49-F238E27FC236}">
                  <a16:creationId xmlns:a16="http://schemas.microsoft.com/office/drawing/2014/main" id="{A8A1204F-B143-9D25-2C2B-3323D7798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30341" y="412704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Programmer female with solid fill">
              <a:extLst>
                <a:ext uri="{FF2B5EF4-FFF2-40B4-BE49-F238E27FC236}">
                  <a16:creationId xmlns:a16="http://schemas.microsoft.com/office/drawing/2014/main" id="{8912421E-0A7C-40A8-27AC-9D9DC425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5036" y="3644343"/>
              <a:ext cx="914400" cy="914400"/>
            </a:xfrm>
            <a:prstGeom prst="rect">
              <a:avLst/>
            </a:prstGeom>
          </p:spPr>
        </p:pic>
      </p:grpSp>
      <p:pic>
        <p:nvPicPr>
          <p:cNvPr id="9" name="Picture 8" descr="A logo with birds flying in the sky&#10;&#10;Description automatically generated">
            <a:extLst>
              <a:ext uri="{FF2B5EF4-FFF2-40B4-BE49-F238E27FC236}">
                <a16:creationId xmlns:a16="http://schemas.microsoft.com/office/drawing/2014/main" id="{113ADAE0-F389-DEC4-04F1-B32D697AB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81" y="582318"/>
            <a:ext cx="1956016" cy="19517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E11796-8DB9-06BB-E91B-FA5CFC1E0AC8}"/>
              </a:ext>
            </a:extLst>
          </p:cNvPr>
          <p:cNvSpPr txBox="1"/>
          <p:nvPr/>
        </p:nvSpPr>
        <p:spPr>
          <a:xfrm>
            <a:off x="5768943" y="212986"/>
            <a:ext cx="69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prethodno odabrana objavljena literatura (26 radova)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988E58-6623-2733-7601-7CEC5FBDF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516" y="619492"/>
            <a:ext cx="6399001" cy="53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E45A658-2258-C041-C86F-A275ECECD1B6}"/>
              </a:ext>
            </a:extLst>
          </p:cNvPr>
          <p:cNvGrpSpPr/>
          <p:nvPr/>
        </p:nvGrpSpPr>
        <p:grpSpPr>
          <a:xfrm>
            <a:off x="3735047" y="61708"/>
            <a:ext cx="6121687" cy="6109960"/>
            <a:chOff x="3921662" y="61708"/>
            <a:chExt cx="6121687" cy="6109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08C9EF-7AF2-30B8-A5FE-B6965F37B345}"/>
                </a:ext>
              </a:extLst>
            </p:cNvPr>
            <p:cNvSpPr/>
            <p:nvPr/>
          </p:nvSpPr>
          <p:spPr>
            <a:xfrm>
              <a:off x="4438130" y="385832"/>
              <a:ext cx="5235854" cy="5235854"/>
            </a:xfrm>
            <a:custGeom>
              <a:avLst/>
              <a:gdLst>
                <a:gd name="connsiteX0" fmla="*/ 2617927 w 5235854"/>
                <a:gd name="connsiteY0" fmla="*/ 0 h 5235854"/>
                <a:gd name="connsiteX1" fmla="*/ 5107724 w 5235854"/>
                <a:gd name="connsiteY1" fmla="*/ 1808943 h 5235854"/>
                <a:gd name="connsiteX2" fmla="*/ 2617927 w 5235854"/>
                <a:gd name="connsiteY2" fmla="*/ 2617927 h 5235854"/>
                <a:gd name="connsiteX3" fmla="*/ 2617927 w 5235854"/>
                <a:gd name="connsiteY3" fmla="*/ 0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2617927" y="0"/>
                  </a:moveTo>
                  <a:cubicBezTo>
                    <a:pt x="3752082" y="0"/>
                    <a:pt x="4757250" y="730298"/>
                    <a:pt x="5107724" y="1808943"/>
                  </a:cubicBezTo>
                  <a:lnTo>
                    <a:pt x="2617927" y="2617927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5500" tIns="904252" rIns="845661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1. Potreba za istraživanjem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5F2DD1-CCDE-94DA-1304-FE3FBCAD4A9F}"/>
                </a:ext>
              </a:extLst>
            </p:cNvPr>
            <p:cNvSpPr/>
            <p:nvPr/>
          </p:nvSpPr>
          <p:spPr>
            <a:xfrm>
              <a:off x="4483008" y="525455"/>
              <a:ext cx="5235854" cy="5235854"/>
            </a:xfrm>
            <a:custGeom>
              <a:avLst/>
              <a:gdLst>
                <a:gd name="connsiteX0" fmla="*/ 5107724 w 5235854"/>
                <a:gd name="connsiteY0" fmla="*/ 1808943 h 5235854"/>
                <a:gd name="connsiteX1" fmla="*/ 4156706 w 5235854"/>
                <a:gd name="connsiteY1" fmla="*/ 4735874 h 5235854"/>
                <a:gd name="connsiteX2" fmla="*/ 2617927 w 5235854"/>
                <a:gd name="connsiteY2" fmla="*/ 2617927 h 5235854"/>
                <a:gd name="connsiteX3" fmla="*/ 5107724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5107724" y="1808943"/>
                  </a:moveTo>
                  <a:cubicBezTo>
                    <a:pt x="5458197" y="2887588"/>
                    <a:pt x="5074257" y="4069235"/>
                    <a:pt x="4156706" y="4735874"/>
                  </a:cubicBezTo>
                  <a:lnTo>
                    <a:pt x="2617927" y="2617927"/>
                  </a:lnTo>
                  <a:lnTo>
                    <a:pt x="5107724" y="1808943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6270" tIns="2416417" rIns="329554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2. Planiranje studije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DFA26F-4486-607E-FD12-BFEDDE499AF6}"/>
                </a:ext>
              </a:extLst>
            </p:cNvPr>
            <p:cNvSpPr/>
            <p:nvPr/>
          </p:nvSpPr>
          <p:spPr>
            <a:xfrm>
              <a:off x="4364578" y="611472"/>
              <a:ext cx="5235854" cy="5235854"/>
            </a:xfrm>
            <a:custGeom>
              <a:avLst/>
              <a:gdLst>
                <a:gd name="connsiteX0" fmla="*/ 4156706 w 5235854"/>
                <a:gd name="connsiteY0" fmla="*/ 4735874 h 5235854"/>
                <a:gd name="connsiteX1" fmla="*/ 1079148 w 5235854"/>
                <a:gd name="connsiteY1" fmla="*/ 4735874 h 5235854"/>
                <a:gd name="connsiteX2" fmla="*/ 2617927 w 5235854"/>
                <a:gd name="connsiteY2" fmla="*/ 2617927 h 5235854"/>
                <a:gd name="connsiteX3" fmla="*/ 4156706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4156706" y="4735874"/>
                  </a:moveTo>
                  <a:cubicBezTo>
                    <a:pt x="3239156" y="5402513"/>
                    <a:pt x="1996699" y="5402513"/>
                    <a:pt x="1079148" y="4735874"/>
                  </a:cubicBezTo>
                  <a:lnTo>
                    <a:pt x="2617927" y="2617927"/>
                  </a:lnTo>
                  <a:lnTo>
                    <a:pt x="4156706" y="4735874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078" tIns="3701695" rIns="1894078" bIns="21112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3. Izvješćivanje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9F2D36-DDAA-6B46-833E-C39A9184D772}"/>
                </a:ext>
              </a:extLst>
            </p:cNvPr>
            <p:cNvSpPr/>
            <p:nvPr/>
          </p:nvSpPr>
          <p:spPr>
            <a:xfrm>
              <a:off x="4246148" y="525455"/>
              <a:ext cx="5235854" cy="5235854"/>
            </a:xfrm>
            <a:custGeom>
              <a:avLst/>
              <a:gdLst>
                <a:gd name="connsiteX0" fmla="*/ 1079148 w 5235854"/>
                <a:gd name="connsiteY0" fmla="*/ 4735874 h 5235854"/>
                <a:gd name="connsiteX1" fmla="*/ 128130 w 5235854"/>
                <a:gd name="connsiteY1" fmla="*/ 1808943 h 5235854"/>
                <a:gd name="connsiteX2" fmla="*/ 2617927 w 5235854"/>
                <a:gd name="connsiteY2" fmla="*/ 2617927 h 5235854"/>
                <a:gd name="connsiteX3" fmla="*/ 1079148 w 5235854"/>
                <a:gd name="connsiteY3" fmla="*/ 4735874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079148" y="4735874"/>
                  </a:moveTo>
                  <a:cubicBezTo>
                    <a:pt x="161598" y="4069235"/>
                    <a:pt x="-222343" y="2887588"/>
                    <a:pt x="128130" y="1808943"/>
                  </a:cubicBezTo>
                  <a:lnTo>
                    <a:pt x="2617927" y="2617927"/>
                  </a:lnTo>
                  <a:lnTo>
                    <a:pt x="1079148" y="4735874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555" tIns="2416417" rIns="3396269" bIns="162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4. Objavljivanje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A83C9C-CCAD-2D44-9F3E-9959543A0944}"/>
                </a:ext>
              </a:extLst>
            </p:cNvPr>
            <p:cNvSpPr/>
            <p:nvPr/>
          </p:nvSpPr>
          <p:spPr>
            <a:xfrm>
              <a:off x="4291027" y="385832"/>
              <a:ext cx="5235854" cy="5235854"/>
            </a:xfrm>
            <a:custGeom>
              <a:avLst/>
              <a:gdLst>
                <a:gd name="connsiteX0" fmla="*/ 128130 w 5235854"/>
                <a:gd name="connsiteY0" fmla="*/ 1808943 h 5235854"/>
                <a:gd name="connsiteX1" fmla="*/ 2617927 w 5235854"/>
                <a:gd name="connsiteY1" fmla="*/ 0 h 5235854"/>
                <a:gd name="connsiteX2" fmla="*/ 2617927 w 5235854"/>
                <a:gd name="connsiteY2" fmla="*/ 2617927 h 5235854"/>
                <a:gd name="connsiteX3" fmla="*/ 128130 w 5235854"/>
                <a:gd name="connsiteY3" fmla="*/ 1808943 h 523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54" h="5235854">
                  <a:moveTo>
                    <a:pt x="128130" y="1808943"/>
                  </a:moveTo>
                  <a:cubicBezTo>
                    <a:pt x="478603" y="730298"/>
                    <a:pt x="1483772" y="0"/>
                    <a:pt x="2617927" y="0"/>
                  </a:cubicBezTo>
                  <a:lnTo>
                    <a:pt x="2617927" y="2617927"/>
                  </a:lnTo>
                  <a:lnTo>
                    <a:pt x="128130" y="1808943"/>
                  </a:lnTo>
                  <a:close/>
                </a:path>
              </a:pathLst>
            </a:custGeom>
            <a:solidFill>
              <a:srgbClr val="5576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661" tIns="904252" rIns="2755500" bIns="32578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kern="1200" dirty="0">
                  <a:solidFill>
                    <a:srgbClr val="000000"/>
                  </a:solidFill>
                </a:rPr>
                <a:t>5. Implementacija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A3EEF405-A64A-0147-9EAB-2547C3A10AC1}"/>
                </a:ext>
              </a:extLst>
            </p:cNvPr>
            <p:cNvSpPr/>
            <p:nvPr/>
          </p:nvSpPr>
          <p:spPr>
            <a:xfrm>
              <a:off x="411375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74325DEF-2037-645B-A128-7FE552A8B7B3}"/>
                </a:ext>
              </a:extLst>
            </p:cNvPr>
            <p:cNvSpPr/>
            <p:nvPr/>
          </p:nvSpPr>
          <p:spPr>
            <a:xfrm>
              <a:off x="4159246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8BCCD5BE-4B5D-933F-E35D-C308EFF4BF5A}"/>
                </a:ext>
              </a:extLst>
            </p:cNvPr>
            <p:cNvSpPr/>
            <p:nvPr/>
          </p:nvSpPr>
          <p:spPr>
            <a:xfrm>
              <a:off x="4040454" y="28756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7EDEB0ED-5C6A-FE4C-4AFF-B0398E388D52}"/>
                </a:ext>
              </a:extLst>
            </p:cNvPr>
            <p:cNvSpPr/>
            <p:nvPr/>
          </p:nvSpPr>
          <p:spPr>
            <a:xfrm>
              <a:off x="3921662" y="201285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6932BAF1-B4F5-0391-5E62-9C0F3C214174}"/>
                </a:ext>
              </a:extLst>
            </p:cNvPr>
            <p:cNvSpPr/>
            <p:nvPr/>
          </p:nvSpPr>
          <p:spPr>
            <a:xfrm>
              <a:off x="3967149" y="61708"/>
              <a:ext cx="5884103" cy="5884103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solidFill>
              <a:srgbClr val="25408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121CC9F-F3B2-21B4-44FD-2FECB84CF393}"/>
              </a:ext>
            </a:extLst>
          </p:cNvPr>
          <p:cNvSpPr/>
          <p:nvPr/>
        </p:nvSpPr>
        <p:spPr>
          <a:xfrm>
            <a:off x="5856726" y="2071630"/>
            <a:ext cx="1878328" cy="186425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Ciklus istraživanja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23A48-C7A3-7F87-8767-E0855F668B6A}"/>
              </a:ext>
            </a:extLst>
          </p:cNvPr>
          <p:cNvSpPr txBox="1"/>
          <p:nvPr/>
        </p:nvSpPr>
        <p:spPr>
          <a:xfrm>
            <a:off x="10210800" y="287565"/>
            <a:ext cx="18002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>
                <a:solidFill>
                  <a:srgbClr val="000000"/>
                </a:solidFill>
              </a:rPr>
              <a:t>12 praksi</a:t>
            </a:r>
          </a:p>
        </p:txBody>
      </p:sp>
      <p:pic>
        <p:nvPicPr>
          <p:cNvPr id="29" name="Graphic 28" descr="Arrow: Straight with solid fill">
            <a:extLst>
              <a:ext uri="{FF2B5EF4-FFF2-40B4-BE49-F238E27FC236}">
                <a16:creationId xmlns:a16="http://schemas.microsoft.com/office/drawing/2014/main" id="{54B85147-21B0-A0B5-4E43-770A3130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653712" y="970984"/>
            <a:ext cx="914400" cy="614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80CD22-D1F7-B12B-DDC8-DFCEAEF51F0C}"/>
              </a:ext>
            </a:extLst>
          </p:cNvPr>
          <p:cNvSpPr txBox="1"/>
          <p:nvPr/>
        </p:nvSpPr>
        <p:spPr>
          <a:xfrm>
            <a:off x="10210800" y="1791712"/>
            <a:ext cx="1800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>
                <a:solidFill>
                  <a:srgbClr val="000000"/>
                </a:solidFill>
              </a:rPr>
              <a:t>1 ili više faza</a:t>
            </a:r>
          </a:p>
        </p:txBody>
      </p:sp>
    </p:spTree>
    <p:extLst>
      <p:ext uri="{BB962C8B-B14F-4D97-AF65-F5344CB8AC3E}">
        <p14:creationId xmlns:p14="http://schemas.microsoft.com/office/powerpoint/2010/main" val="34848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1221</TotalTime>
  <Words>954</Words>
  <Application>Microsoft Office PowerPoint</Application>
  <PresentationFormat>Widescreen</PresentationFormat>
  <Paragraphs>250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Helvetica Neue</vt:lpstr>
      <vt:lpstr>Office Theme</vt:lpstr>
      <vt:lpstr>Prakse za povećanje učinkovitosti i iskoristivosti istraživanja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Vam na pažnji!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Tarandek</dc:creator>
  <cp:lastModifiedBy>Anita Tarandek</cp:lastModifiedBy>
  <cp:revision>1</cp:revision>
  <dcterms:created xsi:type="dcterms:W3CDTF">2025-03-19T12:37:50Z</dcterms:created>
  <dcterms:modified xsi:type="dcterms:W3CDTF">2025-03-21T16:20:42Z</dcterms:modified>
</cp:coreProperties>
</file>