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147482262" r:id="rId3"/>
    <p:sldId id="2147482269" r:id="rId4"/>
    <p:sldId id="2147482263" r:id="rId5"/>
    <p:sldId id="2147375425" r:id="rId6"/>
    <p:sldId id="2147482255" r:id="rId7"/>
    <p:sldId id="263" r:id="rId8"/>
    <p:sldId id="2147482271" r:id="rId9"/>
    <p:sldId id="2147482270" r:id="rId10"/>
    <p:sldId id="259" r:id="rId11"/>
    <p:sldId id="2147482256" r:id="rId12"/>
    <p:sldId id="2147482259" r:id="rId13"/>
    <p:sldId id="2147482272" r:id="rId14"/>
    <p:sldId id="2147482268" r:id="rId15"/>
    <p:sldId id="2147482267" r:id="rId16"/>
    <p:sldId id="261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3B65B8-53DC-4BCB-AEBF-492DC9697251}">
          <p14:sldIdLst>
            <p14:sldId id="256"/>
            <p14:sldId id="2147482262"/>
            <p14:sldId id="2147482269"/>
            <p14:sldId id="2147482263"/>
            <p14:sldId id="2147375425"/>
            <p14:sldId id="2147482255"/>
            <p14:sldId id="263"/>
            <p14:sldId id="2147482271"/>
            <p14:sldId id="2147482270"/>
            <p14:sldId id="259"/>
            <p14:sldId id="2147482256"/>
            <p14:sldId id="2147482259"/>
            <p14:sldId id="2147482272"/>
            <p14:sldId id="2147482268"/>
            <p14:sldId id="2147482267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5408F"/>
    <a:srgbClr val="FF0066"/>
    <a:srgbClr val="FF5050"/>
    <a:srgbClr val="FF3300"/>
    <a:srgbClr val="CC0000"/>
    <a:srgbClr val="990000"/>
    <a:srgbClr val="F9A61A"/>
    <a:srgbClr val="003567"/>
    <a:srgbClr val="1F7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3" autoAdjust="0"/>
    <p:restoredTop sz="83425" autoAdjust="0"/>
  </p:normalViewPr>
  <p:slideViewPr>
    <p:cSldViewPr snapToGrid="0">
      <p:cViewPr varScale="1">
        <p:scale>
          <a:sx n="81" d="100"/>
          <a:sy n="81" d="100"/>
        </p:scale>
        <p:origin x="605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8FE469-37B9-4458-94D5-2527C046AEF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012BB64-D716-4037-B832-36B2A3B2CAD8}">
      <dgm:prSet phldrT="[Text]"/>
      <dgm:spPr>
        <a:noFill/>
        <a:ln>
          <a:noFill/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58676828-0583-47CF-9790-BB9A750E1725}" type="parTrans" cxnId="{F88EC6C4-F19E-48C7-AE92-2B2D1DF2E757}">
      <dgm:prSet/>
      <dgm:spPr/>
      <dgm:t>
        <a:bodyPr/>
        <a:lstStyle/>
        <a:p>
          <a:endParaRPr lang="en-GB"/>
        </a:p>
      </dgm:t>
    </dgm:pt>
    <dgm:pt modelId="{EA5A5242-C59A-41B0-8E4D-23AC94CFF29B}" type="sibTrans" cxnId="{F88EC6C4-F19E-48C7-AE92-2B2D1DF2E757}">
      <dgm:prSet/>
      <dgm:spPr/>
      <dgm:t>
        <a:bodyPr/>
        <a:lstStyle/>
        <a:p>
          <a:endParaRPr lang="en-GB"/>
        </a:p>
      </dgm:t>
    </dgm:pt>
    <dgm:pt modelId="{CB70766C-B734-416E-AB74-9009B60CF2DD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452B3F86-6A72-4C26-A348-DA161D12657A}" type="parTrans" cxnId="{E4DE923E-CE87-4695-A9D2-0818877372F6}">
      <dgm:prSet/>
      <dgm:spPr/>
      <dgm:t>
        <a:bodyPr/>
        <a:lstStyle/>
        <a:p>
          <a:endParaRPr lang="en-GB"/>
        </a:p>
      </dgm:t>
    </dgm:pt>
    <dgm:pt modelId="{5B708F44-8220-4647-8CB0-09570AA19087}" type="sibTrans" cxnId="{E4DE923E-CE87-4695-A9D2-0818877372F6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22676871-3D60-4BE8-A0A2-C8605826105E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52477C47-F82C-4ADF-9E3D-6684732C5163}" type="parTrans" cxnId="{28A76FFE-23B3-43CE-BFDF-D6E6A809E055}">
      <dgm:prSet/>
      <dgm:spPr/>
      <dgm:t>
        <a:bodyPr/>
        <a:lstStyle/>
        <a:p>
          <a:endParaRPr lang="en-GB"/>
        </a:p>
      </dgm:t>
    </dgm:pt>
    <dgm:pt modelId="{A3524BBD-0D21-4118-9EF6-6B20397F9281}" type="sibTrans" cxnId="{28A76FFE-23B3-43CE-BFDF-D6E6A809E055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986F5788-2230-454E-AB32-04FAD50B7C49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C142AFBF-CE86-48F6-96DB-4FCA27514456}" type="parTrans" cxnId="{F3763476-67A9-4FAF-89D9-3E35C7427AA9}">
      <dgm:prSet/>
      <dgm:spPr/>
      <dgm:t>
        <a:bodyPr/>
        <a:lstStyle/>
        <a:p>
          <a:endParaRPr lang="en-GB"/>
        </a:p>
      </dgm:t>
    </dgm:pt>
    <dgm:pt modelId="{B5801AAD-9918-49BB-8A76-70F205599102}" type="sibTrans" cxnId="{F3763476-67A9-4FAF-89D9-3E35C7427AA9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0925EF73-E2EF-4DA1-97AF-50DFF6D53DE8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C858B083-9F72-43AB-B819-7D02A2943C72}" type="parTrans" cxnId="{E8C919D7-7A19-4D05-BBF2-5C9F88A1847C}">
      <dgm:prSet/>
      <dgm:spPr/>
      <dgm:t>
        <a:bodyPr/>
        <a:lstStyle/>
        <a:p>
          <a:endParaRPr lang="en-GB"/>
        </a:p>
      </dgm:t>
    </dgm:pt>
    <dgm:pt modelId="{DEB86A19-6D1C-43AB-8B55-6A815F7F28C0}" type="sibTrans" cxnId="{E8C919D7-7A19-4D05-BBF2-5C9F88A1847C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29917B59-9C9B-4DEA-800B-A82DA7848641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endParaRPr lang="en-GB" dirty="0"/>
        </a:p>
      </dgm:t>
    </dgm:pt>
    <dgm:pt modelId="{56985BB2-A7DD-465A-ABE0-A88B03F8889F}" type="parTrans" cxnId="{BAF54F3A-FE32-4C93-9254-FCB87C26741C}">
      <dgm:prSet/>
      <dgm:spPr/>
      <dgm:t>
        <a:bodyPr/>
        <a:lstStyle/>
        <a:p>
          <a:endParaRPr lang="en-GB"/>
        </a:p>
      </dgm:t>
    </dgm:pt>
    <dgm:pt modelId="{DFBADC83-E0ED-40DF-8A5C-3E77529241A0}" type="sibTrans" cxnId="{BAF54F3A-FE32-4C93-9254-FCB87C26741C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7BBFF8F2-65E6-4ADB-A3BC-09EA9C0746F8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endParaRPr lang="en-GB" dirty="0"/>
        </a:p>
      </dgm:t>
    </dgm:pt>
    <dgm:pt modelId="{FDED44A6-A23F-4BA0-8D50-6938EC872976}" type="parTrans" cxnId="{418D5F16-C894-4E89-988D-B4A009794B5E}">
      <dgm:prSet/>
      <dgm:spPr/>
      <dgm:t>
        <a:bodyPr/>
        <a:lstStyle/>
        <a:p>
          <a:endParaRPr lang="en-GB"/>
        </a:p>
      </dgm:t>
    </dgm:pt>
    <dgm:pt modelId="{F341FFDB-F5ED-4DFC-9E9B-1BEB144C30D6}" type="sibTrans" cxnId="{418D5F16-C894-4E89-988D-B4A009794B5E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EAB13138-1B06-47A7-925F-373ED4282EDA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endParaRPr lang="en-GB" dirty="0"/>
        </a:p>
      </dgm:t>
    </dgm:pt>
    <dgm:pt modelId="{4480409C-9FAE-443E-AF38-2E4869A45A1F}" type="parTrans" cxnId="{02AEA8E6-FD5B-4986-99B0-B9D4E92F8490}">
      <dgm:prSet/>
      <dgm:spPr/>
      <dgm:t>
        <a:bodyPr/>
        <a:lstStyle/>
        <a:p>
          <a:endParaRPr lang="en-GB"/>
        </a:p>
      </dgm:t>
    </dgm:pt>
    <dgm:pt modelId="{DFC1EEA5-5A81-4020-BC36-982808043909}" type="sibTrans" cxnId="{02AEA8E6-FD5B-4986-99B0-B9D4E92F8490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653825A3-88E4-4A49-9823-AACDF73C4BBA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endParaRPr lang="en-GB" dirty="0"/>
        </a:p>
      </dgm:t>
    </dgm:pt>
    <dgm:pt modelId="{731C28A0-2D27-4913-A5F7-270A2F0569E8}" type="parTrans" cxnId="{C941BF8A-49CD-4179-89F1-747183449BBB}">
      <dgm:prSet/>
      <dgm:spPr/>
      <dgm:t>
        <a:bodyPr/>
        <a:lstStyle/>
        <a:p>
          <a:endParaRPr lang="en-GB"/>
        </a:p>
      </dgm:t>
    </dgm:pt>
    <dgm:pt modelId="{36FB4592-53A3-4194-A745-7780E3BD5F94}" type="sibTrans" cxnId="{C941BF8A-49CD-4179-89F1-747183449BBB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A2740B25-F934-473E-8AFB-0796C0B2F7E9}" type="pres">
      <dgm:prSet presAssocID="{CB8FE469-37B9-4458-94D5-2527C046AEF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7E3867-E18C-46DA-9A0A-8AB913C6189E}" type="pres">
      <dgm:prSet presAssocID="{E012BB64-D716-4037-B832-36B2A3B2CAD8}" presName="centerShape" presStyleLbl="node0" presStyleIdx="0" presStyleCnt="1"/>
      <dgm:spPr/>
    </dgm:pt>
    <dgm:pt modelId="{341BAF90-1316-4DCC-89BA-4B59552E9308}" type="pres">
      <dgm:prSet presAssocID="{CB70766C-B734-416E-AB74-9009B60CF2DD}" presName="node" presStyleLbl="node1" presStyleIdx="0" presStyleCnt="7">
        <dgm:presLayoutVars>
          <dgm:bulletEnabled val="1"/>
        </dgm:presLayoutVars>
      </dgm:prSet>
      <dgm:spPr/>
    </dgm:pt>
    <dgm:pt modelId="{7FA51095-2F9D-4B91-949E-B331191451F9}" type="pres">
      <dgm:prSet presAssocID="{CB70766C-B734-416E-AB74-9009B60CF2DD}" presName="dummy" presStyleCnt="0"/>
      <dgm:spPr/>
    </dgm:pt>
    <dgm:pt modelId="{23C4F71B-3B94-4D8D-A2C7-0F0B3F244015}" type="pres">
      <dgm:prSet presAssocID="{5B708F44-8220-4647-8CB0-09570AA19087}" presName="sibTrans" presStyleLbl="sibTrans2D1" presStyleIdx="0" presStyleCnt="7"/>
      <dgm:spPr/>
    </dgm:pt>
    <dgm:pt modelId="{2A493686-FC10-4223-BE30-B18CF21D71AB}" type="pres">
      <dgm:prSet presAssocID="{22676871-3D60-4BE8-A0A2-C8605826105E}" presName="node" presStyleLbl="node1" presStyleIdx="1" presStyleCnt="7">
        <dgm:presLayoutVars>
          <dgm:bulletEnabled val="1"/>
        </dgm:presLayoutVars>
      </dgm:prSet>
      <dgm:spPr/>
    </dgm:pt>
    <dgm:pt modelId="{C603E520-3A5C-4DE4-BB36-646FBC9A94EB}" type="pres">
      <dgm:prSet presAssocID="{22676871-3D60-4BE8-A0A2-C8605826105E}" presName="dummy" presStyleCnt="0"/>
      <dgm:spPr/>
    </dgm:pt>
    <dgm:pt modelId="{2FC2759E-8ABF-4F68-8534-6AF6084555D9}" type="pres">
      <dgm:prSet presAssocID="{A3524BBD-0D21-4118-9EF6-6B20397F9281}" presName="sibTrans" presStyleLbl="sibTrans2D1" presStyleIdx="1" presStyleCnt="7"/>
      <dgm:spPr/>
    </dgm:pt>
    <dgm:pt modelId="{A0705DB3-AC5A-4C5D-8AA7-40ADEEE4E36F}" type="pres">
      <dgm:prSet presAssocID="{986F5788-2230-454E-AB32-04FAD50B7C49}" presName="node" presStyleLbl="node1" presStyleIdx="2" presStyleCnt="7">
        <dgm:presLayoutVars>
          <dgm:bulletEnabled val="1"/>
        </dgm:presLayoutVars>
      </dgm:prSet>
      <dgm:spPr/>
    </dgm:pt>
    <dgm:pt modelId="{D0E1E104-C332-4A80-948B-F3338BA342D7}" type="pres">
      <dgm:prSet presAssocID="{986F5788-2230-454E-AB32-04FAD50B7C49}" presName="dummy" presStyleCnt="0"/>
      <dgm:spPr/>
    </dgm:pt>
    <dgm:pt modelId="{18A93B3F-8E50-411A-952C-4726A570CA51}" type="pres">
      <dgm:prSet presAssocID="{B5801AAD-9918-49BB-8A76-70F205599102}" presName="sibTrans" presStyleLbl="sibTrans2D1" presStyleIdx="2" presStyleCnt="7"/>
      <dgm:spPr/>
    </dgm:pt>
    <dgm:pt modelId="{AA9CF5B0-CFBC-4144-AA73-ED0330ECB6FA}" type="pres">
      <dgm:prSet presAssocID="{0925EF73-E2EF-4DA1-97AF-50DFF6D53DE8}" presName="node" presStyleLbl="node1" presStyleIdx="3" presStyleCnt="7">
        <dgm:presLayoutVars>
          <dgm:bulletEnabled val="1"/>
        </dgm:presLayoutVars>
      </dgm:prSet>
      <dgm:spPr/>
    </dgm:pt>
    <dgm:pt modelId="{1D3D019F-C7B2-4FA4-9D4A-C850235BCFF2}" type="pres">
      <dgm:prSet presAssocID="{0925EF73-E2EF-4DA1-97AF-50DFF6D53DE8}" presName="dummy" presStyleCnt="0"/>
      <dgm:spPr/>
    </dgm:pt>
    <dgm:pt modelId="{9DE20533-2C61-49D7-907F-855BF87186CC}" type="pres">
      <dgm:prSet presAssocID="{DEB86A19-6D1C-43AB-8B55-6A815F7F28C0}" presName="sibTrans" presStyleLbl="sibTrans2D1" presStyleIdx="3" presStyleCnt="7"/>
      <dgm:spPr/>
    </dgm:pt>
    <dgm:pt modelId="{1597DA12-CD6C-4523-B491-0AD561334753}" type="pres">
      <dgm:prSet presAssocID="{7BBFF8F2-65E6-4ADB-A3BC-09EA9C0746F8}" presName="node" presStyleLbl="node1" presStyleIdx="4" presStyleCnt="7">
        <dgm:presLayoutVars>
          <dgm:bulletEnabled val="1"/>
        </dgm:presLayoutVars>
      </dgm:prSet>
      <dgm:spPr/>
    </dgm:pt>
    <dgm:pt modelId="{02C8F4E7-58BF-447D-923D-23A25130ED37}" type="pres">
      <dgm:prSet presAssocID="{7BBFF8F2-65E6-4ADB-A3BC-09EA9C0746F8}" presName="dummy" presStyleCnt="0"/>
      <dgm:spPr/>
    </dgm:pt>
    <dgm:pt modelId="{2773EAF3-9B79-42BD-97B7-2C7C025925B8}" type="pres">
      <dgm:prSet presAssocID="{F341FFDB-F5ED-4DFC-9E9B-1BEB144C30D6}" presName="sibTrans" presStyleLbl="sibTrans2D1" presStyleIdx="4" presStyleCnt="7"/>
      <dgm:spPr/>
    </dgm:pt>
    <dgm:pt modelId="{C10A30A3-C10B-41E6-A532-C9F73507CA76}" type="pres">
      <dgm:prSet presAssocID="{653825A3-88E4-4A49-9823-AACDF73C4BBA}" presName="node" presStyleLbl="node1" presStyleIdx="5" presStyleCnt="7" custRadScaleRad="98005" custRadScaleInc="-7855">
        <dgm:presLayoutVars>
          <dgm:bulletEnabled val="1"/>
        </dgm:presLayoutVars>
      </dgm:prSet>
      <dgm:spPr/>
    </dgm:pt>
    <dgm:pt modelId="{C37C90C1-E834-499E-93F1-F662F717AE0B}" type="pres">
      <dgm:prSet presAssocID="{653825A3-88E4-4A49-9823-AACDF73C4BBA}" presName="dummy" presStyleCnt="0"/>
      <dgm:spPr/>
    </dgm:pt>
    <dgm:pt modelId="{83E379B2-6272-4497-82A3-B6207F9A3DE0}" type="pres">
      <dgm:prSet presAssocID="{36FB4592-53A3-4194-A745-7780E3BD5F94}" presName="sibTrans" presStyleLbl="sibTrans2D1" presStyleIdx="5" presStyleCnt="7"/>
      <dgm:spPr/>
    </dgm:pt>
    <dgm:pt modelId="{FD0447E4-D579-48AE-B83B-E1A7D62642B7}" type="pres">
      <dgm:prSet presAssocID="{EAB13138-1B06-47A7-925F-373ED4282EDA}" presName="node" presStyleLbl="node1" presStyleIdx="6" presStyleCnt="7">
        <dgm:presLayoutVars>
          <dgm:bulletEnabled val="1"/>
        </dgm:presLayoutVars>
      </dgm:prSet>
      <dgm:spPr/>
    </dgm:pt>
    <dgm:pt modelId="{E95BB9E8-F300-4136-837D-6DB7BA3C93A9}" type="pres">
      <dgm:prSet presAssocID="{EAB13138-1B06-47A7-925F-373ED4282EDA}" presName="dummy" presStyleCnt="0"/>
      <dgm:spPr/>
    </dgm:pt>
    <dgm:pt modelId="{3B4F6329-27A3-438E-95EE-D2FBC0D8BCA9}" type="pres">
      <dgm:prSet presAssocID="{DFC1EEA5-5A81-4020-BC36-982808043909}" presName="sibTrans" presStyleLbl="sibTrans2D1" presStyleIdx="6" presStyleCnt="7"/>
      <dgm:spPr/>
    </dgm:pt>
  </dgm:ptLst>
  <dgm:cxnLst>
    <dgm:cxn modelId="{C368D80D-D404-4461-AEAB-5F6865B53837}" type="presOf" srcId="{CB70766C-B734-416E-AB74-9009B60CF2DD}" destId="{341BAF90-1316-4DCC-89BA-4B59552E9308}" srcOrd="0" destOrd="0" presId="urn:microsoft.com/office/officeart/2005/8/layout/radial6"/>
    <dgm:cxn modelId="{418D5F16-C894-4E89-988D-B4A009794B5E}" srcId="{E012BB64-D716-4037-B832-36B2A3B2CAD8}" destId="{7BBFF8F2-65E6-4ADB-A3BC-09EA9C0746F8}" srcOrd="4" destOrd="0" parTransId="{FDED44A6-A23F-4BA0-8D50-6938EC872976}" sibTransId="{F341FFDB-F5ED-4DFC-9E9B-1BEB144C30D6}"/>
    <dgm:cxn modelId="{BAF54F3A-FE32-4C93-9254-FCB87C26741C}" srcId="{CB8FE469-37B9-4458-94D5-2527C046AEFA}" destId="{29917B59-9C9B-4DEA-800B-A82DA7848641}" srcOrd="1" destOrd="0" parTransId="{56985BB2-A7DD-465A-ABE0-A88B03F8889F}" sibTransId="{DFBADC83-E0ED-40DF-8A5C-3E77529241A0}"/>
    <dgm:cxn modelId="{56B5063C-B3F0-4108-A822-D8D825980A9A}" type="presOf" srcId="{EAB13138-1B06-47A7-925F-373ED4282EDA}" destId="{FD0447E4-D579-48AE-B83B-E1A7D62642B7}" srcOrd="0" destOrd="0" presId="urn:microsoft.com/office/officeart/2005/8/layout/radial6"/>
    <dgm:cxn modelId="{E4DE923E-CE87-4695-A9D2-0818877372F6}" srcId="{E012BB64-D716-4037-B832-36B2A3B2CAD8}" destId="{CB70766C-B734-416E-AB74-9009B60CF2DD}" srcOrd="0" destOrd="0" parTransId="{452B3F86-6A72-4C26-A348-DA161D12657A}" sibTransId="{5B708F44-8220-4647-8CB0-09570AA19087}"/>
    <dgm:cxn modelId="{9CB20C44-04CE-4AF1-86E2-CD35D69BB316}" type="presOf" srcId="{DFC1EEA5-5A81-4020-BC36-982808043909}" destId="{3B4F6329-27A3-438E-95EE-D2FBC0D8BCA9}" srcOrd="0" destOrd="0" presId="urn:microsoft.com/office/officeart/2005/8/layout/radial6"/>
    <dgm:cxn modelId="{02263A49-8934-49F5-B74C-E255A6A2ACF7}" type="presOf" srcId="{653825A3-88E4-4A49-9823-AACDF73C4BBA}" destId="{C10A30A3-C10B-41E6-A532-C9F73507CA76}" srcOrd="0" destOrd="0" presId="urn:microsoft.com/office/officeart/2005/8/layout/radial6"/>
    <dgm:cxn modelId="{01CF4B71-D41D-4511-B9AC-1EA396D41A4C}" type="presOf" srcId="{22676871-3D60-4BE8-A0A2-C8605826105E}" destId="{2A493686-FC10-4223-BE30-B18CF21D71AB}" srcOrd="0" destOrd="0" presId="urn:microsoft.com/office/officeart/2005/8/layout/radial6"/>
    <dgm:cxn modelId="{F3763476-67A9-4FAF-89D9-3E35C7427AA9}" srcId="{E012BB64-D716-4037-B832-36B2A3B2CAD8}" destId="{986F5788-2230-454E-AB32-04FAD50B7C49}" srcOrd="2" destOrd="0" parTransId="{C142AFBF-CE86-48F6-96DB-4FCA27514456}" sibTransId="{B5801AAD-9918-49BB-8A76-70F205599102}"/>
    <dgm:cxn modelId="{C941BF8A-49CD-4179-89F1-747183449BBB}" srcId="{E012BB64-D716-4037-B832-36B2A3B2CAD8}" destId="{653825A3-88E4-4A49-9823-AACDF73C4BBA}" srcOrd="5" destOrd="0" parTransId="{731C28A0-2D27-4913-A5F7-270A2F0569E8}" sibTransId="{36FB4592-53A3-4194-A745-7780E3BD5F94}"/>
    <dgm:cxn modelId="{D80C1294-78EF-4B10-8E23-E315334A2384}" type="presOf" srcId="{0925EF73-E2EF-4DA1-97AF-50DFF6D53DE8}" destId="{AA9CF5B0-CFBC-4144-AA73-ED0330ECB6FA}" srcOrd="0" destOrd="0" presId="urn:microsoft.com/office/officeart/2005/8/layout/radial6"/>
    <dgm:cxn modelId="{2F10C694-EC46-4B2D-88C6-BAA51C0F95ED}" type="presOf" srcId="{A3524BBD-0D21-4118-9EF6-6B20397F9281}" destId="{2FC2759E-8ABF-4F68-8534-6AF6084555D9}" srcOrd="0" destOrd="0" presId="urn:microsoft.com/office/officeart/2005/8/layout/radial6"/>
    <dgm:cxn modelId="{9B68E2B1-6415-477F-A903-BABCF5D12634}" type="presOf" srcId="{5B708F44-8220-4647-8CB0-09570AA19087}" destId="{23C4F71B-3B94-4D8D-A2C7-0F0B3F244015}" srcOrd="0" destOrd="0" presId="urn:microsoft.com/office/officeart/2005/8/layout/radial6"/>
    <dgm:cxn modelId="{D3FF56B7-1B50-4651-99C0-A2EA5871DFF0}" type="presOf" srcId="{7BBFF8F2-65E6-4ADB-A3BC-09EA9C0746F8}" destId="{1597DA12-CD6C-4523-B491-0AD561334753}" srcOrd="0" destOrd="0" presId="urn:microsoft.com/office/officeart/2005/8/layout/radial6"/>
    <dgm:cxn modelId="{F75B86BD-15E7-4BDC-99FC-DA4A938A93AB}" type="presOf" srcId="{36FB4592-53A3-4194-A745-7780E3BD5F94}" destId="{83E379B2-6272-4497-82A3-B6207F9A3DE0}" srcOrd="0" destOrd="0" presId="urn:microsoft.com/office/officeart/2005/8/layout/radial6"/>
    <dgm:cxn modelId="{20B183BF-473A-4A24-9B79-667DCC3F5352}" type="presOf" srcId="{F341FFDB-F5ED-4DFC-9E9B-1BEB144C30D6}" destId="{2773EAF3-9B79-42BD-97B7-2C7C025925B8}" srcOrd="0" destOrd="0" presId="urn:microsoft.com/office/officeart/2005/8/layout/radial6"/>
    <dgm:cxn modelId="{2CD1F1BF-4AA8-400B-AAA0-F622002447DF}" type="presOf" srcId="{986F5788-2230-454E-AB32-04FAD50B7C49}" destId="{A0705DB3-AC5A-4C5D-8AA7-40ADEEE4E36F}" srcOrd="0" destOrd="0" presId="urn:microsoft.com/office/officeart/2005/8/layout/radial6"/>
    <dgm:cxn modelId="{F2ADB0C0-5D21-4E16-BD6B-84828D742DD6}" type="presOf" srcId="{DEB86A19-6D1C-43AB-8B55-6A815F7F28C0}" destId="{9DE20533-2C61-49D7-907F-855BF87186CC}" srcOrd="0" destOrd="0" presId="urn:microsoft.com/office/officeart/2005/8/layout/radial6"/>
    <dgm:cxn modelId="{F88EC6C4-F19E-48C7-AE92-2B2D1DF2E757}" srcId="{CB8FE469-37B9-4458-94D5-2527C046AEFA}" destId="{E012BB64-D716-4037-B832-36B2A3B2CAD8}" srcOrd="0" destOrd="0" parTransId="{58676828-0583-47CF-9790-BB9A750E1725}" sibTransId="{EA5A5242-C59A-41B0-8E4D-23AC94CFF29B}"/>
    <dgm:cxn modelId="{CECFB1C6-B436-4047-AD3E-3E11EFA20F05}" type="presOf" srcId="{B5801AAD-9918-49BB-8A76-70F205599102}" destId="{18A93B3F-8E50-411A-952C-4726A570CA51}" srcOrd="0" destOrd="0" presId="urn:microsoft.com/office/officeart/2005/8/layout/radial6"/>
    <dgm:cxn modelId="{E8C919D7-7A19-4D05-BBF2-5C9F88A1847C}" srcId="{E012BB64-D716-4037-B832-36B2A3B2CAD8}" destId="{0925EF73-E2EF-4DA1-97AF-50DFF6D53DE8}" srcOrd="3" destOrd="0" parTransId="{C858B083-9F72-43AB-B819-7D02A2943C72}" sibTransId="{DEB86A19-6D1C-43AB-8B55-6A815F7F28C0}"/>
    <dgm:cxn modelId="{02AEA8E6-FD5B-4986-99B0-B9D4E92F8490}" srcId="{E012BB64-D716-4037-B832-36B2A3B2CAD8}" destId="{EAB13138-1B06-47A7-925F-373ED4282EDA}" srcOrd="6" destOrd="0" parTransId="{4480409C-9FAE-443E-AF38-2E4869A45A1F}" sibTransId="{DFC1EEA5-5A81-4020-BC36-982808043909}"/>
    <dgm:cxn modelId="{955EFAE6-FAB8-4537-9839-F87E886B82C2}" type="presOf" srcId="{E012BB64-D716-4037-B832-36B2A3B2CAD8}" destId="{227E3867-E18C-46DA-9A0A-8AB913C6189E}" srcOrd="0" destOrd="0" presId="urn:microsoft.com/office/officeart/2005/8/layout/radial6"/>
    <dgm:cxn modelId="{02A79BF9-FA64-422F-B277-2D437FAFC247}" type="presOf" srcId="{CB8FE469-37B9-4458-94D5-2527C046AEFA}" destId="{A2740B25-F934-473E-8AFB-0796C0B2F7E9}" srcOrd="0" destOrd="0" presId="urn:microsoft.com/office/officeart/2005/8/layout/radial6"/>
    <dgm:cxn modelId="{28A76FFE-23B3-43CE-BFDF-D6E6A809E055}" srcId="{E012BB64-D716-4037-B832-36B2A3B2CAD8}" destId="{22676871-3D60-4BE8-A0A2-C8605826105E}" srcOrd="1" destOrd="0" parTransId="{52477C47-F82C-4ADF-9E3D-6684732C5163}" sibTransId="{A3524BBD-0D21-4118-9EF6-6B20397F9281}"/>
    <dgm:cxn modelId="{D2247C49-CA4D-44AE-B64F-7592B680B473}" type="presParOf" srcId="{A2740B25-F934-473E-8AFB-0796C0B2F7E9}" destId="{227E3867-E18C-46DA-9A0A-8AB913C6189E}" srcOrd="0" destOrd="0" presId="urn:microsoft.com/office/officeart/2005/8/layout/radial6"/>
    <dgm:cxn modelId="{152E01E8-01A4-453C-8E12-1AF4F473CD1C}" type="presParOf" srcId="{A2740B25-F934-473E-8AFB-0796C0B2F7E9}" destId="{341BAF90-1316-4DCC-89BA-4B59552E9308}" srcOrd="1" destOrd="0" presId="urn:microsoft.com/office/officeart/2005/8/layout/radial6"/>
    <dgm:cxn modelId="{75E00113-8E9A-495C-ABB3-40E39B6FCC52}" type="presParOf" srcId="{A2740B25-F934-473E-8AFB-0796C0B2F7E9}" destId="{7FA51095-2F9D-4B91-949E-B331191451F9}" srcOrd="2" destOrd="0" presId="urn:microsoft.com/office/officeart/2005/8/layout/radial6"/>
    <dgm:cxn modelId="{2CDF4AEA-6462-4D37-BA01-7FCFF56F0B5B}" type="presParOf" srcId="{A2740B25-F934-473E-8AFB-0796C0B2F7E9}" destId="{23C4F71B-3B94-4D8D-A2C7-0F0B3F244015}" srcOrd="3" destOrd="0" presId="urn:microsoft.com/office/officeart/2005/8/layout/radial6"/>
    <dgm:cxn modelId="{CAA47E59-317A-4BD9-9EA9-860E7BADA43D}" type="presParOf" srcId="{A2740B25-F934-473E-8AFB-0796C0B2F7E9}" destId="{2A493686-FC10-4223-BE30-B18CF21D71AB}" srcOrd="4" destOrd="0" presId="urn:microsoft.com/office/officeart/2005/8/layout/radial6"/>
    <dgm:cxn modelId="{BA19F125-849B-4E21-9B96-B7A783C23023}" type="presParOf" srcId="{A2740B25-F934-473E-8AFB-0796C0B2F7E9}" destId="{C603E520-3A5C-4DE4-BB36-646FBC9A94EB}" srcOrd="5" destOrd="0" presId="urn:microsoft.com/office/officeart/2005/8/layout/radial6"/>
    <dgm:cxn modelId="{88C61216-8CE6-4419-8215-046A32C5467A}" type="presParOf" srcId="{A2740B25-F934-473E-8AFB-0796C0B2F7E9}" destId="{2FC2759E-8ABF-4F68-8534-6AF6084555D9}" srcOrd="6" destOrd="0" presId="urn:microsoft.com/office/officeart/2005/8/layout/radial6"/>
    <dgm:cxn modelId="{FCAA482C-1A1D-4542-A468-375AB288370E}" type="presParOf" srcId="{A2740B25-F934-473E-8AFB-0796C0B2F7E9}" destId="{A0705DB3-AC5A-4C5D-8AA7-40ADEEE4E36F}" srcOrd="7" destOrd="0" presId="urn:microsoft.com/office/officeart/2005/8/layout/radial6"/>
    <dgm:cxn modelId="{41442D75-92E7-4419-A45A-C13269242F2F}" type="presParOf" srcId="{A2740B25-F934-473E-8AFB-0796C0B2F7E9}" destId="{D0E1E104-C332-4A80-948B-F3338BA342D7}" srcOrd="8" destOrd="0" presId="urn:microsoft.com/office/officeart/2005/8/layout/radial6"/>
    <dgm:cxn modelId="{CD4B4B29-B227-4F01-9434-CE152C3E3899}" type="presParOf" srcId="{A2740B25-F934-473E-8AFB-0796C0B2F7E9}" destId="{18A93B3F-8E50-411A-952C-4726A570CA51}" srcOrd="9" destOrd="0" presId="urn:microsoft.com/office/officeart/2005/8/layout/radial6"/>
    <dgm:cxn modelId="{BF5BAEB1-0FAD-4CBC-A033-E76B0F8D28D5}" type="presParOf" srcId="{A2740B25-F934-473E-8AFB-0796C0B2F7E9}" destId="{AA9CF5B0-CFBC-4144-AA73-ED0330ECB6FA}" srcOrd="10" destOrd="0" presId="urn:microsoft.com/office/officeart/2005/8/layout/radial6"/>
    <dgm:cxn modelId="{32CC5D2E-3704-4500-AEDF-CC225D6FF07A}" type="presParOf" srcId="{A2740B25-F934-473E-8AFB-0796C0B2F7E9}" destId="{1D3D019F-C7B2-4FA4-9D4A-C850235BCFF2}" srcOrd="11" destOrd="0" presId="urn:microsoft.com/office/officeart/2005/8/layout/radial6"/>
    <dgm:cxn modelId="{21A575E0-0776-4AF1-8DDA-E9D8A89446DE}" type="presParOf" srcId="{A2740B25-F934-473E-8AFB-0796C0B2F7E9}" destId="{9DE20533-2C61-49D7-907F-855BF87186CC}" srcOrd="12" destOrd="0" presId="urn:microsoft.com/office/officeart/2005/8/layout/radial6"/>
    <dgm:cxn modelId="{20044E56-05A2-4449-A320-22A35315E51C}" type="presParOf" srcId="{A2740B25-F934-473E-8AFB-0796C0B2F7E9}" destId="{1597DA12-CD6C-4523-B491-0AD561334753}" srcOrd="13" destOrd="0" presId="urn:microsoft.com/office/officeart/2005/8/layout/radial6"/>
    <dgm:cxn modelId="{E1122EB0-4652-4515-B1FD-A12E08553BE5}" type="presParOf" srcId="{A2740B25-F934-473E-8AFB-0796C0B2F7E9}" destId="{02C8F4E7-58BF-447D-923D-23A25130ED37}" srcOrd="14" destOrd="0" presId="urn:microsoft.com/office/officeart/2005/8/layout/radial6"/>
    <dgm:cxn modelId="{062B14A6-062A-4378-89F9-84038FB80066}" type="presParOf" srcId="{A2740B25-F934-473E-8AFB-0796C0B2F7E9}" destId="{2773EAF3-9B79-42BD-97B7-2C7C025925B8}" srcOrd="15" destOrd="0" presId="urn:microsoft.com/office/officeart/2005/8/layout/radial6"/>
    <dgm:cxn modelId="{E5AF6D17-1757-4AFD-8DD2-2DB3082C2599}" type="presParOf" srcId="{A2740B25-F934-473E-8AFB-0796C0B2F7E9}" destId="{C10A30A3-C10B-41E6-A532-C9F73507CA76}" srcOrd="16" destOrd="0" presId="urn:microsoft.com/office/officeart/2005/8/layout/radial6"/>
    <dgm:cxn modelId="{58976627-F451-42CA-8E33-1BCF25A12CA3}" type="presParOf" srcId="{A2740B25-F934-473E-8AFB-0796C0B2F7E9}" destId="{C37C90C1-E834-499E-93F1-F662F717AE0B}" srcOrd="17" destOrd="0" presId="urn:microsoft.com/office/officeart/2005/8/layout/radial6"/>
    <dgm:cxn modelId="{790069E0-EF44-48E2-9F35-6DA7BE8FCABB}" type="presParOf" srcId="{A2740B25-F934-473E-8AFB-0796C0B2F7E9}" destId="{83E379B2-6272-4497-82A3-B6207F9A3DE0}" srcOrd="18" destOrd="0" presId="urn:microsoft.com/office/officeart/2005/8/layout/radial6"/>
    <dgm:cxn modelId="{DDD8CF7C-F8C4-4319-BC6A-4979773A868A}" type="presParOf" srcId="{A2740B25-F934-473E-8AFB-0796C0B2F7E9}" destId="{FD0447E4-D579-48AE-B83B-E1A7D62642B7}" srcOrd="19" destOrd="0" presId="urn:microsoft.com/office/officeart/2005/8/layout/radial6"/>
    <dgm:cxn modelId="{F76878EE-0885-4B62-856B-58DA5EC0E72F}" type="presParOf" srcId="{A2740B25-F934-473E-8AFB-0796C0B2F7E9}" destId="{E95BB9E8-F300-4136-837D-6DB7BA3C93A9}" srcOrd="20" destOrd="0" presId="urn:microsoft.com/office/officeart/2005/8/layout/radial6"/>
    <dgm:cxn modelId="{F40B14DD-7A81-45CD-85C4-7D0AE1A236CD}" type="presParOf" srcId="{A2740B25-F934-473E-8AFB-0796C0B2F7E9}" destId="{3B4F6329-27A3-438E-95EE-D2FBC0D8BCA9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8FE469-37B9-4458-94D5-2527C046AEF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012BB64-D716-4037-B832-36B2A3B2CAD8}">
      <dgm:prSet phldrT="[Text]"/>
      <dgm:spPr>
        <a:noFill/>
        <a:ln>
          <a:noFill/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58676828-0583-47CF-9790-BB9A750E1725}" type="parTrans" cxnId="{F88EC6C4-F19E-48C7-AE92-2B2D1DF2E757}">
      <dgm:prSet/>
      <dgm:spPr/>
      <dgm:t>
        <a:bodyPr/>
        <a:lstStyle/>
        <a:p>
          <a:endParaRPr lang="en-GB"/>
        </a:p>
      </dgm:t>
    </dgm:pt>
    <dgm:pt modelId="{EA5A5242-C59A-41B0-8E4D-23AC94CFF29B}" type="sibTrans" cxnId="{F88EC6C4-F19E-48C7-AE92-2B2D1DF2E757}">
      <dgm:prSet/>
      <dgm:spPr/>
      <dgm:t>
        <a:bodyPr/>
        <a:lstStyle/>
        <a:p>
          <a:endParaRPr lang="en-GB"/>
        </a:p>
      </dgm:t>
    </dgm:pt>
    <dgm:pt modelId="{CB70766C-B734-416E-AB74-9009B60CF2DD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452B3F86-6A72-4C26-A348-DA161D12657A}" type="parTrans" cxnId="{E4DE923E-CE87-4695-A9D2-0818877372F6}">
      <dgm:prSet/>
      <dgm:spPr/>
      <dgm:t>
        <a:bodyPr/>
        <a:lstStyle/>
        <a:p>
          <a:endParaRPr lang="en-GB"/>
        </a:p>
      </dgm:t>
    </dgm:pt>
    <dgm:pt modelId="{5B708F44-8220-4647-8CB0-09570AA19087}" type="sibTrans" cxnId="{E4DE923E-CE87-4695-A9D2-0818877372F6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22676871-3D60-4BE8-A0A2-C8605826105E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52477C47-F82C-4ADF-9E3D-6684732C5163}" type="parTrans" cxnId="{28A76FFE-23B3-43CE-BFDF-D6E6A809E055}">
      <dgm:prSet/>
      <dgm:spPr/>
      <dgm:t>
        <a:bodyPr/>
        <a:lstStyle/>
        <a:p>
          <a:endParaRPr lang="en-GB"/>
        </a:p>
      </dgm:t>
    </dgm:pt>
    <dgm:pt modelId="{A3524BBD-0D21-4118-9EF6-6B20397F9281}" type="sibTrans" cxnId="{28A76FFE-23B3-43CE-BFDF-D6E6A809E055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986F5788-2230-454E-AB32-04FAD50B7C49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C142AFBF-CE86-48F6-96DB-4FCA27514456}" type="parTrans" cxnId="{F3763476-67A9-4FAF-89D9-3E35C7427AA9}">
      <dgm:prSet/>
      <dgm:spPr/>
      <dgm:t>
        <a:bodyPr/>
        <a:lstStyle/>
        <a:p>
          <a:endParaRPr lang="en-GB"/>
        </a:p>
      </dgm:t>
    </dgm:pt>
    <dgm:pt modelId="{B5801AAD-9918-49BB-8A76-70F205599102}" type="sibTrans" cxnId="{F3763476-67A9-4FAF-89D9-3E35C7427AA9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0925EF73-E2EF-4DA1-97AF-50DFF6D53DE8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hr-HR" dirty="0"/>
            <a:t>    </a:t>
          </a:r>
          <a:endParaRPr lang="en-GB" dirty="0"/>
        </a:p>
      </dgm:t>
    </dgm:pt>
    <dgm:pt modelId="{C858B083-9F72-43AB-B819-7D02A2943C72}" type="parTrans" cxnId="{E8C919D7-7A19-4D05-BBF2-5C9F88A1847C}">
      <dgm:prSet/>
      <dgm:spPr/>
      <dgm:t>
        <a:bodyPr/>
        <a:lstStyle/>
        <a:p>
          <a:endParaRPr lang="en-GB"/>
        </a:p>
      </dgm:t>
    </dgm:pt>
    <dgm:pt modelId="{DEB86A19-6D1C-43AB-8B55-6A815F7F28C0}" type="sibTrans" cxnId="{E8C919D7-7A19-4D05-BBF2-5C9F88A1847C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29917B59-9C9B-4DEA-800B-A82DA7848641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endParaRPr lang="en-GB" dirty="0"/>
        </a:p>
      </dgm:t>
    </dgm:pt>
    <dgm:pt modelId="{56985BB2-A7DD-465A-ABE0-A88B03F8889F}" type="parTrans" cxnId="{BAF54F3A-FE32-4C93-9254-FCB87C26741C}">
      <dgm:prSet/>
      <dgm:spPr/>
      <dgm:t>
        <a:bodyPr/>
        <a:lstStyle/>
        <a:p>
          <a:endParaRPr lang="en-GB"/>
        </a:p>
      </dgm:t>
    </dgm:pt>
    <dgm:pt modelId="{DFBADC83-E0ED-40DF-8A5C-3E77529241A0}" type="sibTrans" cxnId="{BAF54F3A-FE32-4C93-9254-FCB87C26741C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7BBFF8F2-65E6-4ADB-A3BC-09EA9C0746F8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endParaRPr lang="en-GB" dirty="0"/>
        </a:p>
      </dgm:t>
    </dgm:pt>
    <dgm:pt modelId="{FDED44A6-A23F-4BA0-8D50-6938EC872976}" type="parTrans" cxnId="{418D5F16-C894-4E89-988D-B4A009794B5E}">
      <dgm:prSet/>
      <dgm:spPr/>
      <dgm:t>
        <a:bodyPr/>
        <a:lstStyle/>
        <a:p>
          <a:endParaRPr lang="en-GB"/>
        </a:p>
      </dgm:t>
    </dgm:pt>
    <dgm:pt modelId="{F341FFDB-F5ED-4DFC-9E9B-1BEB144C30D6}" type="sibTrans" cxnId="{418D5F16-C894-4E89-988D-B4A009794B5E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EAB13138-1B06-47A7-925F-373ED4282EDA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endParaRPr lang="en-GB" dirty="0"/>
        </a:p>
      </dgm:t>
    </dgm:pt>
    <dgm:pt modelId="{4480409C-9FAE-443E-AF38-2E4869A45A1F}" type="parTrans" cxnId="{02AEA8E6-FD5B-4986-99B0-B9D4E92F8490}">
      <dgm:prSet/>
      <dgm:spPr/>
      <dgm:t>
        <a:bodyPr/>
        <a:lstStyle/>
        <a:p>
          <a:endParaRPr lang="en-GB"/>
        </a:p>
      </dgm:t>
    </dgm:pt>
    <dgm:pt modelId="{DFC1EEA5-5A81-4020-BC36-982808043909}" type="sibTrans" cxnId="{02AEA8E6-FD5B-4986-99B0-B9D4E92F8490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653825A3-88E4-4A49-9823-AACDF73C4BBA}">
      <dgm:prSet phldrT="[Text]"/>
      <dgm:spPr>
        <a:solidFill>
          <a:srgbClr val="27394E"/>
        </a:solidFill>
        <a:ln w="19050">
          <a:solidFill>
            <a:schemeClr val="bg1"/>
          </a:solidFill>
        </a:ln>
      </dgm:spPr>
      <dgm:t>
        <a:bodyPr/>
        <a:lstStyle/>
        <a:p>
          <a:endParaRPr lang="en-GB" dirty="0"/>
        </a:p>
      </dgm:t>
    </dgm:pt>
    <dgm:pt modelId="{731C28A0-2D27-4913-A5F7-270A2F0569E8}" type="parTrans" cxnId="{C941BF8A-49CD-4179-89F1-747183449BBB}">
      <dgm:prSet/>
      <dgm:spPr/>
      <dgm:t>
        <a:bodyPr/>
        <a:lstStyle/>
        <a:p>
          <a:endParaRPr lang="en-GB"/>
        </a:p>
      </dgm:t>
    </dgm:pt>
    <dgm:pt modelId="{36FB4592-53A3-4194-A745-7780E3BD5F94}" type="sibTrans" cxnId="{C941BF8A-49CD-4179-89F1-747183449BBB}">
      <dgm:prSet/>
      <dgm:spPr>
        <a:solidFill>
          <a:srgbClr val="549AAE"/>
        </a:solidFill>
      </dgm:spPr>
      <dgm:t>
        <a:bodyPr/>
        <a:lstStyle/>
        <a:p>
          <a:endParaRPr lang="en-GB"/>
        </a:p>
      </dgm:t>
    </dgm:pt>
    <dgm:pt modelId="{A2740B25-F934-473E-8AFB-0796C0B2F7E9}" type="pres">
      <dgm:prSet presAssocID="{CB8FE469-37B9-4458-94D5-2527C046AEF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7E3867-E18C-46DA-9A0A-8AB913C6189E}" type="pres">
      <dgm:prSet presAssocID="{E012BB64-D716-4037-B832-36B2A3B2CAD8}" presName="centerShape" presStyleLbl="node0" presStyleIdx="0" presStyleCnt="1"/>
      <dgm:spPr/>
    </dgm:pt>
    <dgm:pt modelId="{341BAF90-1316-4DCC-89BA-4B59552E9308}" type="pres">
      <dgm:prSet presAssocID="{CB70766C-B734-416E-AB74-9009B60CF2DD}" presName="node" presStyleLbl="node1" presStyleIdx="0" presStyleCnt="8">
        <dgm:presLayoutVars>
          <dgm:bulletEnabled val="1"/>
        </dgm:presLayoutVars>
      </dgm:prSet>
      <dgm:spPr/>
    </dgm:pt>
    <dgm:pt modelId="{7FA51095-2F9D-4B91-949E-B331191451F9}" type="pres">
      <dgm:prSet presAssocID="{CB70766C-B734-416E-AB74-9009B60CF2DD}" presName="dummy" presStyleCnt="0"/>
      <dgm:spPr/>
    </dgm:pt>
    <dgm:pt modelId="{23C4F71B-3B94-4D8D-A2C7-0F0B3F244015}" type="pres">
      <dgm:prSet presAssocID="{5B708F44-8220-4647-8CB0-09570AA19087}" presName="sibTrans" presStyleLbl="sibTrans2D1" presStyleIdx="0" presStyleCnt="8"/>
      <dgm:spPr/>
    </dgm:pt>
    <dgm:pt modelId="{2A493686-FC10-4223-BE30-B18CF21D71AB}" type="pres">
      <dgm:prSet presAssocID="{22676871-3D60-4BE8-A0A2-C8605826105E}" presName="node" presStyleLbl="node1" presStyleIdx="1" presStyleCnt="8">
        <dgm:presLayoutVars>
          <dgm:bulletEnabled val="1"/>
        </dgm:presLayoutVars>
      </dgm:prSet>
      <dgm:spPr/>
    </dgm:pt>
    <dgm:pt modelId="{C603E520-3A5C-4DE4-BB36-646FBC9A94EB}" type="pres">
      <dgm:prSet presAssocID="{22676871-3D60-4BE8-A0A2-C8605826105E}" presName="dummy" presStyleCnt="0"/>
      <dgm:spPr/>
    </dgm:pt>
    <dgm:pt modelId="{2FC2759E-8ABF-4F68-8534-6AF6084555D9}" type="pres">
      <dgm:prSet presAssocID="{A3524BBD-0D21-4118-9EF6-6B20397F9281}" presName="sibTrans" presStyleLbl="sibTrans2D1" presStyleIdx="1" presStyleCnt="8"/>
      <dgm:spPr/>
    </dgm:pt>
    <dgm:pt modelId="{A0705DB3-AC5A-4C5D-8AA7-40ADEEE4E36F}" type="pres">
      <dgm:prSet presAssocID="{986F5788-2230-454E-AB32-04FAD50B7C49}" presName="node" presStyleLbl="node1" presStyleIdx="2" presStyleCnt="8">
        <dgm:presLayoutVars>
          <dgm:bulletEnabled val="1"/>
        </dgm:presLayoutVars>
      </dgm:prSet>
      <dgm:spPr/>
    </dgm:pt>
    <dgm:pt modelId="{D0E1E104-C332-4A80-948B-F3338BA342D7}" type="pres">
      <dgm:prSet presAssocID="{986F5788-2230-454E-AB32-04FAD50B7C49}" presName="dummy" presStyleCnt="0"/>
      <dgm:spPr/>
    </dgm:pt>
    <dgm:pt modelId="{18A93B3F-8E50-411A-952C-4726A570CA51}" type="pres">
      <dgm:prSet presAssocID="{B5801AAD-9918-49BB-8A76-70F205599102}" presName="sibTrans" presStyleLbl="sibTrans2D1" presStyleIdx="2" presStyleCnt="8"/>
      <dgm:spPr/>
    </dgm:pt>
    <dgm:pt modelId="{AA9CF5B0-CFBC-4144-AA73-ED0330ECB6FA}" type="pres">
      <dgm:prSet presAssocID="{0925EF73-E2EF-4DA1-97AF-50DFF6D53DE8}" presName="node" presStyleLbl="node1" presStyleIdx="3" presStyleCnt="8">
        <dgm:presLayoutVars>
          <dgm:bulletEnabled val="1"/>
        </dgm:presLayoutVars>
      </dgm:prSet>
      <dgm:spPr/>
    </dgm:pt>
    <dgm:pt modelId="{1D3D019F-C7B2-4FA4-9D4A-C850235BCFF2}" type="pres">
      <dgm:prSet presAssocID="{0925EF73-E2EF-4DA1-97AF-50DFF6D53DE8}" presName="dummy" presStyleCnt="0"/>
      <dgm:spPr/>
    </dgm:pt>
    <dgm:pt modelId="{9DE20533-2C61-49D7-907F-855BF87186CC}" type="pres">
      <dgm:prSet presAssocID="{DEB86A19-6D1C-43AB-8B55-6A815F7F28C0}" presName="sibTrans" presStyleLbl="sibTrans2D1" presStyleIdx="3" presStyleCnt="8"/>
      <dgm:spPr/>
    </dgm:pt>
    <dgm:pt modelId="{1597DA12-CD6C-4523-B491-0AD561334753}" type="pres">
      <dgm:prSet presAssocID="{7BBFF8F2-65E6-4ADB-A3BC-09EA9C0746F8}" presName="node" presStyleLbl="node1" presStyleIdx="4" presStyleCnt="8">
        <dgm:presLayoutVars>
          <dgm:bulletEnabled val="1"/>
        </dgm:presLayoutVars>
      </dgm:prSet>
      <dgm:spPr/>
    </dgm:pt>
    <dgm:pt modelId="{02C8F4E7-58BF-447D-923D-23A25130ED37}" type="pres">
      <dgm:prSet presAssocID="{7BBFF8F2-65E6-4ADB-A3BC-09EA9C0746F8}" presName="dummy" presStyleCnt="0"/>
      <dgm:spPr/>
    </dgm:pt>
    <dgm:pt modelId="{2773EAF3-9B79-42BD-97B7-2C7C025925B8}" type="pres">
      <dgm:prSet presAssocID="{F341FFDB-F5ED-4DFC-9E9B-1BEB144C30D6}" presName="sibTrans" presStyleLbl="sibTrans2D1" presStyleIdx="4" presStyleCnt="8"/>
      <dgm:spPr/>
    </dgm:pt>
    <dgm:pt modelId="{C10A30A3-C10B-41E6-A532-C9F73507CA76}" type="pres">
      <dgm:prSet presAssocID="{653825A3-88E4-4A49-9823-AACDF73C4BBA}" presName="node" presStyleLbl="node1" presStyleIdx="5" presStyleCnt="8" custRadScaleRad="98005" custRadScaleInc="-7855">
        <dgm:presLayoutVars>
          <dgm:bulletEnabled val="1"/>
        </dgm:presLayoutVars>
      </dgm:prSet>
      <dgm:spPr/>
    </dgm:pt>
    <dgm:pt modelId="{C37C90C1-E834-499E-93F1-F662F717AE0B}" type="pres">
      <dgm:prSet presAssocID="{653825A3-88E4-4A49-9823-AACDF73C4BBA}" presName="dummy" presStyleCnt="0"/>
      <dgm:spPr/>
    </dgm:pt>
    <dgm:pt modelId="{83E379B2-6272-4497-82A3-B6207F9A3DE0}" type="pres">
      <dgm:prSet presAssocID="{36FB4592-53A3-4194-A745-7780E3BD5F94}" presName="sibTrans" presStyleLbl="sibTrans2D1" presStyleIdx="5" presStyleCnt="8"/>
      <dgm:spPr/>
    </dgm:pt>
    <dgm:pt modelId="{FD0447E4-D579-48AE-B83B-E1A7D62642B7}" type="pres">
      <dgm:prSet presAssocID="{EAB13138-1B06-47A7-925F-373ED4282EDA}" presName="node" presStyleLbl="node1" presStyleIdx="6" presStyleCnt="8">
        <dgm:presLayoutVars>
          <dgm:bulletEnabled val="1"/>
        </dgm:presLayoutVars>
      </dgm:prSet>
      <dgm:spPr/>
    </dgm:pt>
    <dgm:pt modelId="{E95BB9E8-F300-4136-837D-6DB7BA3C93A9}" type="pres">
      <dgm:prSet presAssocID="{EAB13138-1B06-47A7-925F-373ED4282EDA}" presName="dummy" presStyleCnt="0"/>
      <dgm:spPr/>
    </dgm:pt>
    <dgm:pt modelId="{3B4F6329-27A3-438E-95EE-D2FBC0D8BCA9}" type="pres">
      <dgm:prSet presAssocID="{DFC1EEA5-5A81-4020-BC36-982808043909}" presName="sibTrans" presStyleLbl="sibTrans2D1" presStyleIdx="6" presStyleCnt="8"/>
      <dgm:spPr/>
    </dgm:pt>
    <dgm:pt modelId="{2E627BC9-2FF6-4BA7-96C7-B4F3847F5218}" type="pres">
      <dgm:prSet presAssocID="{29917B59-9C9B-4DEA-800B-A82DA7848641}" presName="node" presStyleLbl="node1" presStyleIdx="7" presStyleCnt="8">
        <dgm:presLayoutVars>
          <dgm:bulletEnabled val="1"/>
        </dgm:presLayoutVars>
      </dgm:prSet>
      <dgm:spPr/>
    </dgm:pt>
    <dgm:pt modelId="{3008637D-984A-49E3-B3E9-CA3D2959A751}" type="pres">
      <dgm:prSet presAssocID="{29917B59-9C9B-4DEA-800B-A82DA7848641}" presName="dummy" presStyleCnt="0"/>
      <dgm:spPr/>
    </dgm:pt>
    <dgm:pt modelId="{60DF353E-FE44-4D13-B6D2-3F026FA9BB38}" type="pres">
      <dgm:prSet presAssocID="{DFBADC83-E0ED-40DF-8A5C-3E77529241A0}" presName="sibTrans" presStyleLbl="sibTrans2D1" presStyleIdx="7" presStyleCnt="8"/>
      <dgm:spPr/>
    </dgm:pt>
  </dgm:ptLst>
  <dgm:cxnLst>
    <dgm:cxn modelId="{C368D80D-D404-4461-AEAB-5F6865B53837}" type="presOf" srcId="{CB70766C-B734-416E-AB74-9009B60CF2DD}" destId="{341BAF90-1316-4DCC-89BA-4B59552E9308}" srcOrd="0" destOrd="0" presId="urn:microsoft.com/office/officeart/2005/8/layout/radial6"/>
    <dgm:cxn modelId="{418D5F16-C894-4E89-988D-B4A009794B5E}" srcId="{E012BB64-D716-4037-B832-36B2A3B2CAD8}" destId="{7BBFF8F2-65E6-4ADB-A3BC-09EA9C0746F8}" srcOrd="4" destOrd="0" parTransId="{FDED44A6-A23F-4BA0-8D50-6938EC872976}" sibTransId="{F341FFDB-F5ED-4DFC-9E9B-1BEB144C30D6}"/>
    <dgm:cxn modelId="{BAF54F3A-FE32-4C93-9254-FCB87C26741C}" srcId="{E012BB64-D716-4037-B832-36B2A3B2CAD8}" destId="{29917B59-9C9B-4DEA-800B-A82DA7848641}" srcOrd="7" destOrd="0" parTransId="{56985BB2-A7DD-465A-ABE0-A88B03F8889F}" sibTransId="{DFBADC83-E0ED-40DF-8A5C-3E77529241A0}"/>
    <dgm:cxn modelId="{56B5063C-B3F0-4108-A822-D8D825980A9A}" type="presOf" srcId="{EAB13138-1B06-47A7-925F-373ED4282EDA}" destId="{FD0447E4-D579-48AE-B83B-E1A7D62642B7}" srcOrd="0" destOrd="0" presId="urn:microsoft.com/office/officeart/2005/8/layout/radial6"/>
    <dgm:cxn modelId="{E4DE923E-CE87-4695-A9D2-0818877372F6}" srcId="{E012BB64-D716-4037-B832-36B2A3B2CAD8}" destId="{CB70766C-B734-416E-AB74-9009B60CF2DD}" srcOrd="0" destOrd="0" parTransId="{452B3F86-6A72-4C26-A348-DA161D12657A}" sibTransId="{5B708F44-8220-4647-8CB0-09570AA19087}"/>
    <dgm:cxn modelId="{9CB20C44-04CE-4AF1-86E2-CD35D69BB316}" type="presOf" srcId="{DFC1EEA5-5A81-4020-BC36-982808043909}" destId="{3B4F6329-27A3-438E-95EE-D2FBC0D8BCA9}" srcOrd="0" destOrd="0" presId="urn:microsoft.com/office/officeart/2005/8/layout/radial6"/>
    <dgm:cxn modelId="{02263A49-8934-49F5-B74C-E255A6A2ACF7}" type="presOf" srcId="{653825A3-88E4-4A49-9823-AACDF73C4BBA}" destId="{C10A30A3-C10B-41E6-A532-C9F73507CA76}" srcOrd="0" destOrd="0" presId="urn:microsoft.com/office/officeart/2005/8/layout/radial6"/>
    <dgm:cxn modelId="{01CF4B71-D41D-4511-B9AC-1EA396D41A4C}" type="presOf" srcId="{22676871-3D60-4BE8-A0A2-C8605826105E}" destId="{2A493686-FC10-4223-BE30-B18CF21D71AB}" srcOrd="0" destOrd="0" presId="urn:microsoft.com/office/officeart/2005/8/layout/radial6"/>
    <dgm:cxn modelId="{F3763476-67A9-4FAF-89D9-3E35C7427AA9}" srcId="{E012BB64-D716-4037-B832-36B2A3B2CAD8}" destId="{986F5788-2230-454E-AB32-04FAD50B7C49}" srcOrd="2" destOrd="0" parTransId="{C142AFBF-CE86-48F6-96DB-4FCA27514456}" sibTransId="{B5801AAD-9918-49BB-8A76-70F205599102}"/>
    <dgm:cxn modelId="{4EB5D159-8E3C-444F-95FA-28E9CF44DDC4}" type="presOf" srcId="{DFBADC83-E0ED-40DF-8A5C-3E77529241A0}" destId="{60DF353E-FE44-4D13-B6D2-3F026FA9BB38}" srcOrd="0" destOrd="0" presId="urn:microsoft.com/office/officeart/2005/8/layout/radial6"/>
    <dgm:cxn modelId="{C941BF8A-49CD-4179-89F1-747183449BBB}" srcId="{E012BB64-D716-4037-B832-36B2A3B2CAD8}" destId="{653825A3-88E4-4A49-9823-AACDF73C4BBA}" srcOrd="5" destOrd="0" parTransId="{731C28A0-2D27-4913-A5F7-270A2F0569E8}" sibTransId="{36FB4592-53A3-4194-A745-7780E3BD5F94}"/>
    <dgm:cxn modelId="{D80C1294-78EF-4B10-8E23-E315334A2384}" type="presOf" srcId="{0925EF73-E2EF-4DA1-97AF-50DFF6D53DE8}" destId="{AA9CF5B0-CFBC-4144-AA73-ED0330ECB6FA}" srcOrd="0" destOrd="0" presId="urn:microsoft.com/office/officeart/2005/8/layout/radial6"/>
    <dgm:cxn modelId="{2F10C694-EC46-4B2D-88C6-BAA51C0F95ED}" type="presOf" srcId="{A3524BBD-0D21-4118-9EF6-6B20397F9281}" destId="{2FC2759E-8ABF-4F68-8534-6AF6084555D9}" srcOrd="0" destOrd="0" presId="urn:microsoft.com/office/officeart/2005/8/layout/radial6"/>
    <dgm:cxn modelId="{9B68E2B1-6415-477F-A903-BABCF5D12634}" type="presOf" srcId="{5B708F44-8220-4647-8CB0-09570AA19087}" destId="{23C4F71B-3B94-4D8D-A2C7-0F0B3F244015}" srcOrd="0" destOrd="0" presId="urn:microsoft.com/office/officeart/2005/8/layout/radial6"/>
    <dgm:cxn modelId="{D3FF56B7-1B50-4651-99C0-A2EA5871DFF0}" type="presOf" srcId="{7BBFF8F2-65E6-4ADB-A3BC-09EA9C0746F8}" destId="{1597DA12-CD6C-4523-B491-0AD561334753}" srcOrd="0" destOrd="0" presId="urn:microsoft.com/office/officeart/2005/8/layout/radial6"/>
    <dgm:cxn modelId="{F75B86BD-15E7-4BDC-99FC-DA4A938A93AB}" type="presOf" srcId="{36FB4592-53A3-4194-A745-7780E3BD5F94}" destId="{83E379B2-6272-4497-82A3-B6207F9A3DE0}" srcOrd="0" destOrd="0" presId="urn:microsoft.com/office/officeart/2005/8/layout/radial6"/>
    <dgm:cxn modelId="{20B183BF-473A-4A24-9B79-667DCC3F5352}" type="presOf" srcId="{F341FFDB-F5ED-4DFC-9E9B-1BEB144C30D6}" destId="{2773EAF3-9B79-42BD-97B7-2C7C025925B8}" srcOrd="0" destOrd="0" presId="urn:microsoft.com/office/officeart/2005/8/layout/radial6"/>
    <dgm:cxn modelId="{2CD1F1BF-4AA8-400B-AAA0-F622002447DF}" type="presOf" srcId="{986F5788-2230-454E-AB32-04FAD50B7C49}" destId="{A0705DB3-AC5A-4C5D-8AA7-40ADEEE4E36F}" srcOrd="0" destOrd="0" presId="urn:microsoft.com/office/officeart/2005/8/layout/radial6"/>
    <dgm:cxn modelId="{F2ADB0C0-5D21-4E16-BD6B-84828D742DD6}" type="presOf" srcId="{DEB86A19-6D1C-43AB-8B55-6A815F7F28C0}" destId="{9DE20533-2C61-49D7-907F-855BF87186CC}" srcOrd="0" destOrd="0" presId="urn:microsoft.com/office/officeart/2005/8/layout/radial6"/>
    <dgm:cxn modelId="{F88EC6C4-F19E-48C7-AE92-2B2D1DF2E757}" srcId="{CB8FE469-37B9-4458-94D5-2527C046AEFA}" destId="{E012BB64-D716-4037-B832-36B2A3B2CAD8}" srcOrd="0" destOrd="0" parTransId="{58676828-0583-47CF-9790-BB9A750E1725}" sibTransId="{EA5A5242-C59A-41B0-8E4D-23AC94CFF29B}"/>
    <dgm:cxn modelId="{CECFB1C6-B436-4047-AD3E-3E11EFA20F05}" type="presOf" srcId="{B5801AAD-9918-49BB-8A76-70F205599102}" destId="{18A93B3F-8E50-411A-952C-4726A570CA51}" srcOrd="0" destOrd="0" presId="urn:microsoft.com/office/officeart/2005/8/layout/radial6"/>
    <dgm:cxn modelId="{68BA49D4-7906-4C27-A8C3-6B86D0B1A87F}" type="presOf" srcId="{29917B59-9C9B-4DEA-800B-A82DA7848641}" destId="{2E627BC9-2FF6-4BA7-96C7-B4F3847F5218}" srcOrd="0" destOrd="0" presId="urn:microsoft.com/office/officeart/2005/8/layout/radial6"/>
    <dgm:cxn modelId="{E8C919D7-7A19-4D05-BBF2-5C9F88A1847C}" srcId="{E012BB64-D716-4037-B832-36B2A3B2CAD8}" destId="{0925EF73-E2EF-4DA1-97AF-50DFF6D53DE8}" srcOrd="3" destOrd="0" parTransId="{C858B083-9F72-43AB-B819-7D02A2943C72}" sibTransId="{DEB86A19-6D1C-43AB-8B55-6A815F7F28C0}"/>
    <dgm:cxn modelId="{02AEA8E6-FD5B-4986-99B0-B9D4E92F8490}" srcId="{E012BB64-D716-4037-B832-36B2A3B2CAD8}" destId="{EAB13138-1B06-47A7-925F-373ED4282EDA}" srcOrd="6" destOrd="0" parTransId="{4480409C-9FAE-443E-AF38-2E4869A45A1F}" sibTransId="{DFC1EEA5-5A81-4020-BC36-982808043909}"/>
    <dgm:cxn modelId="{955EFAE6-FAB8-4537-9839-F87E886B82C2}" type="presOf" srcId="{E012BB64-D716-4037-B832-36B2A3B2CAD8}" destId="{227E3867-E18C-46DA-9A0A-8AB913C6189E}" srcOrd="0" destOrd="0" presId="urn:microsoft.com/office/officeart/2005/8/layout/radial6"/>
    <dgm:cxn modelId="{02A79BF9-FA64-422F-B277-2D437FAFC247}" type="presOf" srcId="{CB8FE469-37B9-4458-94D5-2527C046AEFA}" destId="{A2740B25-F934-473E-8AFB-0796C0B2F7E9}" srcOrd="0" destOrd="0" presId="urn:microsoft.com/office/officeart/2005/8/layout/radial6"/>
    <dgm:cxn modelId="{28A76FFE-23B3-43CE-BFDF-D6E6A809E055}" srcId="{E012BB64-D716-4037-B832-36B2A3B2CAD8}" destId="{22676871-3D60-4BE8-A0A2-C8605826105E}" srcOrd="1" destOrd="0" parTransId="{52477C47-F82C-4ADF-9E3D-6684732C5163}" sibTransId="{A3524BBD-0D21-4118-9EF6-6B20397F9281}"/>
    <dgm:cxn modelId="{D2247C49-CA4D-44AE-B64F-7592B680B473}" type="presParOf" srcId="{A2740B25-F934-473E-8AFB-0796C0B2F7E9}" destId="{227E3867-E18C-46DA-9A0A-8AB913C6189E}" srcOrd="0" destOrd="0" presId="urn:microsoft.com/office/officeart/2005/8/layout/radial6"/>
    <dgm:cxn modelId="{152E01E8-01A4-453C-8E12-1AF4F473CD1C}" type="presParOf" srcId="{A2740B25-F934-473E-8AFB-0796C0B2F7E9}" destId="{341BAF90-1316-4DCC-89BA-4B59552E9308}" srcOrd="1" destOrd="0" presId="urn:microsoft.com/office/officeart/2005/8/layout/radial6"/>
    <dgm:cxn modelId="{75E00113-8E9A-495C-ABB3-40E39B6FCC52}" type="presParOf" srcId="{A2740B25-F934-473E-8AFB-0796C0B2F7E9}" destId="{7FA51095-2F9D-4B91-949E-B331191451F9}" srcOrd="2" destOrd="0" presId="urn:microsoft.com/office/officeart/2005/8/layout/radial6"/>
    <dgm:cxn modelId="{2CDF4AEA-6462-4D37-BA01-7FCFF56F0B5B}" type="presParOf" srcId="{A2740B25-F934-473E-8AFB-0796C0B2F7E9}" destId="{23C4F71B-3B94-4D8D-A2C7-0F0B3F244015}" srcOrd="3" destOrd="0" presId="urn:microsoft.com/office/officeart/2005/8/layout/radial6"/>
    <dgm:cxn modelId="{CAA47E59-317A-4BD9-9EA9-860E7BADA43D}" type="presParOf" srcId="{A2740B25-F934-473E-8AFB-0796C0B2F7E9}" destId="{2A493686-FC10-4223-BE30-B18CF21D71AB}" srcOrd="4" destOrd="0" presId="urn:microsoft.com/office/officeart/2005/8/layout/radial6"/>
    <dgm:cxn modelId="{BA19F125-849B-4E21-9B96-B7A783C23023}" type="presParOf" srcId="{A2740B25-F934-473E-8AFB-0796C0B2F7E9}" destId="{C603E520-3A5C-4DE4-BB36-646FBC9A94EB}" srcOrd="5" destOrd="0" presId="urn:microsoft.com/office/officeart/2005/8/layout/radial6"/>
    <dgm:cxn modelId="{88C61216-8CE6-4419-8215-046A32C5467A}" type="presParOf" srcId="{A2740B25-F934-473E-8AFB-0796C0B2F7E9}" destId="{2FC2759E-8ABF-4F68-8534-6AF6084555D9}" srcOrd="6" destOrd="0" presId="urn:microsoft.com/office/officeart/2005/8/layout/radial6"/>
    <dgm:cxn modelId="{FCAA482C-1A1D-4542-A468-375AB288370E}" type="presParOf" srcId="{A2740B25-F934-473E-8AFB-0796C0B2F7E9}" destId="{A0705DB3-AC5A-4C5D-8AA7-40ADEEE4E36F}" srcOrd="7" destOrd="0" presId="urn:microsoft.com/office/officeart/2005/8/layout/radial6"/>
    <dgm:cxn modelId="{41442D75-92E7-4419-A45A-C13269242F2F}" type="presParOf" srcId="{A2740B25-F934-473E-8AFB-0796C0B2F7E9}" destId="{D0E1E104-C332-4A80-948B-F3338BA342D7}" srcOrd="8" destOrd="0" presId="urn:microsoft.com/office/officeart/2005/8/layout/radial6"/>
    <dgm:cxn modelId="{CD4B4B29-B227-4F01-9434-CE152C3E3899}" type="presParOf" srcId="{A2740B25-F934-473E-8AFB-0796C0B2F7E9}" destId="{18A93B3F-8E50-411A-952C-4726A570CA51}" srcOrd="9" destOrd="0" presId="urn:microsoft.com/office/officeart/2005/8/layout/radial6"/>
    <dgm:cxn modelId="{BF5BAEB1-0FAD-4CBC-A033-E76B0F8D28D5}" type="presParOf" srcId="{A2740B25-F934-473E-8AFB-0796C0B2F7E9}" destId="{AA9CF5B0-CFBC-4144-AA73-ED0330ECB6FA}" srcOrd="10" destOrd="0" presId="urn:microsoft.com/office/officeart/2005/8/layout/radial6"/>
    <dgm:cxn modelId="{32CC5D2E-3704-4500-AEDF-CC225D6FF07A}" type="presParOf" srcId="{A2740B25-F934-473E-8AFB-0796C0B2F7E9}" destId="{1D3D019F-C7B2-4FA4-9D4A-C850235BCFF2}" srcOrd="11" destOrd="0" presId="urn:microsoft.com/office/officeart/2005/8/layout/radial6"/>
    <dgm:cxn modelId="{21A575E0-0776-4AF1-8DDA-E9D8A89446DE}" type="presParOf" srcId="{A2740B25-F934-473E-8AFB-0796C0B2F7E9}" destId="{9DE20533-2C61-49D7-907F-855BF87186CC}" srcOrd="12" destOrd="0" presId="urn:microsoft.com/office/officeart/2005/8/layout/radial6"/>
    <dgm:cxn modelId="{20044E56-05A2-4449-A320-22A35315E51C}" type="presParOf" srcId="{A2740B25-F934-473E-8AFB-0796C0B2F7E9}" destId="{1597DA12-CD6C-4523-B491-0AD561334753}" srcOrd="13" destOrd="0" presId="urn:microsoft.com/office/officeart/2005/8/layout/radial6"/>
    <dgm:cxn modelId="{E1122EB0-4652-4515-B1FD-A12E08553BE5}" type="presParOf" srcId="{A2740B25-F934-473E-8AFB-0796C0B2F7E9}" destId="{02C8F4E7-58BF-447D-923D-23A25130ED37}" srcOrd="14" destOrd="0" presId="urn:microsoft.com/office/officeart/2005/8/layout/radial6"/>
    <dgm:cxn modelId="{062B14A6-062A-4378-89F9-84038FB80066}" type="presParOf" srcId="{A2740B25-F934-473E-8AFB-0796C0B2F7E9}" destId="{2773EAF3-9B79-42BD-97B7-2C7C025925B8}" srcOrd="15" destOrd="0" presId="urn:microsoft.com/office/officeart/2005/8/layout/radial6"/>
    <dgm:cxn modelId="{E5AF6D17-1757-4AFD-8DD2-2DB3082C2599}" type="presParOf" srcId="{A2740B25-F934-473E-8AFB-0796C0B2F7E9}" destId="{C10A30A3-C10B-41E6-A532-C9F73507CA76}" srcOrd="16" destOrd="0" presId="urn:microsoft.com/office/officeart/2005/8/layout/radial6"/>
    <dgm:cxn modelId="{58976627-F451-42CA-8E33-1BCF25A12CA3}" type="presParOf" srcId="{A2740B25-F934-473E-8AFB-0796C0B2F7E9}" destId="{C37C90C1-E834-499E-93F1-F662F717AE0B}" srcOrd="17" destOrd="0" presId="urn:microsoft.com/office/officeart/2005/8/layout/radial6"/>
    <dgm:cxn modelId="{790069E0-EF44-48E2-9F35-6DA7BE8FCABB}" type="presParOf" srcId="{A2740B25-F934-473E-8AFB-0796C0B2F7E9}" destId="{83E379B2-6272-4497-82A3-B6207F9A3DE0}" srcOrd="18" destOrd="0" presId="urn:microsoft.com/office/officeart/2005/8/layout/radial6"/>
    <dgm:cxn modelId="{DDD8CF7C-F8C4-4319-BC6A-4979773A868A}" type="presParOf" srcId="{A2740B25-F934-473E-8AFB-0796C0B2F7E9}" destId="{FD0447E4-D579-48AE-B83B-E1A7D62642B7}" srcOrd="19" destOrd="0" presId="urn:microsoft.com/office/officeart/2005/8/layout/radial6"/>
    <dgm:cxn modelId="{F76878EE-0885-4B62-856B-58DA5EC0E72F}" type="presParOf" srcId="{A2740B25-F934-473E-8AFB-0796C0B2F7E9}" destId="{E95BB9E8-F300-4136-837D-6DB7BA3C93A9}" srcOrd="20" destOrd="0" presId="urn:microsoft.com/office/officeart/2005/8/layout/radial6"/>
    <dgm:cxn modelId="{F40B14DD-7A81-45CD-85C4-7D0AE1A236CD}" type="presParOf" srcId="{A2740B25-F934-473E-8AFB-0796C0B2F7E9}" destId="{3B4F6329-27A3-438E-95EE-D2FBC0D8BCA9}" srcOrd="21" destOrd="0" presId="urn:microsoft.com/office/officeart/2005/8/layout/radial6"/>
    <dgm:cxn modelId="{3D6A3E8A-3005-4480-B3DE-59C22036C9D1}" type="presParOf" srcId="{A2740B25-F934-473E-8AFB-0796C0B2F7E9}" destId="{2E627BC9-2FF6-4BA7-96C7-B4F3847F5218}" srcOrd="22" destOrd="0" presId="urn:microsoft.com/office/officeart/2005/8/layout/radial6"/>
    <dgm:cxn modelId="{50389344-826F-4803-A2FD-60261297BD7E}" type="presParOf" srcId="{A2740B25-F934-473E-8AFB-0796C0B2F7E9}" destId="{3008637D-984A-49E3-B3E9-CA3D2959A751}" srcOrd="23" destOrd="0" presId="urn:microsoft.com/office/officeart/2005/8/layout/radial6"/>
    <dgm:cxn modelId="{4802FFCE-BA4F-4FC2-BA33-28FD240F9073}" type="presParOf" srcId="{A2740B25-F934-473E-8AFB-0796C0B2F7E9}" destId="{60DF353E-FE44-4D13-B6D2-3F026FA9BB38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F6329-27A3-438E-95EE-D2FBC0D8BCA9}">
      <dsp:nvSpPr>
        <dsp:cNvPr id="0" name=""/>
        <dsp:cNvSpPr/>
      </dsp:nvSpPr>
      <dsp:spPr>
        <a:xfrm>
          <a:off x="1527086" y="414908"/>
          <a:ext cx="3291844" cy="3291844"/>
        </a:xfrm>
        <a:prstGeom prst="blockArc">
          <a:avLst>
            <a:gd name="adj1" fmla="val 13114286"/>
            <a:gd name="adj2" fmla="val 16200000"/>
            <a:gd name="adj3" fmla="val 3900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379B2-6272-4497-82A3-B6207F9A3DE0}">
      <dsp:nvSpPr>
        <dsp:cNvPr id="0" name=""/>
        <dsp:cNvSpPr/>
      </dsp:nvSpPr>
      <dsp:spPr>
        <a:xfrm>
          <a:off x="1551988" y="382864"/>
          <a:ext cx="3291844" cy="3291844"/>
        </a:xfrm>
        <a:prstGeom prst="blockArc">
          <a:avLst>
            <a:gd name="adj1" fmla="val 9894618"/>
            <a:gd name="adj2" fmla="val 13027836"/>
            <a:gd name="adj3" fmla="val 3900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73EAF3-9B79-42BD-97B7-2C7C025925B8}">
      <dsp:nvSpPr>
        <dsp:cNvPr id="0" name=""/>
        <dsp:cNvSpPr/>
      </dsp:nvSpPr>
      <dsp:spPr>
        <a:xfrm>
          <a:off x="1564809" y="433685"/>
          <a:ext cx="3291844" cy="3291844"/>
        </a:xfrm>
        <a:prstGeom prst="blockArc">
          <a:avLst>
            <a:gd name="adj1" fmla="val 7032620"/>
            <a:gd name="adj2" fmla="val 10006272"/>
            <a:gd name="adj3" fmla="val 3900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20533-2C61-49D7-907F-855BF87186CC}">
      <dsp:nvSpPr>
        <dsp:cNvPr id="0" name=""/>
        <dsp:cNvSpPr/>
      </dsp:nvSpPr>
      <dsp:spPr>
        <a:xfrm>
          <a:off x="1527086" y="414908"/>
          <a:ext cx="3291844" cy="3291844"/>
        </a:xfrm>
        <a:prstGeom prst="blockArc">
          <a:avLst>
            <a:gd name="adj1" fmla="val 3857143"/>
            <a:gd name="adj2" fmla="val 6942857"/>
            <a:gd name="adj3" fmla="val 3900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93B3F-8E50-411A-952C-4726A570CA51}">
      <dsp:nvSpPr>
        <dsp:cNvPr id="0" name=""/>
        <dsp:cNvSpPr/>
      </dsp:nvSpPr>
      <dsp:spPr>
        <a:xfrm>
          <a:off x="1527086" y="414908"/>
          <a:ext cx="3291844" cy="3291844"/>
        </a:xfrm>
        <a:prstGeom prst="blockArc">
          <a:avLst>
            <a:gd name="adj1" fmla="val 771429"/>
            <a:gd name="adj2" fmla="val 3857143"/>
            <a:gd name="adj3" fmla="val 3900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2759E-8ABF-4F68-8534-6AF6084555D9}">
      <dsp:nvSpPr>
        <dsp:cNvPr id="0" name=""/>
        <dsp:cNvSpPr/>
      </dsp:nvSpPr>
      <dsp:spPr>
        <a:xfrm>
          <a:off x="1527086" y="414908"/>
          <a:ext cx="3291844" cy="3291844"/>
        </a:xfrm>
        <a:prstGeom prst="blockArc">
          <a:avLst>
            <a:gd name="adj1" fmla="val 19285714"/>
            <a:gd name="adj2" fmla="val 771429"/>
            <a:gd name="adj3" fmla="val 3900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4F71B-3B94-4D8D-A2C7-0F0B3F244015}">
      <dsp:nvSpPr>
        <dsp:cNvPr id="0" name=""/>
        <dsp:cNvSpPr/>
      </dsp:nvSpPr>
      <dsp:spPr>
        <a:xfrm>
          <a:off x="1527086" y="414908"/>
          <a:ext cx="3291844" cy="3291844"/>
        </a:xfrm>
        <a:prstGeom prst="blockArc">
          <a:avLst>
            <a:gd name="adj1" fmla="val 16200000"/>
            <a:gd name="adj2" fmla="val 19285714"/>
            <a:gd name="adj3" fmla="val 3900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E3867-E18C-46DA-9A0A-8AB913C6189E}">
      <dsp:nvSpPr>
        <dsp:cNvPr id="0" name=""/>
        <dsp:cNvSpPr/>
      </dsp:nvSpPr>
      <dsp:spPr>
        <a:xfrm>
          <a:off x="2536238" y="1424059"/>
          <a:ext cx="1273541" cy="127354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700" kern="1200" dirty="0"/>
            <a:t>    </a:t>
          </a:r>
          <a:endParaRPr lang="en-GB" sz="5700" kern="1200" dirty="0"/>
        </a:p>
      </dsp:txBody>
      <dsp:txXfrm>
        <a:off x="2722744" y="1610565"/>
        <a:ext cx="900529" cy="900529"/>
      </dsp:txXfrm>
    </dsp:sp>
    <dsp:sp modelId="{341BAF90-1316-4DCC-89BA-4B59552E9308}">
      <dsp:nvSpPr>
        <dsp:cNvPr id="0" name=""/>
        <dsp:cNvSpPr/>
      </dsp:nvSpPr>
      <dsp:spPr>
        <a:xfrm>
          <a:off x="2727269" y="1261"/>
          <a:ext cx="891479" cy="891479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/>
            <a:t>    </a:t>
          </a:r>
          <a:endParaRPr lang="en-GB" sz="4000" kern="1200" dirty="0"/>
        </a:p>
      </dsp:txBody>
      <dsp:txXfrm>
        <a:off x="2857823" y="131815"/>
        <a:ext cx="630371" cy="630371"/>
      </dsp:txXfrm>
    </dsp:sp>
    <dsp:sp modelId="{2A493686-FC10-4223-BE30-B18CF21D71AB}">
      <dsp:nvSpPr>
        <dsp:cNvPr id="0" name=""/>
        <dsp:cNvSpPr/>
      </dsp:nvSpPr>
      <dsp:spPr>
        <a:xfrm>
          <a:off x="3989011" y="608885"/>
          <a:ext cx="891479" cy="891479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/>
            <a:t>    </a:t>
          </a:r>
          <a:endParaRPr lang="en-GB" sz="4000" kern="1200" dirty="0"/>
        </a:p>
      </dsp:txBody>
      <dsp:txXfrm>
        <a:off x="4119565" y="739439"/>
        <a:ext cx="630371" cy="630371"/>
      </dsp:txXfrm>
    </dsp:sp>
    <dsp:sp modelId="{A0705DB3-AC5A-4C5D-8AA7-40ADEEE4E36F}">
      <dsp:nvSpPr>
        <dsp:cNvPr id="0" name=""/>
        <dsp:cNvSpPr/>
      </dsp:nvSpPr>
      <dsp:spPr>
        <a:xfrm>
          <a:off x="4300636" y="1974201"/>
          <a:ext cx="891479" cy="891479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/>
            <a:t>    </a:t>
          </a:r>
          <a:endParaRPr lang="en-GB" sz="4000" kern="1200" dirty="0"/>
        </a:p>
      </dsp:txBody>
      <dsp:txXfrm>
        <a:off x="4431190" y="2104755"/>
        <a:ext cx="630371" cy="630371"/>
      </dsp:txXfrm>
    </dsp:sp>
    <dsp:sp modelId="{AA9CF5B0-CFBC-4144-AA73-ED0330ECB6FA}">
      <dsp:nvSpPr>
        <dsp:cNvPr id="0" name=""/>
        <dsp:cNvSpPr/>
      </dsp:nvSpPr>
      <dsp:spPr>
        <a:xfrm>
          <a:off x="3427483" y="3069100"/>
          <a:ext cx="891479" cy="891479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/>
            <a:t>    </a:t>
          </a:r>
          <a:endParaRPr lang="en-GB" sz="4000" kern="1200" dirty="0"/>
        </a:p>
      </dsp:txBody>
      <dsp:txXfrm>
        <a:off x="3558037" y="3199654"/>
        <a:ext cx="630371" cy="630371"/>
      </dsp:txXfrm>
    </dsp:sp>
    <dsp:sp modelId="{1597DA12-CD6C-4523-B491-0AD561334753}">
      <dsp:nvSpPr>
        <dsp:cNvPr id="0" name=""/>
        <dsp:cNvSpPr/>
      </dsp:nvSpPr>
      <dsp:spPr>
        <a:xfrm>
          <a:off x="2027055" y="3069100"/>
          <a:ext cx="891479" cy="891479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2157609" y="3199654"/>
        <a:ext cx="630371" cy="630371"/>
      </dsp:txXfrm>
    </dsp:sp>
    <dsp:sp modelId="{C10A30A3-C10B-41E6-A532-C9F73507CA76}">
      <dsp:nvSpPr>
        <dsp:cNvPr id="0" name=""/>
        <dsp:cNvSpPr/>
      </dsp:nvSpPr>
      <dsp:spPr>
        <a:xfrm>
          <a:off x="1193987" y="2003176"/>
          <a:ext cx="891479" cy="891479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1324541" y="2133730"/>
        <a:ext cx="630371" cy="630371"/>
      </dsp:txXfrm>
    </dsp:sp>
    <dsp:sp modelId="{FD0447E4-D579-48AE-B83B-E1A7D62642B7}">
      <dsp:nvSpPr>
        <dsp:cNvPr id="0" name=""/>
        <dsp:cNvSpPr/>
      </dsp:nvSpPr>
      <dsp:spPr>
        <a:xfrm>
          <a:off x="1465527" y="608885"/>
          <a:ext cx="891479" cy="891479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1596081" y="739439"/>
        <a:ext cx="630371" cy="630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F353E-FE44-4D13-B6D2-3F026FA9BB38}">
      <dsp:nvSpPr>
        <dsp:cNvPr id="0" name=""/>
        <dsp:cNvSpPr/>
      </dsp:nvSpPr>
      <dsp:spPr>
        <a:xfrm>
          <a:off x="1550843" y="358755"/>
          <a:ext cx="3244330" cy="3244330"/>
        </a:xfrm>
        <a:prstGeom prst="blockArc">
          <a:avLst>
            <a:gd name="adj1" fmla="val 13500000"/>
            <a:gd name="adj2" fmla="val 16200000"/>
            <a:gd name="adj3" fmla="val 3427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F6329-27A3-438E-95EE-D2FBC0D8BCA9}">
      <dsp:nvSpPr>
        <dsp:cNvPr id="0" name=""/>
        <dsp:cNvSpPr/>
      </dsp:nvSpPr>
      <dsp:spPr>
        <a:xfrm>
          <a:off x="1550843" y="358755"/>
          <a:ext cx="3244330" cy="3244330"/>
        </a:xfrm>
        <a:prstGeom prst="blockArc">
          <a:avLst>
            <a:gd name="adj1" fmla="val 10800000"/>
            <a:gd name="adj2" fmla="val 13500000"/>
            <a:gd name="adj3" fmla="val 3427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379B2-6272-4497-82A3-B6207F9A3DE0}">
      <dsp:nvSpPr>
        <dsp:cNvPr id="0" name=""/>
        <dsp:cNvSpPr/>
      </dsp:nvSpPr>
      <dsp:spPr>
        <a:xfrm>
          <a:off x="1550229" y="314500"/>
          <a:ext cx="3244330" cy="3244330"/>
        </a:xfrm>
        <a:prstGeom prst="blockArc">
          <a:avLst>
            <a:gd name="adj1" fmla="val 7962273"/>
            <a:gd name="adj2" fmla="val 10704566"/>
            <a:gd name="adj3" fmla="val 3427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73EAF3-9B79-42BD-97B7-2C7C025925B8}">
      <dsp:nvSpPr>
        <dsp:cNvPr id="0" name=""/>
        <dsp:cNvSpPr/>
      </dsp:nvSpPr>
      <dsp:spPr>
        <a:xfrm>
          <a:off x="1596960" y="359423"/>
          <a:ext cx="3244330" cy="3244330"/>
        </a:xfrm>
        <a:prstGeom prst="blockArc">
          <a:avLst>
            <a:gd name="adj1" fmla="val 5499450"/>
            <a:gd name="adj2" fmla="val 8102049"/>
            <a:gd name="adj3" fmla="val 3427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20533-2C61-49D7-907F-855BF87186CC}">
      <dsp:nvSpPr>
        <dsp:cNvPr id="0" name=""/>
        <dsp:cNvSpPr/>
      </dsp:nvSpPr>
      <dsp:spPr>
        <a:xfrm>
          <a:off x="1550843" y="358755"/>
          <a:ext cx="3244330" cy="3244330"/>
        </a:xfrm>
        <a:prstGeom prst="blockArc">
          <a:avLst>
            <a:gd name="adj1" fmla="val 2700000"/>
            <a:gd name="adj2" fmla="val 5400000"/>
            <a:gd name="adj3" fmla="val 3427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93B3F-8E50-411A-952C-4726A570CA51}">
      <dsp:nvSpPr>
        <dsp:cNvPr id="0" name=""/>
        <dsp:cNvSpPr/>
      </dsp:nvSpPr>
      <dsp:spPr>
        <a:xfrm>
          <a:off x="1550843" y="358755"/>
          <a:ext cx="3244330" cy="3244330"/>
        </a:xfrm>
        <a:prstGeom prst="blockArc">
          <a:avLst>
            <a:gd name="adj1" fmla="val 0"/>
            <a:gd name="adj2" fmla="val 2700000"/>
            <a:gd name="adj3" fmla="val 3427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2759E-8ABF-4F68-8534-6AF6084555D9}">
      <dsp:nvSpPr>
        <dsp:cNvPr id="0" name=""/>
        <dsp:cNvSpPr/>
      </dsp:nvSpPr>
      <dsp:spPr>
        <a:xfrm>
          <a:off x="1550843" y="358755"/>
          <a:ext cx="3244330" cy="3244330"/>
        </a:xfrm>
        <a:prstGeom prst="blockArc">
          <a:avLst>
            <a:gd name="adj1" fmla="val 18900000"/>
            <a:gd name="adj2" fmla="val 0"/>
            <a:gd name="adj3" fmla="val 3427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4F71B-3B94-4D8D-A2C7-0F0B3F244015}">
      <dsp:nvSpPr>
        <dsp:cNvPr id="0" name=""/>
        <dsp:cNvSpPr/>
      </dsp:nvSpPr>
      <dsp:spPr>
        <a:xfrm>
          <a:off x="1550843" y="358755"/>
          <a:ext cx="3244330" cy="3244330"/>
        </a:xfrm>
        <a:prstGeom prst="blockArc">
          <a:avLst>
            <a:gd name="adj1" fmla="val 16200000"/>
            <a:gd name="adj2" fmla="val 18900000"/>
            <a:gd name="adj3" fmla="val 3427"/>
          </a:avLst>
        </a:prstGeom>
        <a:solidFill>
          <a:srgbClr val="549A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E3867-E18C-46DA-9A0A-8AB913C6189E}">
      <dsp:nvSpPr>
        <dsp:cNvPr id="0" name=""/>
        <dsp:cNvSpPr/>
      </dsp:nvSpPr>
      <dsp:spPr>
        <a:xfrm>
          <a:off x="2621450" y="1429362"/>
          <a:ext cx="1103116" cy="110311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900" kern="1200" dirty="0"/>
            <a:t>    </a:t>
          </a:r>
          <a:endParaRPr lang="en-GB" sz="4900" kern="1200" dirty="0"/>
        </a:p>
      </dsp:txBody>
      <dsp:txXfrm>
        <a:off x="2782998" y="1590910"/>
        <a:ext cx="780020" cy="780020"/>
      </dsp:txXfrm>
    </dsp:sp>
    <dsp:sp modelId="{341BAF90-1316-4DCC-89BA-4B59552E9308}">
      <dsp:nvSpPr>
        <dsp:cNvPr id="0" name=""/>
        <dsp:cNvSpPr/>
      </dsp:nvSpPr>
      <dsp:spPr>
        <a:xfrm>
          <a:off x="2786918" y="463"/>
          <a:ext cx="772181" cy="772181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    </a:t>
          </a:r>
          <a:endParaRPr lang="en-GB" sz="3400" kern="1200" dirty="0"/>
        </a:p>
      </dsp:txBody>
      <dsp:txXfrm>
        <a:off x="2900001" y="113546"/>
        <a:ext cx="546015" cy="546015"/>
      </dsp:txXfrm>
    </dsp:sp>
    <dsp:sp modelId="{2A493686-FC10-4223-BE30-B18CF21D71AB}">
      <dsp:nvSpPr>
        <dsp:cNvPr id="0" name=""/>
        <dsp:cNvSpPr/>
      </dsp:nvSpPr>
      <dsp:spPr>
        <a:xfrm>
          <a:off x="3914305" y="467442"/>
          <a:ext cx="772181" cy="772181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    </a:t>
          </a:r>
          <a:endParaRPr lang="en-GB" sz="3400" kern="1200" dirty="0"/>
        </a:p>
      </dsp:txBody>
      <dsp:txXfrm>
        <a:off x="4027388" y="580525"/>
        <a:ext cx="546015" cy="546015"/>
      </dsp:txXfrm>
    </dsp:sp>
    <dsp:sp modelId="{A0705DB3-AC5A-4C5D-8AA7-40ADEEE4E36F}">
      <dsp:nvSpPr>
        <dsp:cNvPr id="0" name=""/>
        <dsp:cNvSpPr/>
      </dsp:nvSpPr>
      <dsp:spPr>
        <a:xfrm>
          <a:off x="4381284" y="1594830"/>
          <a:ext cx="772181" cy="772181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    </a:t>
          </a:r>
          <a:endParaRPr lang="en-GB" sz="3400" kern="1200" dirty="0"/>
        </a:p>
      </dsp:txBody>
      <dsp:txXfrm>
        <a:off x="4494367" y="1707913"/>
        <a:ext cx="546015" cy="546015"/>
      </dsp:txXfrm>
    </dsp:sp>
    <dsp:sp modelId="{AA9CF5B0-CFBC-4144-AA73-ED0330ECB6FA}">
      <dsp:nvSpPr>
        <dsp:cNvPr id="0" name=""/>
        <dsp:cNvSpPr/>
      </dsp:nvSpPr>
      <dsp:spPr>
        <a:xfrm>
          <a:off x="3914305" y="2722217"/>
          <a:ext cx="772181" cy="772181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    </a:t>
          </a:r>
          <a:endParaRPr lang="en-GB" sz="3400" kern="1200" dirty="0"/>
        </a:p>
      </dsp:txBody>
      <dsp:txXfrm>
        <a:off x="4027388" y="2835300"/>
        <a:ext cx="546015" cy="546015"/>
      </dsp:txXfrm>
    </dsp:sp>
    <dsp:sp modelId="{1597DA12-CD6C-4523-B491-0AD561334753}">
      <dsp:nvSpPr>
        <dsp:cNvPr id="0" name=""/>
        <dsp:cNvSpPr/>
      </dsp:nvSpPr>
      <dsp:spPr>
        <a:xfrm>
          <a:off x="2786918" y="3189196"/>
          <a:ext cx="772181" cy="772181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 dirty="0"/>
        </a:p>
      </dsp:txBody>
      <dsp:txXfrm>
        <a:off x="2900001" y="3302279"/>
        <a:ext cx="546015" cy="546015"/>
      </dsp:txXfrm>
    </dsp:sp>
    <dsp:sp modelId="{C10A30A3-C10B-41E6-A532-C9F73507CA76}">
      <dsp:nvSpPr>
        <dsp:cNvPr id="0" name=""/>
        <dsp:cNvSpPr/>
      </dsp:nvSpPr>
      <dsp:spPr>
        <a:xfrm>
          <a:off x="1704975" y="2722212"/>
          <a:ext cx="772181" cy="772181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 dirty="0"/>
        </a:p>
      </dsp:txBody>
      <dsp:txXfrm>
        <a:off x="1818058" y="2835295"/>
        <a:ext cx="546015" cy="546015"/>
      </dsp:txXfrm>
    </dsp:sp>
    <dsp:sp modelId="{FD0447E4-D579-48AE-B83B-E1A7D62642B7}">
      <dsp:nvSpPr>
        <dsp:cNvPr id="0" name=""/>
        <dsp:cNvSpPr/>
      </dsp:nvSpPr>
      <dsp:spPr>
        <a:xfrm>
          <a:off x="1192551" y="1594830"/>
          <a:ext cx="772181" cy="772181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 dirty="0"/>
        </a:p>
      </dsp:txBody>
      <dsp:txXfrm>
        <a:off x="1305634" y="1707913"/>
        <a:ext cx="546015" cy="546015"/>
      </dsp:txXfrm>
    </dsp:sp>
    <dsp:sp modelId="{2E627BC9-2FF6-4BA7-96C7-B4F3847F5218}">
      <dsp:nvSpPr>
        <dsp:cNvPr id="0" name=""/>
        <dsp:cNvSpPr/>
      </dsp:nvSpPr>
      <dsp:spPr>
        <a:xfrm>
          <a:off x="1659530" y="467442"/>
          <a:ext cx="772181" cy="772181"/>
        </a:xfrm>
        <a:prstGeom prst="ellipse">
          <a:avLst/>
        </a:prstGeom>
        <a:solidFill>
          <a:srgbClr val="27394E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 dirty="0"/>
        </a:p>
      </dsp:txBody>
      <dsp:txXfrm>
        <a:off x="1772613" y="580525"/>
        <a:ext cx="546015" cy="546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0F9FC-077E-4A40-B549-2BBE379B601D}" type="datetimeFigureOut">
              <a:rPr lang="hr-HR" smtClean="0"/>
              <a:t>25.03.2025.</a:t>
            </a:fld>
            <a:endParaRPr lang="hr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26E16-B33E-457F-9916-4D5AFE6657DB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84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8027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19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3699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Paketi</a:t>
            </a:r>
            <a:r>
              <a:rPr lang="en-GB" b="1" dirty="0"/>
              <a:t> za </a:t>
            </a:r>
            <a:r>
              <a:rPr lang="en-GB" b="1" dirty="0" err="1"/>
              <a:t>znanstvenike</a:t>
            </a:r>
            <a:r>
              <a:rPr lang="hr-HR" b="1" dirty="0"/>
              <a:t>:</a:t>
            </a:r>
            <a:r>
              <a:rPr lang="en-GB" b="1" dirty="0"/>
              <a:t> </a:t>
            </a:r>
            <a:r>
              <a:rPr lang="en-GB" dirty="0"/>
              <a:t>od </a:t>
            </a:r>
            <a:r>
              <a:rPr lang="en-GB" dirty="0" err="1"/>
              <a:t>analize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u R-u, </a:t>
            </a:r>
            <a:r>
              <a:rPr lang="en-GB" dirty="0" err="1"/>
              <a:t>rada</a:t>
            </a:r>
            <a:r>
              <a:rPr lang="en-GB" dirty="0"/>
              <a:t> s </a:t>
            </a:r>
            <a:r>
              <a:rPr lang="en-GB" dirty="0" err="1"/>
              <a:t>istraživačkim</a:t>
            </a:r>
            <a:r>
              <a:rPr lang="en-GB" dirty="0"/>
              <a:t> </a:t>
            </a:r>
            <a:r>
              <a:rPr lang="en-GB" dirty="0" err="1"/>
              <a:t>podacima</a:t>
            </a:r>
            <a:r>
              <a:rPr lang="en-GB" dirty="0"/>
              <a:t>, do </a:t>
            </a:r>
            <a:r>
              <a:rPr lang="en-GB" dirty="0" err="1"/>
              <a:t>naprednog</a:t>
            </a:r>
            <a:r>
              <a:rPr lang="en-GB" dirty="0"/>
              <a:t> </a:t>
            </a:r>
            <a:r>
              <a:rPr lang="en-GB" dirty="0" err="1"/>
              <a:t>računanja</a:t>
            </a:r>
            <a:r>
              <a:rPr lang="en-GB" dirty="0"/>
              <a:t>, </a:t>
            </a:r>
            <a:r>
              <a:rPr lang="en-GB" dirty="0" err="1"/>
              <a:t>statistike</a:t>
            </a:r>
            <a:r>
              <a:rPr lang="en-GB" dirty="0"/>
              <a:t>, </a:t>
            </a:r>
            <a:r>
              <a:rPr lang="en-GB" dirty="0" err="1"/>
              <a:t>programiranja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rada</a:t>
            </a:r>
            <a:r>
              <a:rPr lang="en-GB" dirty="0"/>
              <a:t> s </a:t>
            </a:r>
            <a:r>
              <a:rPr lang="en-GB" dirty="0" err="1"/>
              <a:t>dokumentima</a:t>
            </a:r>
            <a:endParaRPr lang="hr-HR" dirty="0"/>
          </a:p>
          <a:p>
            <a:r>
              <a:rPr lang="hr-HR" b="1" dirty="0"/>
              <a:t>Paketi za IT stručnjake:  </a:t>
            </a:r>
            <a:r>
              <a:rPr lang="hr-HR" b="0" dirty="0"/>
              <a:t>virtualni podatkovni centri, programiranje, zatim web, multimedija, podrška e-učenju te rad s dokumentima</a:t>
            </a:r>
          </a:p>
          <a:p>
            <a:r>
              <a:rPr lang="hr-HR" b="1" dirty="0"/>
              <a:t>Paketi za nastavnike:  </a:t>
            </a:r>
            <a:r>
              <a:rPr lang="hr-HR" b="0" dirty="0"/>
              <a:t>Digitalno obrazovanje e-nastavnika znalac, e-nastavnik </a:t>
            </a:r>
            <a:r>
              <a:rPr lang="hr-HR" b="0" dirty="0" err="1"/>
              <a:t>evaluator</a:t>
            </a:r>
            <a:r>
              <a:rPr lang="hr-HR" b="0" dirty="0"/>
              <a:t>, e-nastavnik kreator, zatim statistika, multimedija te rad s dokumentima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84251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93990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3255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15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4880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www.srce.unizg.hr/otvoreni-pristup" TargetMode="External"/><Relationship Id="rId4" Type="http://schemas.openxmlformats.org/officeDocument/2006/relationships/hyperlink" Target="creativecommons.org/licenses/by/4.0/deed" TargetMode="Externa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67B-50BF-40DF-8364-28707179A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04" y="1510917"/>
            <a:ext cx="7182679" cy="1999045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C1D34-1B8E-47C6-80D0-457EE0FB4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3602038"/>
            <a:ext cx="718267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929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607E9-90CB-4EC3-BFC9-07EDD058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B1384C-24C7-4CD0-8B92-D90451B6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A262905-6F9B-4F86-9E50-E9DA6DFA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143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D6D35-CFA6-4B63-BF11-E19CD2DE4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A56DE-163C-48D3-B4DB-66AA14761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871E8D-D6F2-4C79-A882-74BAB8B2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185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343270" y="3886724"/>
            <a:ext cx="9659563" cy="1775457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6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933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933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933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933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933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933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933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27177" cy="173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www.srce.unizg.hr</a:t>
              </a:r>
              <a:r>
                <a:rPr lang="hr-HR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73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creativecommons.org/</a:t>
              </a:r>
              <a:r>
                <a:rPr lang="hr-HR" sz="900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licenses</a:t>
              </a: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</a:t>
              </a:r>
              <a:r>
                <a:rPr lang="hr-HR" sz="900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by</a:t>
              </a: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/4.0/</a:t>
              </a:r>
              <a:r>
                <a:rPr lang="hr-HR" sz="900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deed</a:t>
              </a:r>
              <a:r>
                <a:rPr lang="hr-HR" sz="900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9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80399" y="3599709"/>
              <a:ext cx="1590820" cy="1731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www.srce.unizg.hr/otvoreni-pristup</a:t>
              </a:r>
              <a:endParaRPr lang="hr-HR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5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3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447" y="536927"/>
            <a:ext cx="9645386" cy="19679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447" y="2755191"/>
            <a:ext cx="9645386" cy="801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67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 dirty="0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783" y="5311584"/>
            <a:ext cx="1028936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4F22F-DC98-4B5C-A47C-6A9E6102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A2AFC-EA56-40CB-A1FC-92A03EDF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9FF8F-782A-4C94-8833-AFD41A25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2884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771-2B9E-417E-B8DA-1FB73CAF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8"/>
            <a:ext cx="7178260" cy="285273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25B0E-9F5A-4DB6-9497-58E62E886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64" y="4589463"/>
            <a:ext cx="71782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ADE33-3ECF-4A51-BF12-67447FA9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137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7053-C862-47AB-AF3B-0BCCC8C1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B8A8-C494-4B91-9F99-36B9A88CC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416" y="1825625"/>
            <a:ext cx="456758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28E9E-54E2-4C0F-A8BD-ED00505EC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148" y="1825625"/>
            <a:ext cx="486465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EB1797-359A-40A3-9436-0FF9D3D7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14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EE616-1350-4900-8A92-573BB5D2E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330" y="1681163"/>
            <a:ext cx="4673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844D2-5F27-4F10-A9F1-CAC874DB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6330" y="2505075"/>
            <a:ext cx="4673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C2B39-63E7-4322-BC52-03CD39DE4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304" y="1681163"/>
            <a:ext cx="49280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B891E-40AC-403D-86FB-C19AF0B5B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304" y="2505075"/>
            <a:ext cx="49280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5D426E-1106-4747-A089-EEDEEC06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C8FE507-285B-4FCA-A767-BC44D221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310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A56CA-007D-47AF-B3D1-8C29368D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E1CB03-7C26-439C-B1D6-AC17697B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535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5B2-314B-47EA-9D2F-25D1A33B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7787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3201-646E-4991-9C2F-F800236D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299" y="4572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E4B-A260-4E54-9EB6-4CA20527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683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0686A-C2A3-4FEC-951D-FE75AE2CF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299" y="2057400"/>
            <a:ext cx="411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5AE175-ABB3-404B-8D1A-52EA6B61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868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0FBFD-B7B9-4838-A2AE-F4E28DD89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3798" y="1828800"/>
            <a:ext cx="6078478" cy="4032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6F959-D4B5-42B2-9533-DF80582F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0990" y="1839154"/>
            <a:ext cx="3980068" cy="40322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7E6853-9EAC-4161-87F9-1A0E7A49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1644408-4B23-4481-9706-2C11B5AE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577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E5C6DB-E731-4161-B08C-37AD479B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66ED9-513A-4481-8699-22D124684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416" y="1825625"/>
            <a:ext cx="98253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DEDB2-868D-48CC-B9F7-4184495A4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01009" y="6356350"/>
            <a:ext cx="4386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84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.srce.hr/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gi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hyperlink" Target="https://www.srce.unizg.h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135.jpg"/><Relationship Id="rId5" Type="http://schemas.openxmlformats.org/officeDocument/2006/relationships/image" Target="../media/image129.jpeg"/><Relationship Id="rId10" Type="http://schemas.openxmlformats.org/officeDocument/2006/relationships/image" Target="../media/image134.png"/><Relationship Id="rId4" Type="http://schemas.openxmlformats.org/officeDocument/2006/relationships/image" Target="../media/image128.jpeg"/><Relationship Id="rId9" Type="http://schemas.openxmlformats.org/officeDocument/2006/relationships/image" Target="../media/image1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3" Type="http://schemas.openxmlformats.org/officeDocument/2006/relationships/image" Target="../media/image137.png"/><Relationship Id="rId21" Type="http://schemas.openxmlformats.org/officeDocument/2006/relationships/image" Target="../media/image155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image" Target="../media/image136.png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40.png"/><Relationship Id="rId3" Type="http://schemas.microsoft.com/office/2007/relationships/media" Target="../media/media2.mpg"/><Relationship Id="rId7" Type="http://schemas.openxmlformats.org/officeDocument/2006/relationships/image" Target="../media/image159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video" Target="../media/media1.mpg"/><Relationship Id="rId16" Type="http://schemas.openxmlformats.org/officeDocument/2006/relationships/image" Target="../media/image143.png"/><Relationship Id="rId1" Type="http://schemas.microsoft.com/office/2007/relationships/media" Target="../media/media1.mpg"/><Relationship Id="rId6" Type="http://schemas.openxmlformats.org/officeDocument/2006/relationships/image" Target="../media/image158.png"/><Relationship Id="rId11" Type="http://schemas.openxmlformats.org/officeDocument/2006/relationships/image" Target="../media/image1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video" Target="../media/media2.mp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0.jpg"/><Relationship Id="rId18" Type="http://schemas.openxmlformats.org/officeDocument/2006/relationships/image" Target="../media/image175.jpg"/><Relationship Id="rId26" Type="http://schemas.openxmlformats.org/officeDocument/2006/relationships/image" Target="../media/image183.png"/><Relationship Id="rId3" Type="http://schemas.openxmlformats.org/officeDocument/2006/relationships/image" Target="../media/image161.jpg"/><Relationship Id="rId21" Type="http://schemas.openxmlformats.org/officeDocument/2006/relationships/image" Target="../media/image178.png"/><Relationship Id="rId7" Type="http://schemas.openxmlformats.org/officeDocument/2006/relationships/image" Target="../media/image165.png"/><Relationship Id="rId12" Type="http://schemas.openxmlformats.org/officeDocument/2006/relationships/image" Target="../media/image169.jpg"/><Relationship Id="rId17" Type="http://schemas.openxmlformats.org/officeDocument/2006/relationships/image" Target="../media/image174.png"/><Relationship Id="rId25" Type="http://schemas.openxmlformats.org/officeDocument/2006/relationships/image" Target="../media/image18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3.jpg"/><Relationship Id="rId20" Type="http://schemas.openxmlformats.org/officeDocument/2006/relationships/image" Target="../media/image177.png"/><Relationship Id="rId29" Type="http://schemas.openxmlformats.org/officeDocument/2006/relationships/image" Target="../media/image1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11" Type="http://schemas.openxmlformats.org/officeDocument/2006/relationships/image" Target="../media/image168.png"/><Relationship Id="rId24" Type="http://schemas.openxmlformats.org/officeDocument/2006/relationships/image" Target="../media/image181.jpg"/><Relationship Id="rId5" Type="http://schemas.openxmlformats.org/officeDocument/2006/relationships/image" Target="../media/image163.png"/><Relationship Id="rId15" Type="http://schemas.openxmlformats.org/officeDocument/2006/relationships/image" Target="../media/image172.png"/><Relationship Id="rId23" Type="http://schemas.openxmlformats.org/officeDocument/2006/relationships/image" Target="../media/image180.png"/><Relationship Id="rId28" Type="http://schemas.openxmlformats.org/officeDocument/2006/relationships/image" Target="../media/image184.JPG"/><Relationship Id="rId10" Type="http://schemas.microsoft.com/office/2007/relationships/hdphoto" Target="../media/hdphoto1.wdp"/><Relationship Id="rId19" Type="http://schemas.openxmlformats.org/officeDocument/2006/relationships/image" Target="../media/image176.jp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1.jpg"/><Relationship Id="rId22" Type="http://schemas.openxmlformats.org/officeDocument/2006/relationships/image" Target="../media/image179.jpg"/><Relationship Id="rId27" Type="http://schemas.openxmlformats.org/officeDocument/2006/relationships/image" Target="../media/image145.png"/><Relationship Id="rId30" Type="http://schemas.openxmlformats.org/officeDocument/2006/relationships/image" Target="../media/image18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rce.unizg.hr/digitalno-obrazovanje" TargetMode="External"/><Relationship Id="rId13" Type="http://schemas.openxmlformats.org/officeDocument/2006/relationships/hyperlink" Target="https://www.srce.unizg.hr/podaci-repozitoriji-otvorena-znanost" TargetMode="External"/><Relationship Id="rId18" Type="http://schemas.openxmlformats.org/officeDocument/2006/relationships/image" Target="../media/image33.svg"/><Relationship Id="rId3" Type="http://schemas.openxmlformats.org/officeDocument/2006/relationships/image" Target="../media/image22.png"/><Relationship Id="rId21" Type="http://schemas.openxmlformats.org/officeDocument/2006/relationships/image" Target="../media/image35.jpeg"/><Relationship Id="rId7" Type="http://schemas.openxmlformats.org/officeDocument/2006/relationships/image" Target="../media/image25.svg"/><Relationship Id="rId12" Type="http://schemas.openxmlformats.org/officeDocument/2006/relationships/image" Target="../media/image29.svg"/><Relationship Id="rId17" Type="http://schemas.openxmlformats.org/officeDocument/2006/relationships/image" Target="../media/image32.png"/><Relationship Id="rId2" Type="http://schemas.openxmlformats.org/officeDocument/2006/relationships/hyperlink" Target="https://www.srce.unizg.hr/racunalne-i-mrezne-usluge" TargetMode="External"/><Relationship Id="rId16" Type="http://schemas.openxmlformats.org/officeDocument/2006/relationships/hyperlink" Target="https://www.srce.unizg.hr/administracija-i-poslovanje" TargetMode="External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hyperlink" Target="https://www.srce.unizg.hr/aai" TargetMode="External"/><Relationship Id="rId15" Type="http://schemas.openxmlformats.org/officeDocument/2006/relationships/image" Target="../media/image31.svg"/><Relationship Id="rId10" Type="http://schemas.openxmlformats.org/officeDocument/2006/relationships/image" Target="../media/image27.svg"/><Relationship Id="rId19" Type="http://schemas.openxmlformats.org/officeDocument/2006/relationships/hyperlink" Target="https://www.srce.unizg.hr/digitalni-alati" TargetMode="External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54.jp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jpg"/><Relationship Id="rId18" Type="http://schemas.openxmlformats.org/officeDocument/2006/relationships/image" Target="../media/image84.jpg"/><Relationship Id="rId3" Type="http://schemas.openxmlformats.org/officeDocument/2006/relationships/image" Target="../media/image69.jpg"/><Relationship Id="rId21" Type="http://schemas.openxmlformats.org/officeDocument/2006/relationships/image" Target="../media/image87.jpg"/><Relationship Id="rId7" Type="http://schemas.openxmlformats.org/officeDocument/2006/relationships/image" Target="../media/image73.jpg"/><Relationship Id="rId12" Type="http://schemas.openxmlformats.org/officeDocument/2006/relationships/image" Target="../media/image78.jpg"/><Relationship Id="rId17" Type="http://schemas.openxmlformats.org/officeDocument/2006/relationships/image" Target="../media/image83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2.jpg"/><Relationship Id="rId20" Type="http://schemas.openxmlformats.org/officeDocument/2006/relationships/image" Target="../media/image8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24" Type="http://schemas.openxmlformats.org/officeDocument/2006/relationships/hyperlink" Target="https://www.srce.unizg.hr/akademija" TargetMode="External"/><Relationship Id="rId5" Type="http://schemas.openxmlformats.org/officeDocument/2006/relationships/image" Target="../media/image71.jpg"/><Relationship Id="rId15" Type="http://schemas.openxmlformats.org/officeDocument/2006/relationships/image" Target="../media/image81.jpg"/><Relationship Id="rId23" Type="http://schemas.openxmlformats.org/officeDocument/2006/relationships/image" Target="../media/image89.jpg"/><Relationship Id="rId10" Type="http://schemas.openxmlformats.org/officeDocument/2006/relationships/image" Target="../media/image76.jpg"/><Relationship Id="rId19" Type="http://schemas.openxmlformats.org/officeDocument/2006/relationships/image" Target="../media/image85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Relationship Id="rId14" Type="http://schemas.openxmlformats.org/officeDocument/2006/relationships/image" Target="../media/image80.jpg"/><Relationship Id="rId22" Type="http://schemas.openxmlformats.org/officeDocument/2006/relationships/image" Target="../media/image88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95.png"/><Relationship Id="rId18" Type="http://schemas.openxmlformats.org/officeDocument/2006/relationships/image" Target="../media/image99.png"/><Relationship Id="rId26" Type="http://schemas.openxmlformats.org/officeDocument/2006/relationships/image" Target="../media/image59.png"/><Relationship Id="rId3" Type="http://schemas.openxmlformats.org/officeDocument/2006/relationships/image" Target="../media/image90.png"/><Relationship Id="rId21" Type="http://schemas.openxmlformats.org/officeDocument/2006/relationships/image" Target="../media/image10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4.png"/><Relationship Id="rId17" Type="http://schemas.openxmlformats.org/officeDocument/2006/relationships/image" Target="../media/image57.png"/><Relationship Id="rId25" Type="http://schemas.openxmlformats.org/officeDocument/2006/relationships/image" Target="../media/image106.png"/><Relationship Id="rId2" Type="http://schemas.openxmlformats.org/officeDocument/2006/relationships/image" Target="../media/image7.jpg"/><Relationship Id="rId16" Type="http://schemas.openxmlformats.org/officeDocument/2006/relationships/image" Target="../media/image98.png"/><Relationship Id="rId20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3.png"/><Relationship Id="rId24" Type="http://schemas.openxmlformats.org/officeDocument/2006/relationships/image" Target="../media/image105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97.png"/><Relationship Id="rId23" Type="http://schemas.openxmlformats.org/officeDocument/2006/relationships/image" Target="../media/image104.svg"/><Relationship Id="rId28" Type="http://schemas.openxmlformats.org/officeDocument/2006/relationships/image" Target="../media/image108.jpeg"/><Relationship Id="rId10" Type="http://schemas.openxmlformats.org/officeDocument/2006/relationships/image" Target="../media/image92.png"/><Relationship Id="rId19" Type="http://schemas.openxmlformats.org/officeDocument/2006/relationships/image" Target="../media/image100.jpeg"/><Relationship Id="rId4" Type="http://schemas.openxmlformats.org/officeDocument/2006/relationships/diagramData" Target="../diagrams/data1.xml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3.png"/><Relationship Id="rId27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13.png"/><Relationship Id="rId18" Type="http://schemas.openxmlformats.org/officeDocument/2006/relationships/image" Target="../media/image118.jpeg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11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diagramData" Target="../diagrams/data2.xml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Ivan Marić, ravnatelj Srca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A9E6C-BE76-4C50-ACB3-D77EEF411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1982" y="318669"/>
            <a:ext cx="3030818" cy="303081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15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92D657-FD72-44D9-940B-94490F8F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2" y="802024"/>
            <a:ext cx="9450178" cy="5014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4180D-CE76-4E16-BEEC-62B5611888F2}"/>
              </a:ext>
            </a:extLst>
          </p:cNvPr>
          <p:cNvSpPr txBox="1"/>
          <p:nvPr/>
        </p:nvSpPr>
        <p:spPr>
          <a:xfrm>
            <a:off x="8989583" y="5477289"/>
            <a:ext cx="3015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https://dashboard.srce.hr/</a:t>
            </a:r>
            <a:r>
              <a:rPr lang="hr-HR" dirty="0"/>
              <a:t>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89ABA-303A-4E0E-90F6-7E37B4831F47}"/>
              </a:ext>
            </a:extLst>
          </p:cNvPr>
          <p:cNvSpPr txBox="1"/>
          <p:nvPr/>
        </p:nvSpPr>
        <p:spPr>
          <a:xfrm>
            <a:off x="4130760" y="5450364"/>
            <a:ext cx="323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25408F"/>
                </a:solidFill>
              </a:rPr>
              <a:t>I</a:t>
            </a:r>
            <a:r>
              <a:rPr lang="en-GB" sz="2400" dirty="0" err="1">
                <a:solidFill>
                  <a:srgbClr val="25408F"/>
                </a:solidFill>
              </a:rPr>
              <a:t>zvještajni</a:t>
            </a:r>
            <a:r>
              <a:rPr lang="en-GB" sz="2400" dirty="0">
                <a:solidFill>
                  <a:srgbClr val="25408F"/>
                </a:solidFill>
              </a:rPr>
              <a:t> </a:t>
            </a:r>
            <a:r>
              <a:rPr lang="en-GB" sz="2400" dirty="0" err="1">
                <a:solidFill>
                  <a:srgbClr val="25408F"/>
                </a:solidFill>
              </a:rPr>
              <a:t>sustav</a:t>
            </a:r>
            <a:r>
              <a:rPr lang="en-GB" sz="2400" dirty="0">
                <a:solidFill>
                  <a:srgbClr val="25408F"/>
                </a:solidFill>
              </a:rPr>
              <a:t> Srca</a:t>
            </a:r>
          </a:p>
        </p:txBody>
      </p:sp>
    </p:spTree>
    <p:extLst>
      <p:ext uri="{BB962C8B-B14F-4D97-AF65-F5344CB8AC3E}">
        <p14:creationId xmlns:p14="http://schemas.microsoft.com/office/powerpoint/2010/main" val="192191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E06265-4110-4BDD-B457-CC9DDFFEE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23" y="1451929"/>
            <a:ext cx="6878017" cy="421481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53DF94D-A983-4208-AD86-C345E972C407}"/>
              </a:ext>
            </a:extLst>
          </p:cNvPr>
          <p:cNvGrpSpPr/>
          <p:nvPr/>
        </p:nvGrpSpPr>
        <p:grpSpPr>
          <a:xfrm>
            <a:off x="1110681" y="1458802"/>
            <a:ext cx="3380039" cy="3794748"/>
            <a:chOff x="1283401" y="1743282"/>
            <a:chExt cx="3380039" cy="379474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8F1548-1B01-4748-9B75-2B1A7842552B}"/>
                </a:ext>
              </a:extLst>
            </p:cNvPr>
            <p:cNvGrpSpPr/>
            <p:nvPr/>
          </p:nvGrpSpPr>
          <p:grpSpPr>
            <a:xfrm>
              <a:off x="1857048" y="1743282"/>
              <a:ext cx="2571185" cy="814446"/>
              <a:chOff x="1803708" y="3116071"/>
              <a:chExt cx="2571185" cy="81444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8BF21C1-D3AC-4EBC-8A4E-540B845BC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708" y="3116071"/>
                <a:ext cx="814446" cy="81444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FFA7D6-2E92-4EA5-9532-FF39773B9B95}"/>
                  </a:ext>
                </a:extLst>
              </p:cNvPr>
              <p:cNvSpPr txBox="1"/>
              <p:nvPr/>
            </p:nvSpPr>
            <p:spPr>
              <a:xfrm>
                <a:off x="2625696" y="3343394"/>
                <a:ext cx="1749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b="1" dirty="0">
                    <a:solidFill>
                      <a:srgbClr val="BA2535"/>
                    </a:solidFill>
                  </a:rPr>
                  <a:t>OpenCode.HR</a:t>
                </a:r>
                <a:endParaRPr lang="en-GB" b="1" dirty="0">
                  <a:solidFill>
                    <a:srgbClr val="BA2535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B4CE39C-BF8C-451A-910A-5F00872A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534" y="2552643"/>
              <a:ext cx="1306224" cy="81444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F54151-9E4A-4AF5-8E48-6E5BF3791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42" y="3233980"/>
              <a:ext cx="1106608" cy="69163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E6C11E-B56B-4B4F-8BA9-99FBCAF3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401" y="3774515"/>
              <a:ext cx="1884490" cy="15857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F01EA3-BB19-4DB0-8FDF-3B4F95316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958" y="5159497"/>
              <a:ext cx="1116536" cy="37853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EB3FC1-D971-4013-A71E-FEAC97114717}"/>
                </a:ext>
              </a:extLst>
            </p:cNvPr>
            <p:cNvSpPr txBox="1"/>
            <p:nvPr/>
          </p:nvSpPr>
          <p:spPr>
            <a:xfrm>
              <a:off x="2763868" y="2709846"/>
              <a:ext cx="15795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Fakultet elektrotehnike i računarstva Sveučilišta u Zagrebu</a:t>
              </a:r>
              <a:endParaRPr lang="en-GB" sz="1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A2D283-93B3-4CB4-8907-82A967A6B6B5}"/>
                </a:ext>
              </a:extLst>
            </p:cNvPr>
            <p:cNvSpPr txBox="1"/>
            <p:nvPr/>
          </p:nvSpPr>
          <p:spPr>
            <a:xfrm>
              <a:off x="2763869" y="3317157"/>
              <a:ext cx="15033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Fakultet organizacije i informatike Sveučilišta u Zagrebu</a:t>
              </a:r>
              <a:endParaRPr lang="en-GB" sz="1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E9FC16-680F-4480-98D6-F691696E7125}"/>
                </a:ext>
              </a:extLst>
            </p:cNvPr>
            <p:cNvSpPr txBox="1"/>
            <p:nvPr/>
          </p:nvSpPr>
          <p:spPr>
            <a:xfrm>
              <a:off x="2763867" y="4070672"/>
              <a:ext cx="18995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Fakultet elektrotehnike, računarstva i informacijskih tehnologija Sveučilišta Josipa Jurja Strossmayera u Osijeku </a:t>
              </a:r>
              <a:endParaRPr lang="en-GB" sz="1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C2D344-EB31-4347-A3C5-7F2D6FC5FFEF}"/>
                </a:ext>
              </a:extLst>
            </p:cNvPr>
            <p:cNvSpPr txBox="1"/>
            <p:nvPr/>
          </p:nvSpPr>
          <p:spPr>
            <a:xfrm>
              <a:off x="2771408" y="5137920"/>
              <a:ext cx="18844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Sveučilišni računski centar Sveučilišta u Zagrebu 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86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8FA9C81-7269-4A03-8F82-8F3C5EE91FD5}"/>
              </a:ext>
            </a:extLst>
          </p:cNvPr>
          <p:cNvGrpSpPr/>
          <p:nvPr/>
        </p:nvGrpSpPr>
        <p:grpSpPr>
          <a:xfrm>
            <a:off x="1467018" y="1835785"/>
            <a:ext cx="2520000" cy="3811698"/>
            <a:chOff x="1618302" y="1876425"/>
            <a:chExt cx="2520000" cy="38116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494E96-C1BC-4AAA-94F3-8AB741010592}"/>
                </a:ext>
              </a:extLst>
            </p:cNvPr>
            <p:cNvSpPr/>
            <p:nvPr/>
          </p:nvSpPr>
          <p:spPr>
            <a:xfrm>
              <a:off x="1618302" y="1876425"/>
              <a:ext cx="2520000" cy="3811698"/>
            </a:xfrm>
            <a:prstGeom prst="rect">
              <a:avLst/>
            </a:prstGeom>
            <a:solidFill>
              <a:srgbClr val="D71F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66C29A-6645-4E81-98B6-F7BBDBEF6B81}"/>
                </a:ext>
              </a:extLst>
            </p:cNvPr>
            <p:cNvSpPr txBox="1"/>
            <p:nvPr/>
          </p:nvSpPr>
          <p:spPr>
            <a:xfrm>
              <a:off x="2154898" y="2610725"/>
              <a:ext cx="14468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Razgovori u  Srcu </a:t>
              </a:r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0032A6-43A2-4C0F-BE39-C01D0F903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302" y="2131436"/>
              <a:ext cx="775025" cy="5841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BE3647-B9C2-469E-84B1-7AFF28E0E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45" r="12989"/>
            <a:stretch/>
          </p:blipFill>
          <p:spPr>
            <a:xfrm>
              <a:off x="1897302" y="3491589"/>
              <a:ext cx="1962000" cy="196200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5CD04B-F219-4D17-80A9-DB0EF1DD74E8}"/>
              </a:ext>
            </a:extLst>
          </p:cNvPr>
          <p:cNvGrpSpPr/>
          <p:nvPr/>
        </p:nvGrpSpPr>
        <p:grpSpPr>
          <a:xfrm>
            <a:off x="6738245" y="1835785"/>
            <a:ext cx="2520000" cy="3811698"/>
            <a:chOff x="8088868" y="1876425"/>
            <a:chExt cx="2520000" cy="38116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A35FA2F-F699-4AAD-96F8-CF7419CDC60D}"/>
                </a:ext>
              </a:extLst>
            </p:cNvPr>
            <p:cNvSpPr/>
            <p:nvPr/>
          </p:nvSpPr>
          <p:spPr>
            <a:xfrm>
              <a:off x="8088868" y="1876425"/>
              <a:ext cx="2520000" cy="3811698"/>
            </a:xfrm>
            <a:prstGeom prst="rect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E8424A-988A-4906-877B-D002E5897CA6}"/>
                </a:ext>
              </a:extLst>
            </p:cNvPr>
            <p:cNvSpPr txBox="1"/>
            <p:nvPr/>
          </p:nvSpPr>
          <p:spPr>
            <a:xfrm>
              <a:off x="8245913" y="2149060"/>
              <a:ext cx="220590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Obilasci podatkovnih centara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A4B177-0909-4960-9096-AEDEFE82E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7" r="19527"/>
            <a:stretch/>
          </p:blipFill>
          <p:spPr>
            <a:xfrm>
              <a:off x="8368045" y="3469997"/>
              <a:ext cx="1961644" cy="1961643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CC71A3-6B99-41DD-905B-97F8A3DFF748}"/>
              </a:ext>
            </a:extLst>
          </p:cNvPr>
          <p:cNvGrpSpPr/>
          <p:nvPr/>
        </p:nvGrpSpPr>
        <p:grpSpPr>
          <a:xfrm>
            <a:off x="9378011" y="1835785"/>
            <a:ext cx="2520000" cy="3811698"/>
            <a:chOff x="9378011" y="1876425"/>
            <a:chExt cx="2520000" cy="381169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707CC31-A8AA-4C49-A285-E8A012498670}"/>
                </a:ext>
              </a:extLst>
            </p:cNvPr>
            <p:cNvSpPr/>
            <p:nvPr/>
          </p:nvSpPr>
          <p:spPr>
            <a:xfrm>
              <a:off x="9378011" y="1876425"/>
              <a:ext cx="2520000" cy="3811698"/>
            </a:xfrm>
            <a:prstGeom prst="rect">
              <a:avLst/>
            </a:prstGeom>
            <a:solidFill>
              <a:srgbClr val="D71F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9AFD0F9-01AA-4D09-8B26-A449EA3FA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240" y="4287398"/>
              <a:ext cx="689685" cy="6896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F7F758-5CA0-46D1-BC85-A46A25172A57}"/>
                </a:ext>
              </a:extLst>
            </p:cNvPr>
            <p:cNvSpPr txBox="1"/>
            <p:nvPr/>
          </p:nvSpPr>
          <p:spPr>
            <a:xfrm>
              <a:off x="9817982" y="5062308"/>
              <a:ext cx="16402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Srce Café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C1F7883-B8A8-472F-9DA2-734CAFA5FBC9}"/>
                </a:ext>
              </a:extLst>
            </p:cNvPr>
            <p:cNvGrpSpPr/>
            <p:nvPr/>
          </p:nvGrpSpPr>
          <p:grpSpPr>
            <a:xfrm>
              <a:off x="9801660" y="2259724"/>
              <a:ext cx="1692000" cy="1692000"/>
              <a:chOff x="3909766" y="2781128"/>
              <a:chExt cx="1371178" cy="1365025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76A0431-6992-4B73-8975-C1536C0CFE63}"/>
                  </a:ext>
                </a:extLst>
              </p:cNvPr>
              <p:cNvSpPr/>
              <p:nvPr/>
            </p:nvSpPr>
            <p:spPr>
              <a:xfrm>
                <a:off x="3909766" y="2781128"/>
                <a:ext cx="1371178" cy="1365025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98409D5-2FB9-495D-BB57-9BE7CFC80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525" y="3054266"/>
                <a:ext cx="1018558" cy="795093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066093-5D8C-4560-A0ED-AC8A0166DA7C}"/>
              </a:ext>
            </a:extLst>
          </p:cNvPr>
          <p:cNvGrpSpPr/>
          <p:nvPr/>
        </p:nvGrpSpPr>
        <p:grpSpPr>
          <a:xfrm>
            <a:off x="4111572" y="1835785"/>
            <a:ext cx="2520000" cy="3811698"/>
            <a:chOff x="4111572" y="1876425"/>
            <a:chExt cx="2520000" cy="381169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408EB2-ADDE-47BB-B2EA-8D318010E2A0}"/>
                </a:ext>
              </a:extLst>
            </p:cNvPr>
            <p:cNvGrpSpPr/>
            <p:nvPr/>
          </p:nvGrpSpPr>
          <p:grpSpPr>
            <a:xfrm>
              <a:off x="4111572" y="1876425"/>
              <a:ext cx="2520000" cy="3811698"/>
              <a:chOff x="4780771" y="1876425"/>
              <a:chExt cx="2520000" cy="38116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C3E680F-2B20-4AEF-8CD2-CE5656D63558}"/>
                  </a:ext>
                </a:extLst>
              </p:cNvPr>
              <p:cNvSpPr/>
              <p:nvPr/>
            </p:nvSpPr>
            <p:spPr>
              <a:xfrm>
                <a:off x="4780771" y="1876425"/>
                <a:ext cx="2520000" cy="3811698"/>
              </a:xfrm>
              <a:prstGeom prst="rect">
                <a:avLst/>
              </a:prstGeom>
              <a:gradFill flip="none" rotWithShape="1">
                <a:gsLst>
                  <a:gs pos="1800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C78E18-3D34-4584-B1F0-FCFC8101A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61617" y="2131436"/>
                <a:ext cx="1358307" cy="60441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DF11DA6-60A7-4B7C-8AA8-B065B491E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0266" y="2628588"/>
                <a:ext cx="449658" cy="32443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C9DED2-108C-47BD-A1BB-8AB2B62CC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060" y="4377521"/>
                <a:ext cx="2156389" cy="1165616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E9A30E-C23A-4A18-A8A3-11251190B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60" y="3194225"/>
              <a:ext cx="2156389" cy="1010628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20705C-4DED-4E14-8384-7AE3589B175E}"/>
                </a:ext>
              </a:extLst>
            </p:cNvPr>
            <p:cNvSpPr txBox="1"/>
            <p:nvPr/>
          </p:nvSpPr>
          <p:spPr>
            <a:xfrm>
              <a:off x="4320198" y="2965903"/>
              <a:ext cx="15376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hlinkClick r:id="rId12"/>
                </a:rPr>
                <a:t>https://www.srce.unizg.hr/</a:t>
              </a:r>
              <a:r>
                <a:rPr lang="hr-HR" sz="900" dirty="0"/>
                <a:t> 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7138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1BA13FE7-83A1-4A71-9727-5C630E8A86B6}"/>
              </a:ext>
            </a:extLst>
          </p:cNvPr>
          <p:cNvGrpSpPr>
            <a:grpSpLocks noChangeAspect="1"/>
          </p:cNvGrpSpPr>
          <p:nvPr/>
        </p:nvGrpSpPr>
        <p:grpSpPr>
          <a:xfrm>
            <a:off x="3898924" y="1278105"/>
            <a:ext cx="5043132" cy="4301789"/>
            <a:chOff x="3057259" y="371825"/>
            <a:chExt cx="5867818" cy="5005246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B36AE26-A0BF-4540-AF99-571353AE439A}"/>
                </a:ext>
              </a:extLst>
            </p:cNvPr>
            <p:cNvSpPr/>
            <p:nvPr/>
          </p:nvSpPr>
          <p:spPr>
            <a:xfrm>
              <a:off x="4092530" y="1214135"/>
              <a:ext cx="3720720" cy="2877473"/>
            </a:xfrm>
            <a:prstGeom prst="cloud">
              <a:avLst/>
            </a:prstGeom>
            <a:solidFill>
              <a:srgbClr val="D92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hr-HR" sz="2667" dirty="0"/>
                <a:t>e-infrastruktura?</a:t>
              </a:r>
            </a:p>
          </p:txBody>
        </p:sp>
        <p:sp>
          <p:nvSpPr>
            <p:cNvPr id="4" name="Quad Arrow Callout 5">
              <a:extLst>
                <a:ext uri="{FF2B5EF4-FFF2-40B4-BE49-F238E27FC236}">
                  <a16:creationId xmlns:a16="http://schemas.microsoft.com/office/drawing/2014/main" id="{5FBE9F90-B7B3-4ACA-9C9D-18426A8F514D}"/>
                </a:ext>
              </a:extLst>
            </p:cNvPr>
            <p:cNvSpPr/>
            <p:nvPr/>
          </p:nvSpPr>
          <p:spPr>
            <a:xfrm>
              <a:off x="3057259" y="371825"/>
              <a:ext cx="5867818" cy="5005246"/>
            </a:xfrm>
            <a:prstGeom prst="quadArrowCallout">
              <a:avLst>
                <a:gd name="adj1" fmla="val 81717"/>
                <a:gd name="adj2" fmla="val 45283"/>
                <a:gd name="adj3" fmla="val 18515"/>
                <a:gd name="adj4" fmla="val 4812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 sz="2400" dirty="0"/>
            </a:p>
          </p:txBody>
        </p: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E80D62F1-E4E5-4D0C-B169-1D5C1BB733A4}"/>
                </a:ext>
              </a:extLst>
            </p:cNvPr>
            <p:cNvSpPr/>
            <p:nvPr/>
          </p:nvSpPr>
          <p:spPr>
            <a:xfrm>
              <a:off x="3466227" y="843011"/>
              <a:ext cx="5085443" cy="4125105"/>
            </a:xfrm>
            <a:prstGeom prst="frame">
              <a:avLst>
                <a:gd name="adj1" fmla="val 5608"/>
              </a:avLst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7" tIns="45719" rIns="91437" bIns="45719" rtlCol="0" anchor="ctr">
              <a:noAutofit/>
            </a:bodyPr>
            <a:lstStyle/>
            <a:p>
              <a:pPr algn="just">
                <a:spcBef>
                  <a:spcPts val="600"/>
                </a:spcBef>
              </a:pPr>
              <a:r>
                <a:rPr lang="hr-HR" sz="1067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80390B-CD4A-4290-B4BF-7ED44213F0FF}"/>
                </a:ext>
              </a:extLst>
            </p:cNvPr>
            <p:cNvGrpSpPr/>
            <p:nvPr/>
          </p:nvGrpSpPr>
          <p:grpSpPr>
            <a:xfrm>
              <a:off x="3791579" y="1118284"/>
              <a:ext cx="4400864" cy="3511185"/>
              <a:chOff x="-14602" y="-29974"/>
              <a:chExt cx="5143500" cy="3979614"/>
            </a:xfrm>
            <a:solidFill>
              <a:schemeClr val="bg1"/>
            </a:solidFill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A1955AB-DEF9-4D38-950D-AA61161F977F}"/>
                  </a:ext>
                </a:extLst>
              </p:cNvPr>
              <p:cNvSpPr/>
              <p:nvPr/>
            </p:nvSpPr>
            <p:spPr>
              <a:xfrm>
                <a:off x="-14602" y="-29974"/>
                <a:ext cx="5143500" cy="397961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21916" tIns="60959" rIns="121916" bIns="60959" rtlCol="0" anchor="b" anchorCtr="0">
                <a:noAutofit/>
              </a:bodyPr>
              <a:lstStyle/>
              <a:p>
                <a:pPr algn="ctr"/>
                <a:r>
                  <a:rPr lang="hr-HR" sz="900" b="1" cap="small" dirty="0">
                    <a:solidFill>
                      <a:srgbClr val="943634"/>
                    </a:solidFill>
                    <a:latin typeface="Arial"/>
                    <a:ea typeface="Times New Roman"/>
                  </a:rPr>
                  <a:t>Stručni timovi za planiranje, izgradnju, održavanje</a:t>
                </a:r>
                <a:endParaRPr lang="hr-HR" sz="900" dirty="0">
                  <a:latin typeface="Times New Roman"/>
                  <a:ea typeface="Times New Roman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87E1F6D-6E59-400F-8CDB-5A1C9E419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" y="2753591"/>
                <a:ext cx="166255" cy="155864"/>
              </a:xfrm>
              <a:prstGeom prst="rect">
                <a:avLst/>
              </a:prstGeom>
              <a:grpFill/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079D7AE-B552-4A32-8EB4-B2F914D97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1963882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B55EFD6-96B8-42EC-B638-7503A75EC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1" y="1194955"/>
                <a:ext cx="155864" cy="176645"/>
              </a:xfrm>
              <a:prstGeom prst="rect">
                <a:avLst/>
              </a:prstGeom>
              <a:grpFill/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DE5184F-450C-44BB-A86D-6EB3C705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5" y="436418"/>
                <a:ext cx="249382" cy="249382"/>
              </a:xfrm>
              <a:prstGeom prst="rect">
                <a:avLst/>
              </a:prstGeom>
              <a:grpFill/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263E024-AE4A-4955-BC62-774493621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1537855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43CDFD0-AC7D-471F-8E97-FEC764DE6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3106882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F7A0D82-70B7-42C4-B93E-2D87AD9AB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2369128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8AD6C7F-A56F-47A9-9F92-08C006A7F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810491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C6E4516-5756-4D93-B9F7-AE2C33A9F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768928"/>
                <a:ext cx="155864" cy="166254"/>
              </a:xfrm>
              <a:prstGeom prst="rect">
                <a:avLst/>
              </a:prstGeom>
              <a:grpFill/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65E0B42-50C4-4A9D-826D-56FB85EA1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74073"/>
                <a:ext cx="197428" cy="197427"/>
              </a:xfrm>
              <a:prstGeom prst="rect">
                <a:avLst/>
              </a:prstGeom>
              <a:grpFill/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19F9888-4732-49B5-867B-7D1103773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138055"/>
                <a:ext cx="155864" cy="176645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B0E831F-0336-4C15-BA88-EB149FF1A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773" y="1548246"/>
                <a:ext cx="249382" cy="249382"/>
              </a:xfrm>
              <a:prstGeom prst="rect">
                <a:avLst/>
              </a:prstGeom>
              <a:grpFill/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3B9765A-3E2E-4AF5-98E6-633B7407F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2348346"/>
                <a:ext cx="197428" cy="197427"/>
              </a:xfrm>
              <a:prstGeom prst="rect">
                <a:avLst/>
              </a:prstGeom>
              <a:grpFill/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7760853-EC50-4909-BA5C-30CE9055E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1153391"/>
                <a:ext cx="197428" cy="197427"/>
              </a:xfrm>
              <a:prstGeom prst="rect">
                <a:avLst/>
              </a:prstGeom>
              <a:grpFill/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896D635-925E-4009-8A06-B6519DC1D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2555" y="2774373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81684F3-393F-4C6F-9638-FC6201E90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2164" y="1963882"/>
                <a:ext cx="197427" cy="197427"/>
              </a:xfrm>
              <a:prstGeom prst="rect">
                <a:avLst/>
              </a:prstGeom>
              <a:grpFill/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DB4470-7DB7-4549-B87C-3A67B14AB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3892392"/>
              <a:ext cx="3696183" cy="461804"/>
            </a:xfrm>
            <a:prstGeom prst="rect">
              <a:avLst/>
            </a:prstGeom>
            <a:solidFill>
              <a:srgbClr val="C3132F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12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Računalno-komunikacijske mreže i usluge</a:t>
              </a:r>
              <a:endParaRPr lang="hr-HR" sz="1200" dirty="0">
                <a:latin typeface="Times New Roman"/>
                <a:ea typeface="Times New Roman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3E6E92-21E1-471F-B24D-5B55CBAEC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3367863"/>
              <a:ext cx="3696183" cy="461804"/>
            </a:xfrm>
            <a:prstGeom prst="rect">
              <a:avLst/>
            </a:prstGeom>
            <a:solidFill>
              <a:srgbClr val="E04858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12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Podatkovni centri</a:t>
              </a:r>
              <a:endParaRPr lang="hr-HR" sz="1200" dirty="0">
                <a:latin typeface="Times New Roman"/>
                <a:ea typeface="Times New Roman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26DA13-5980-44A4-ADB1-710FB66A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2852225"/>
              <a:ext cx="3696183" cy="461804"/>
            </a:xfrm>
            <a:prstGeom prst="rect">
              <a:avLst/>
            </a:prstGeom>
            <a:solidFill>
              <a:srgbClr val="E4969A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12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Računalna, spremišna i druga sredstva</a:t>
              </a:r>
              <a:endParaRPr lang="hr-HR" sz="1200" dirty="0">
                <a:latin typeface="Times New Roman"/>
                <a:ea typeface="Times New Roman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01777C-7554-4B16-902B-8F5AFE642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2327696"/>
              <a:ext cx="3696183" cy="461804"/>
            </a:xfrm>
            <a:prstGeom prst="rect">
              <a:avLst/>
            </a:prstGeom>
            <a:solidFill>
              <a:srgbClr val="F9A619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12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Posrednički sloj</a:t>
              </a:r>
              <a:endParaRPr lang="hr-HR" sz="1200" dirty="0">
                <a:latin typeface="Times New Roman"/>
                <a:ea typeface="Times New Roman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859ED3-13A5-4E4D-A547-803779B48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696" y="1812059"/>
              <a:ext cx="3696183" cy="461804"/>
            </a:xfrm>
            <a:prstGeom prst="rect">
              <a:avLst/>
            </a:prstGeom>
            <a:solidFill>
              <a:srgbClr val="FCCB7C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1200" b="1" dirty="0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Podatkovni sloj</a:t>
              </a:r>
              <a:endParaRPr lang="hr-HR" sz="1200" dirty="0">
                <a:latin typeface="Times New Roman"/>
                <a:ea typeface="Times New Roman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10D318-D5D5-42D9-AD19-E59EA02DD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1296420"/>
              <a:ext cx="3696183" cy="461804"/>
            </a:xfrm>
            <a:prstGeom prst="rect">
              <a:avLst/>
            </a:prstGeom>
            <a:solidFill>
              <a:srgbClr val="44C0AE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12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Informacijski sustavi i aplikacije</a:t>
              </a:r>
              <a:endParaRPr lang="hr-HR" sz="1200" dirty="0">
                <a:latin typeface="Times New Roman"/>
                <a:ea typeface="Times New Roman"/>
              </a:endParaRPr>
            </a:p>
          </p:txBody>
        </p:sp>
        <p:sp>
          <p:nvSpPr>
            <p:cNvPr id="30" name="Text Box 37">
              <a:extLst>
                <a:ext uri="{FF2B5EF4-FFF2-40B4-BE49-F238E27FC236}">
                  <a16:creationId xmlns:a16="http://schemas.microsoft.com/office/drawing/2014/main" id="{C9C0EA0C-2E74-4822-A03F-9D3D53413D30}"/>
                </a:ext>
              </a:extLst>
            </p:cNvPr>
            <p:cNvSpPr txBox="1"/>
            <p:nvPr/>
          </p:nvSpPr>
          <p:spPr>
            <a:xfrm>
              <a:off x="4319727" y="4968116"/>
              <a:ext cx="3271309" cy="22220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hr-HR" sz="1000" b="1" cap="small" dirty="0">
                  <a:solidFill>
                    <a:schemeClr val="tx1">
                      <a:lumMod val="75000"/>
                    </a:schemeClr>
                  </a:solidFill>
                  <a:latin typeface="Arial"/>
                  <a:ea typeface="Times New Roman"/>
                  <a:cs typeface="Times New Roman"/>
                </a:rPr>
                <a:t>Informacijske i informatičke usluge</a:t>
              </a:r>
              <a:endParaRPr lang="hr-HR" sz="1000" dirty="0">
                <a:solidFill>
                  <a:schemeClr val="tx1">
                    <a:lumMod val="75000"/>
                  </a:schemeClr>
                </a:solidFill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31" name="Text Box 36">
              <a:extLst>
                <a:ext uri="{FF2B5EF4-FFF2-40B4-BE49-F238E27FC236}">
                  <a16:creationId xmlns:a16="http://schemas.microsoft.com/office/drawing/2014/main" id="{41F8EF28-8131-4D5C-8236-974511A6FFAF}"/>
                </a:ext>
              </a:extLst>
            </p:cNvPr>
            <p:cNvSpPr txBox="1"/>
            <p:nvPr/>
          </p:nvSpPr>
          <p:spPr>
            <a:xfrm>
              <a:off x="4319727" y="553175"/>
              <a:ext cx="3271308" cy="22220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hr-HR" sz="1000" b="1" cap="small" dirty="0">
                  <a:solidFill>
                    <a:schemeClr val="tx1">
                      <a:lumMod val="75000"/>
                    </a:schemeClr>
                  </a:solidFill>
                  <a:latin typeface="Arial"/>
                  <a:ea typeface="Times New Roman"/>
                  <a:cs typeface="Times New Roman"/>
                </a:rPr>
                <a:t>Informacijske i informatičke usluge</a:t>
              </a:r>
              <a:endParaRPr lang="hr-HR" sz="1000" dirty="0">
                <a:solidFill>
                  <a:schemeClr val="tx1">
                    <a:lumMod val="75000"/>
                  </a:schemeClr>
                </a:solidFill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BFFA01AD-6FB3-412C-87FB-824D8E87589F}"/>
                </a:ext>
              </a:extLst>
            </p:cNvPr>
            <p:cNvSpPr txBox="1"/>
            <p:nvPr/>
          </p:nvSpPr>
          <p:spPr>
            <a:xfrm>
              <a:off x="4605146" y="4719664"/>
              <a:ext cx="2695488" cy="286482"/>
            </a:xfrm>
            <a:prstGeom prst="rect">
              <a:avLst/>
            </a:prstGeom>
            <a:noFill/>
          </p:spPr>
          <p:txBody>
            <a:bodyPr wrap="none" lIns="91437" tIns="45719" rIns="91437" bIns="45719" rtlCol="0">
              <a:spAutoFit/>
            </a:bodyPr>
            <a:lstStyle/>
            <a:p>
              <a:r>
                <a:rPr lang="hr-HR" sz="1000" b="1" cap="small" dirty="0">
                  <a:solidFill>
                    <a:schemeClr val="bg1"/>
                  </a:solidFill>
                  <a:latin typeface="Arial"/>
                  <a:ea typeface="Times New Roman"/>
                </a:rPr>
                <a:t>Organizacijski i upravljački model</a:t>
              </a:r>
              <a:endParaRPr lang="hr-HR" sz="1000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8E0E71-EF33-4A4E-AA1C-C11800DB73CB}"/>
              </a:ext>
            </a:extLst>
          </p:cNvPr>
          <p:cNvGrpSpPr>
            <a:grpSpLocks noChangeAspect="1"/>
          </p:cNvGrpSpPr>
          <p:nvPr/>
        </p:nvGrpSpPr>
        <p:grpSpPr>
          <a:xfrm>
            <a:off x="3278087" y="66890"/>
            <a:ext cx="6219010" cy="6362160"/>
            <a:chOff x="8533900" y="-8032"/>
            <a:chExt cx="3534694" cy="361605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F4A434-5DE3-4D6B-AC8E-05922C4A7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33900" y="-8032"/>
              <a:ext cx="3534694" cy="361605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14B559-53D3-4C96-984D-61D9581AB526}"/>
                </a:ext>
              </a:extLst>
            </p:cNvPr>
            <p:cNvSpPr txBox="1"/>
            <p:nvPr/>
          </p:nvSpPr>
          <p:spPr>
            <a:xfrm rot="19412230">
              <a:off x="8765290" y="606219"/>
              <a:ext cx="1959061" cy="115885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hr-HR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digitalna suverenost   </a:t>
              </a:r>
              <a:endPara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CB6353-2B49-4EB0-91D6-350B11DA42C4}"/>
                </a:ext>
              </a:extLst>
            </p:cNvPr>
            <p:cNvSpPr txBox="1"/>
            <p:nvPr/>
          </p:nvSpPr>
          <p:spPr>
            <a:xfrm rot="1694007">
              <a:off x="8973882" y="2481724"/>
              <a:ext cx="1633632" cy="78813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</a:rPr>
                <a:t>  </a:t>
              </a:r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umjetna inteligencija</a:t>
              </a:r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</a:rPr>
                <a:t>  </a:t>
              </a:r>
              <a:endParaRPr lang="en-GB" sz="2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31FFE5-8F06-404F-A411-E7CC3F3BD355}"/>
                </a:ext>
              </a:extLst>
            </p:cNvPr>
            <p:cNvSpPr txBox="1"/>
            <p:nvPr/>
          </p:nvSpPr>
          <p:spPr>
            <a:xfrm rot="4635580">
              <a:off x="10426605" y="1242664"/>
              <a:ext cx="1826360" cy="82835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</a:rPr>
                <a:t>    </a:t>
              </a:r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kibernetička sigurnost</a:t>
              </a:r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</a:rPr>
                <a:t>  </a:t>
              </a:r>
              <a:endParaRPr lang="en-GB" sz="2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F15C7D-89A9-4DE5-AC76-9EDB4B141BBE}"/>
              </a:ext>
            </a:extLst>
          </p:cNvPr>
          <p:cNvGrpSpPr/>
          <p:nvPr/>
        </p:nvGrpSpPr>
        <p:grpSpPr>
          <a:xfrm>
            <a:off x="2446814" y="924981"/>
            <a:ext cx="748127" cy="4862017"/>
            <a:chOff x="885091" y="535621"/>
            <a:chExt cx="561095" cy="364651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35C6C9E-9E66-48E4-9DE3-224FEA687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022" y="1548844"/>
              <a:ext cx="397443" cy="39742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69380D7-B270-4B25-974B-09DB7B038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61" y="535621"/>
              <a:ext cx="491969" cy="49888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1D9A667-B8EF-4798-8D82-671D86867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619" y="1136328"/>
              <a:ext cx="282218" cy="30391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3CCDAE0-B74B-4B85-88C0-450A1E89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091" y="3636644"/>
              <a:ext cx="561095" cy="54549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358AB1D-7767-42C5-BB41-FD8E4D04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81" y="2129397"/>
              <a:ext cx="296134" cy="29612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ACE1648-E9D3-4828-B8BE-482FDF8F3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16" y="2602585"/>
              <a:ext cx="310634" cy="31062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5F1D55C-2037-4358-B557-EC828F825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03" y="3067937"/>
              <a:ext cx="371557" cy="3534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1F92C44-F5D2-426A-8A31-92EE7C5C8A5F}"/>
              </a:ext>
            </a:extLst>
          </p:cNvPr>
          <p:cNvGrpSpPr/>
          <p:nvPr/>
        </p:nvGrpSpPr>
        <p:grpSpPr>
          <a:xfrm>
            <a:off x="9730013" y="642971"/>
            <a:ext cx="826021" cy="5080816"/>
            <a:chOff x="7554133" y="478397"/>
            <a:chExt cx="619516" cy="381061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0F5512A-B06F-4A9B-9DC9-81C7DAB0B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3588" y="3720141"/>
              <a:ext cx="600061" cy="56886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8A8DCCB-AF47-46DA-8243-6D58169BD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786" y="2787048"/>
              <a:ext cx="401422" cy="40140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28A367E-A2E4-4851-88D3-6C84490A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711" y="1082322"/>
              <a:ext cx="459787" cy="45977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FE965E7-8641-4379-8B20-02112109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4133" y="478397"/>
              <a:ext cx="486941" cy="48692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CE88FF9-2384-45DD-A68B-2994375B5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824" y="2247817"/>
              <a:ext cx="371557" cy="353419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49B9D50-E9F4-4AE0-9C58-656CF4DDF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099" y="1664188"/>
              <a:ext cx="378042" cy="37802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507939A-5C6F-4D84-AD53-37CC8F7E6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9306" y="3251409"/>
              <a:ext cx="397443" cy="397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65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91E7-FD54-2563-7244-D69673A71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Box 37">
            <a:extLst>
              <a:ext uri="{FF2B5EF4-FFF2-40B4-BE49-F238E27FC236}">
                <a16:creationId xmlns:a16="http://schemas.microsoft.com/office/drawing/2014/main" id="{362BA59F-1445-5477-AA5A-53E8B2914202}"/>
              </a:ext>
            </a:extLst>
          </p:cNvPr>
          <p:cNvSpPr txBox="1"/>
          <p:nvPr/>
        </p:nvSpPr>
        <p:spPr>
          <a:xfrm>
            <a:off x="3963771" y="5680939"/>
            <a:ext cx="3823244" cy="25969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hr-HR" sz="1200" b="1" cap="small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Informacijske i informatičke usluge korisnicima</a:t>
            </a:r>
            <a:endParaRPr lang="hr-HR" sz="1067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00" name="Text Box 36">
            <a:extLst>
              <a:ext uri="{FF2B5EF4-FFF2-40B4-BE49-F238E27FC236}">
                <a16:creationId xmlns:a16="http://schemas.microsoft.com/office/drawing/2014/main" id="{2CC98071-9A08-3ECB-C849-7334664D5134}"/>
              </a:ext>
            </a:extLst>
          </p:cNvPr>
          <p:cNvSpPr txBox="1"/>
          <p:nvPr/>
        </p:nvSpPr>
        <p:spPr>
          <a:xfrm>
            <a:off x="3963771" y="548139"/>
            <a:ext cx="3823244" cy="25969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hr-HR" sz="1200" b="1" cap="small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Informacijske i informatičke usluge korisnicima</a:t>
            </a:r>
            <a:endParaRPr lang="hr-HR" sz="1067" dirty="0">
              <a:latin typeface="Arial"/>
              <a:ea typeface="Times New Roman"/>
              <a:cs typeface="Times New Roman"/>
            </a:endParaRPr>
          </a:p>
        </p:txBody>
      </p:sp>
      <p:pic>
        <p:nvPicPr>
          <p:cNvPr id="12" name="20200322113743.mpg">
            <a:hlinkClick r:id="" action="ppaction://media"/>
            <a:extLst>
              <a:ext uri="{FF2B5EF4-FFF2-40B4-BE49-F238E27FC236}">
                <a16:creationId xmlns:a16="http://schemas.microsoft.com/office/drawing/2014/main" id="{EC54CAF2-E56D-66B0-405E-6ADB60433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4372" y="165564"/>
            <a:ext cx="5095051" cy="2865966"/>
          </a:xfrm>
          <a:prstGeom prst="rect">
            <a:avLst/>
          </a:prstGeom>
          <a:ln w="28575">
            <a:solidFill>
              <a:srgbClr val="25408F"/>
            </a:solidFill>
          </a:ln>
        </p:spPr>
      </p:pic>
      <p:pic>
        <p:nvPicPr>
          <p:cNvPr id="13" name="20200322120324.mpg">
            <a:hlinkClick r:id="" action="ppaction://media"/>
            <a:extLst>
              <a:ext uri="{FF2B5EF4-FFF2-40B4-BE49-F238E27FC236}">
                <a16:creationId xmlns:a16="http://schemas.microsoft.com/office/drawing/2014/main" id="{A110692E-86BB-814D-F716-F9DC8542C8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4371" y="3164118"/>
            <a:ext cx="5095051" cy="2865967"/>
          </a:xfrm>
          <a:prstGeom prst="rect">
            <a:avLst/>
          </a:prstGeom>
          <a:ln w="28575">
            <a:solidFill>
              <a:srgbClr val="25408F"/>
            </a:solidFill>
          </a:ln>
        </p:spPr>
      </p:pic>
      <p:pic>
        <p:nvPicPr>
          <p:cNvPr id="15" name="Picture 14" descr="A red stamp with text and a virus&#10;&#10;AI-generated content may be incorrect.">
            <a:extLst>
              <a:ext uri="{FF2B5EF4-FFF2-40B4-BE49-F238E27FC236}">
                <a16:creationId xmlns:a16="http://schemas.microsoft.com/office/drawing/2014/main" id="{64189F3E-74F5-C5A1-A88A-9DDB306B7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35" y="878825"/>
            <a:ext cx="3405894" cy="18306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869FC5C-F471-4090-A42E-F7421F379DAC}"/>
              </a:ext>
            </a:extLst>
          </p:cNvPr>
          <p:cNvGrpSpPr>
            <a:grpSpLocks noChangeAspect="1"/>
          </p:cNvGrpSpPr>
          <p:nvPr/>
        </p:nvGrpSpPr>
        <p:grpSpPr>
          <a:xfrm>
            <a:off x="2181198" y="3140833"/>
            <a:ext cx="3126968" cy="2667302"/>
            <a:chOff x="3057259" y="371825"/>
            <a:chExt cx="5867818" cy="5005246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7FF641E-4A6F-4738-BC6B-BEE148CBCD38}"/>
                </a:ext>
              </a:extLst>
            </p:cNvPr>
            <p:cNvSpPr/>
            <p:nvPr/>
          </p:nvSpPr>
          <p:spPr>
            <a:xfrm>
              <a:off x="4092530" y="1214135"/>
              <a:ext cx="3720720" cy="2877473"/>
            </a:xfrm>
            <a:prstGeom prst="cloud">
              <a:avLst/>
            </a:prstGeom>
            <a:solidFill>
              <a:srgbClr val="D92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hr-HR" sz="2667" dirty="0"/>
                <a:t>e-infrastruktura?</a:t>
              </a:r>
            </a:p>
          </p:txBody>
        </p:sp>
        <p:sp>
          <p:nvSpPr>
            <p:cNvPr id="11" name="Quad Arrow Callout 5">
              <a:extLst>
                <a:ext uri="{FF2B5EF4-FFF2-40B4-BE49-F238E27FC236}">
                  <a16:creationId xmlns:a16="http://schemas.microsoft.com/office/drawing/2014/main" id="{AA545E81-3FB5-458E-B312-649766CDA16F}"/>
                </a:ext>
              </a:extLst>
            </p:cNvPr>
            <p:cNvSpPr/>
            <p:nvPr/>
          </p:nvSpPr>
          <p:spPr>
            <a:xfrm>
              <a:off x="3057259" y="371825"/>
              <a:ext cx="5867818" cy="5005246"/>
            </a:xfrm>
            <a:prstGeom prst="quadArrowCallout">
              <a:avLst>
                <a:gd name="adj1" fmla="val 81717"/>
                <a:gd name="adj2" fmla="val 45283"/>
                <a:gd name="adj3" fmla="val 18515"/>
                <a:gd name="adj4" fmla="val 4812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 sz="2400" dirty="0"/>
            </a:p>
          </p:txBody>
        </p:sp>
        <p:sp>
          <p:nvSpPr>
            <p:cNvPr id="14" name="Frame 13">
              <a:extLst>
                <a:ext uri="{FF2B5EF4-FFF2-40B4-BE49-F238E27FC236}">
                  <a16:creationId xmlns:a16="http://schemas.microsoft.com/office/drawing/2014/main" id="{69C6CC17-4686-4C63-8472-3013B301A8CA}"/>
                </a:ext>
              </a:extLst>
            </p:cNvPr>
            <p:cNvSpPr/>
            <p:nvPr/>
          </p:nvSpPr>
          <p:spPr>
            <a:xfrm>
              <a:off x="3466227" y="843011"/>
              <a:ext cx="5085443" cy="4125105"/>
            </a:xfrm>
            <a:prstGeom prst="frame">
              <a:avLst>
                <a:gd name="adj1" fmla="val 5608"/>
              </a:avLst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7" tIns="45719" rIns="91437" bIns="45719" rtlCol="0" anchor="ctr">
              <a:noAutofit/>
            </a:bodyPr>
            <a:lstStyle/>
            <a:p>
              <a:pPr algn="just">
                <a:spcBef>
                  <a:spcPts val="600"/>
                </a:spcBef>
              </a:pPr>
              <a:r>
                <a:rPr lang="hr-HR" sz="1067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AEC1E6-FD8E-4919-AFFE-14B985EB52A0}"/>
                </a:ext>
              </a:extLst>
            </p:cNvPr>
            <p:cNvGrpSpPr/>
            <p:nvPr/>
          </p:nvGrpSpPr>
          <p:grpSpPr>
            <a:xfrm>
              <a:off x="3791579" y="1118284"/>
              <a:ext cx="4400864" cy="3511185"/>
              <a:chOff x="-14602" y="-29974"/>
              <a:chExt cx="5143500" cy="3979614"/>
            </a:xfrm>
            <a:solidFill>
              <a:schemeClr val="bg1"/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C7D3376-8E7F-4A97-B6B2-C1BFDB14A78E}"/>
                  </a:ext>
                </a:extLst>
              </p:cNvPr>
              <p:cNvSpPr/>
              <p:nvPr/>
            </p:nvSpPr>
            <p:spPr>
              <a:xfrm>
                <a:off x="-14602" y="-29974"/>
                <a:ext cx="5143500" cy="397961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21916" tIns="60959" rIns="121916" bIns="60959" rtlCol="0" anchor="b" anchorCtr="0">
                <a:noAutofit/>
              </a:bodyPr>
              <a:lstStyle/>
              <a:p>
                <a:pPr algn="ctr"/>
                <a:endParaRPr lang="hr-HR" sz="900" dirty="0">
                  <a:latin typeface="Times New Roman"/>
                  <a:ea typeface="Times New Roman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ED30E5A-7996-43DD-AA18-DEC1CE2AA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" y="2753591"/>
                <a:ext cx="166255" cy="155864"/>
              </a:xfrm>
              <a:prstGeom prst="rect">
                <a:avLst/>
              </a:prstGeom>
              <a:grpFill/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26C2728-5C53-4C2E-9735-6BFC8A53A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1963882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915B790-E5FF-48EE-BC97-9AAD4CDE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1" y="1194955"/>
                <a:ext cx="155864" cy="176645"/>
              </a:xfrm>
              <a:prstGeom prst="rect">
                <a:avLst/>
              </a:prstGeom>
              <a:grpFill/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031E1FC-605A-4493-B4C2-E17CF9689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5" y="436418"/>
                <a:ext cx="249382" cy="249382"/>
              </a:xfrm>
              <a:prstGeom prst="rect">
                <a:avLst/>
              </a:prstGeom>
              <a:grpFill/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994963A-322C-4742-B02B-9AB821F11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1537855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E15EDEC-9949-4D3D-A561-B6E0A66E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3106882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AC197C3-F185-4D8B-9284-2C00063FC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2369128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98770F5-7402-4ADA-AD7F-4878F73E0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810491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BA16621-E49B-4053-B302-DB1BBB619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768928"/>
                <a:ext cx="155864" cy="166254"/>
              </a:xfrm>
              <a:prstGeom prst="rect">
                <a:avLst/>
              </a:prstGeom>
              <a:grpFill/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B546380-9C5D-4B6F-AA81-31E3C5413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74073"/>
                <a:ext cx="197428" cy="197427"/>
              </a:xfrm>
              <a:prstGeom prst="rect">
                <a:avLst/>
              </a:prstGeom>
              <a:grpFill/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F9DFCBD-603A-445D-BC7F-BF29BEA07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138055"/>
                <a:ext cx="155864" cy="176645"/>
              </a:xfrm>
              <a:prstGeom prst="rect">
                <a:avLst/>
              </a:prstGeom>
              <a:grpFill/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5B8C718-3B9C-44EF-8D8C-42C894924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773" y="1548246"/>
                <a:ext cx="249382" cy="249382"/>
              </a:xfrm>
              <a:prstGeom prst="rect">
                <a:avLst/>
              </a:prstGeom>
              <a:grpFill/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E516616-3DB5-4789-A865-939A7AA2A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2348346"/>
                <a:ext cx="197428" cy="197427"/>
              </a:xfrm>
              <a:prstGeom prst="rect">
                <a:avLst/>
              </a:prstGeom>
              <a:grpFill/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6CDED5F-3EEA-47A6-8EC9-F43F07A1F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1153391"/>
                <a:ext cx="197428" cy="197427"/>
              </a:xfrm>
              <a:prstGeom prst="rect">
                <a:avLst/>
              </a:prstGeom>
              <a:grpFill/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33DDC4F-1CEF-4028-A94A-41949C1A6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2555" y="2774373"/>
                <a:ext cx="197427" cy="197427"/>
              </a:xfrm>
              <a:prstGeom prst="rect">
                <a:avLst/>
              </a:prstGeom>
              <a:grpFill/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0828DE4-5A3C-4F4F-A2DD-EFB057152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2164" y="1963882"/>
                <a:ext cx="197427" cy="197427"/>
              </a:xfrm>
              <a:prstGeom prst="rect">
                <a:avLst/>
              </a:prstGeom>
              <a:grpFill/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C1BA43-4465-4B53-863D-4D05B4379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3892392"/>
              <a:ext cx="3696183" cy="461804"/>
            </a:xfrm>
            <a:prstGeom prst="rect">
              <a:avLst/>
            </a:prstGeom>
            <a:solidFill>
              <a:srgbClr val="C3132F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8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Računalno-komunikacijske mreže i usluge</a:t>
              </a:r>
              <a:endParaRPr lang="hr-HR" sz="800" dirty="0">
                <a:latin typeface="Times New Roman"/>
                <a:ea typeface="Times New Roman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970C79-4802-4776-9137-0C978D37F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3367863"/>
              <a:ext cx="3696183" cy="461804"/>
            </a:xfrm>
            <a:prstGeom prst="rect">
              <a:avLst/>
            </a:prstGeom>
            <a:solidFill>
              <a:srgbClr val="E04858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8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Podatkovni centri</a:t>
              </a:r>
              <a:endParaRPr lang="hr-HR" sz="800" dirty="0">
                <a:latin typeface="Times New Roman"/>
                <a:ea typeface="Times New Roman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C40D9F-A907-4701-A88A-3DF7A7B51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2852225"/>
              <a:ext cx="3696183" cy="461804"/>
            </a:xfrm>
            <a:prstGeom prst="rect">
              <a:avLst/>
            </a:prstGeom>
            <a:solidFill>
              <a:srgbClr val="E4969A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8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Računalna, spremišna i druga sredstva</a:t>
              </a:r>
              <a:endParaRPr lang="hr-HR" sz="800" dirty="0">
                <a:latin typeface="Times New Roman"/>
                <a:ea typeface="Times New Roman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2A1CA54-E393-4B98-8787-622987B4D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2327696"/>
              <a:ext cx="3696183" cy="461804"/>
            </a:xfrm>
            <a:prstGeom prst="rect">
              <a:avLst/>
            </a:prstGeom>
            <a:solidFill>
              <a:srgbClr val="F9A619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8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Posrednički sloj</a:t>
              </a:r>
              <a:endParaRPr lang="hr-HR" sz="800" dirty="0">
                <a:latin typeface="Times New Roman"/>
                <a:ea typeface="Times New Roman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D4BB05-5537-4D6A-BA4F-72C436934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696" y="1812059"/>
              <a:ext cx="3696183" cy="461804"/>
            </a:xfrm>
            <a:prstGeom prst="rect">
              <a:avLst/>
            </a:prstGeom>
            <a:solidFill>
              <a:srgbClr val="FCCB7C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800" b="1" dirty="0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Podatkovni sloj</a:t>
              </a:r>
              <a:endParaRPr lang="hr-HR" sz="800" dirty="0">
                <a:latin typeface="Times New Roman"/>
                <a:ea typeface="Times New Roman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BFD1179-9532-4F0F-A3B1-7CE45195A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805" y="1296420"/>
              <a:ext cx="3696183" cy="461804"/>
            </a:xfrm>
            <a:prstGeom prst="rect">
              <a:avLst/>
            </a:prstGeom>
            <a:solidFill>
              <a:srgbClr val="44C0AE"/>
            </a:solidFill>
            <a:ln w="9525">
              <a:solidFill>
                <a:srgbClr val="25408F"/>
              </a:solidFill>
              <a:miter lim="800000"/>
              <a:headEnd/>
              <a:tailEnd/>
            </a:ln>
          </p:spPr>
          <p:txBody>
            <a:bodyPr lIns="49372" tIns="24687" rIns="49372" bIns="24687" anchor="ctr"/>
            <a:lstStyle/>
            <a:p>
              <a:pPr algn="ctr"/>
              <a:r>
                <a:rPr lang="hr-HR" sz="8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Informacijski sustavi i aplikacije</a:t>
              </a:r>
              <a:endParaRPr lang="hr-HR" sz="800" dirty="0">
                <a:latin typeface="Times New Roman"/>
                <a:ea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8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0EB34-ED38-C5AC-4A73-063C16DBC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4F3FDD-BF41-D6AD-7077-2685EFD0E1AD}"/>
              </a:ext>
            </a:extLst>
          </p:cNvPr>
          <p:cNvCxnSpPr/>
          <p:nvPr/>
        </p:nvCxnSpPr>
        <p:spPr>
          <a:xfrm>
            <a:off x="944913" y="3513304"/>
            <a:ext cx="11230466" cy="0"/>
          </a:xfrm>
          <a:prstGeom prst="line">
            <a:avLst/>
          </a:prstGeom>
          <a:ln w="19050">
            <a:solidFill>
              <a:srgbClr val="25408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95E395A-9A45-6F9B-0FA0-9160720A20C7}"/>
              </a:ext>
            </a:extLst>
          </p:cNvPr>
          <p:cNvGrpSpPr/>
          <p:nvPr/>
        </p:nvGrpSpPr>
        <p:grpSpPr>
          <a:xfrm>
            <a:off x="-103820480" y="2244179"/>
            <a:ext cx="106475831" cy="2538249"/>
            <a:chOff x="-103782380" y="2244179"/>
            <a:chExt cx="106475831" cy="253824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BFF3C0F-6D0C-49CA-A316-A87BB65203FA}"/>
                </a:ext>
              </a:extLst>
            </p:cNvPr>
            <p:cNvGrpSpPr/>
            <p:nvPr/>
          </p:nvGrpSpPr>
          <p:grpSpPr>
            <a:xfrm>
              <a:off x="-87800708" y="2244179"/>
              <a:ext cx="90494159" cy="2538249"/>
              <a:chOff x="-87780853" y="3567127"/>
              <a:chExt cx="90494159" cy="2538249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F6BC4E8-F1EA-651F-E3A0-16093B75EDBD}"/>
                  </a:ext>
                </a:extLst>
              </p:cNvPr>
              <p:cNvGrpSpPr/>
              <p:nvPr/>
            </p:nvGrpSpPr>
            <p:grpSpPr>
              <a:xfrm>
                <a:off x="-26563747" y="3585370"/>
                <a:ext cx="29277053" cy="2520006"/>
                <a:chOff x="-26563747" y="3585370"/>
                <a:chExt cx="29277053" cy="2520006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3D1838C3-0340-36ED-06EC-7996C5725458}"/>
                    </a:ext>
                  </a:extLst>
                </p:cNvPr>
                <p:cNvGrpSpPr/>
                <p:nvPr/>
              </p:nvGrpSpPr>
              <p:grpSpPr>
                <a:xfrm>
                  <a:off x="-11309604" y="3585371"/>
                  <a:ext cx="14022910" cy="2520005"/>
                  <a:chOff x="-11160517" y="3555554"/>
                  <a:chExt cx="14022910" cy="2520005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398FC06F-0DE6-C07D-55A1-1AEE51C5E6FA}"/>
                      </a:ext>
                    </a:extLst>
                  </p:cNvPr>
                  <p:cNvGrpSpPr/>
                  <p:nvPr/>
                </p:nvGrpSpPr>
                <p:grpSpPr>
                  <a:xfrm>
                    <a:off x="-11160517" y="3555554"/>
                    <a:ext cx="12327648" cy="2520005"/>
                    <a:chOff x="-1668648" y="3585372"/>
                    <a:chExt cx="12327648" cy="2520005"/>
                  </a:xfrm>
                </p:grpSpPr>
                <p:pic>
                  <p:nvPicPr>
                    <p:cNvPr id="26" name="Picture 25">
                      <a:extLst>
                        <a:ext uri="{FF2B5EF4-FFF2-40B4-BE49-F238E27FC236}">
                          <a16:creationId xmlns:a16="http://schemas.microsoft.com/office/drawing/2014/main" id="{ACF4FAAC-DE7F-18FD-81BC-B607A2871B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668648" y="3585372"/>
                      <a:ext cx="3337296" cy="2519999"/>
                    </a:xfrm>
                    <a:prstGeom prst="rect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</p:pic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3DD4BA3F-35E2-3EED-D66D-98E9DE70DB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61835" y="3585377"/>
                      <a:ext cx="3779272" cy="2519994"/>
                    </a:xfrm>
                    <a:prstGeom prst="rect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</p:pic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02790360-B6F9-D074-10E2-1C8E472AAC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83138" y="3585377"/>
                      <a:ext cx="3475862" cy="25200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7EF738D-71BB-9588-12A8-62BE68BF351B}"/>
                      </a:ext>
                    </a:extLst>
                  </p:cNvPr>
                  <p:cNvSpPr txBox="1"/>
                  <p:nvPr/>
                </p:nvSpPr>
                <p:spPr>
                  <a:xfrm>
                    <a:off x="1361661" y="4137488"/>
                    <a:ext cx="1500732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sz="4000" b="1" dirty="0">
                        <a:solidFill>
                          <a:srgbClr val="D71F36"/>
                        </a:solidFill>
                        <a:latin typeface="Corbel Light" panose="020B0303020204020204" pitchFamily="34" charset="0"/>
                      </a:rPr>
                      <a:t>1970-e</a:t>
                    </a:r>
                    <a:endParaRPr lang="en-GB" sz="4000" b="1" dirty="0">
                      <a:solidFill>
                        <a:srgbClr val="D71F36"/>
                      </a:solidFill>
                      <a:latin typeface="Corbel Light" panose="020B0303020204020204" pitchFamily="34" charset="0"/>
                    </a:endParaRP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B37F287B-1AE6-30A2-46AA-72B96D1E3553}"/>
                    </a:ext>
                  </a:extLst>
                </p:cNvPr>
                <p:cNvGrpSpPr/>
                <p:nvPr/>
              </p:nvGrpSpPr>
              <p:grpSpPr>
                <a:xfrm>
                  <a:off x="-26563747" y="3585370"/>
                  <a:ext cx="14788249" cy="2520000"/>
                  <a:chOff x="-12023647" y="3585374"/>
                  <a:chExt cx="14788249" cy="2520000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9AAE0936-9B8B-A6E8-7FA2-2ED4BEE0FDB6}"/>
                      </a:ext>
                    </a:extLst>
                  </p:cNvPr>
                  <p:cNvSpPr txBox="1"/>
                  <p:nvPr/>
                </p:nvSpPr>
                <p:spPr>
                  <a:xfrm>
                    <a:off x="1212574" y="4167305"/>
                    <a:ext cx="1552028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sz="4000" b="1" dirty="0">
                        <a:solidFill>
                          <a:srgbClr val="D71F36"/>
                        </a:solidFill>
                        <a:latin typeface="Corbel Light" panose="020B0303020204020204" pitchFamily="34" charset="0"/>
                      </a:rPr>
                      <a:t>1980-e</a:t>
                    </a:r>
                    <a:endParaRPr lang="en-GB" sz="4000" b="1" dirty="0">
                      <a:solidFill>
                        <a:srgbClr val="D71F36"/>
                      </a:solidFill>
                      <a:latin typeface="Corbel Light" panose="020B0303020204020204" pitchFamily="34" charset="0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88B196DC-9553-5308-E824-F7AE2EEC143B}"/>
                      </a:ext>
                    </a:extLst>
                  </p:cNvPr>
                  <p:cNvGrpSpPr/>
                  <p:nvPr/>
                </p:nvGrpSpPr>
                <p:grpSpPr>
                  <a:xfrm>
                    <a:off x="-12023647" y="3585374"/>
                    <a:ext cx="12994290" cy="2520000"/>
                    <a:chOff x="-823316" y="3570467"/>
                    <a:chExt cx="12994290" cy="2520000"/>
                  </a:xfrm>
                </p:grpSpPr>
                <p:pic>
                  <p:nvPicPr>
                    <p:cNvPr id="32" name="Picture 31">
                      <a:extLst>
                        <a:ext uri="{FF2B5EF4-FFF2-40B4-BE49-F238E27FC236}">
                          <a16:creationId xmlns:a16="http://schemas.microsoft.com/office/drawing/2014/main" id="{BA08A09D-D4FF-4E65-1DA8-D538926602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489522" y="3570467"/>
                      <a:ext cx="4186452" cy="2520000"/>
                    </a:xfrm>
                    <a:prstGeom prst="rect">
                      <a:avLst/>
                    </a:prstGeom>
                    <a:ln w="28575">
                      <a:solidFill>
                        <a:srgbClr val="25408F"/>
                      </a:solidFill>
                    </a:ln>
                  </p:spPr>
                </p:pic>
                <p:pic>
                  <p:nvPicPr>
                    <p:cNvPr id="33" name="Picture 32">
                      <a:extLst>
                        <a:ext uri="{FF2B5EF4-FFF2-40B4-BE49-F238E27FC236}">
                          <a16:creationId xmlns:a16="http://schemas.microsoft.com/office/drawing/2014/main" id="{C643CEC8-80C4-94F8-87C9-A11D324EE5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823316" y="3570467"/>
                      <a:ext cx="3527647" cy="2520000"/>
                    </a:xfrm>
                    <a:prstGeom prst="rect">
                      <a:avLst/>
                    </a:prstGeom>
                    <a:ln w="28575">
                      <a:solidFill>
                        <a:srgbClr val="25408F"/>
                      </a:solidFill>
                    </a:ln>
                  </p:spPr>
                </p:pic>
                <p:pic>
                  <p:nvPicPr>
                    <p:cNvPr id="34" name="Picture 33">
                      <a:extLst>
                        <a:ext uri="{FF2B5EF4-FFF2-40B4-BE49-F238E27FC236}">
                          <a16:creationId xmlns:a16="http://schemas.microsoft.com/office/drawing/2014/main" id="{F1E7850D-23A2-F6A2-45D0-6007F11D43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00895" y="3570467"/>
                      <a:ext cx="3770079" cy="2520000"/>
                    </a:xfrm>
                    <a:prstGeom prst="rect">
                      <a:avLst/>
                    </a:prstGeom>
                    <a:ln w="28575">
                      <a:solidFill>
                        <a:srgbClr val="25408F"/>
                      </a:solidFill>
                    </a:ln>
                  </p:spPr>
                </p:pic>
              </p:grpSp>
            </p:grp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4D6E602-F26E-20DC-CFBB-618CBD95D5A5}"/>
                  </a:ext>
                </a:extLst>
              </p:cNvPr>
              <p:cNvGrpSpPr/>
              <p:nvPr/>
            </p:nvGrpSpPr>
            <p:grpSpPr>
              <a:xfrm>
                <a:off x="-87780853" y="3567127"/>
                <a:ext cx="60857846" cy="2538243"/>
                <a:chOff x="-42862344" y="81280"/>
                <a:chExt cx="60857846" cy="2538243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443AEFAC-8690-B36D-2759-F41DE2A0D1C5}"/>
                    </a:ext>
                  </a:extLst>
                </p:cNvPr>
                <p:cNvGrpSpPr/>
                <p:nvPr/>
              </p:nvGrpSpPr>
              <p:grpSpPr>
                <a:xfrm>
                  <a:off x="-24094830" y="81280"/>
                  <a:ext cx="42090332" cy="2538243"/>
                  <a:chOff x="-24094830" y="81280"/>
                  <a:chExt cx="42090332" cy="2538243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53B285CA-9B21-8CA6-25E9-4740B8BA2BA1}"/>
                      </a:ext>
                    </a:extLst>
                  </p:cNvPr>
                  <p:cNvGrpSpPr/>
                  <p:nvPr/>
                </p:nvGrpSpPr>
                <p:grpSpPr>
                  <a:xfrm>
                    <a:off x="-9536410" y="81280"/>
                    <a:ext cx="27531912" cy="2538243"/>
                    <a:chOff x="-8784570" y="3484880"/>
                    <a:chExt cx="27531912" cy="2538243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8115049E-D028-EF43-FC8B-FBB6457092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33217" y="3484880"/>
                      <a:ext cx="14314125" cy="2520000"/>
                      <a:chOff x="-11538303" y="3569784"/>
                      <a:chExt cx="14314125" cy="2520000"/>
                    </a:xfrm>
                  </p:grpSpPr>
                  <p:grpSp>
                    <p:nvGrpSpPr>
                      <p:cNvPr id="58" name="Group 57">
                        <a:extLst>
                          <a:ext uri="{FF2B5EF4-FFF2-40B4-BE49-F238E27FC236}">
                            <a16:creationId xmlns:a16="http://schemas.microsoft.com/office/drawing/2014/main" id="{A704D915-1D77-3D4B-0336-17D4A3691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1538303" y="3569784"/>
                        <a:ext cx="12524161" cy="2520000"/>
                        <a:chOff x="-3003903" y="3341534"/>
                        <a:chExt cx="12524161" cy="2520000"/>
                      </a:xfrm>
                    </p:grpSpPr>
                    <p:pic>
                      <p:nvPicPr>
                        <p:cNvPr id="60" name="Picture 59">
                          <a:extLst>
                            <a:ext uri="{FF2B5EF4-FFF2-40B4-BE49-F238E27FC236}">
                              <a16:creationId xmlns:a16="http://schemas.microsoft.com/office/drawing/2014/main" id="{8E8BD36A-0816-B0DB-5547-FA1B00D5EBA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0">
                                  <a14:imgEffect>
                                    <a14:brightnessContrast contrast="-4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160258" y="3341534"/>
                          <a:ext cx="3360000" cy="2520000"/>
                        </a:xfrm>
                        <a:prstGeom prst="rect">
                          <a:avLst/>
                        </a:prstGeom>
                        <a:ln w="28575">
                          <a:noFill/>
                        </a:ln>
                      </p:spPr>
                    </p:pic>
                    <p:pic>
                      <p:nvPicPr>
                        <p:cNvPr id="61" name="Picture 60">
                          <a:extLst>
                            <a:ext uri="{FF2B5EF4-FFF2-40B4-BE49-F238E27FC236}">
                              <a16:creationId xmlns:a16="http://schemas.microsoft.com/office/drawing/2014/main" id="{6BC48C43-7C49-36F4-9D06-1659B41AC07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>
                          <a:off x="-3003903" y="4018060"/>
                          <a:ext cx="3323622" cy="1070318"/>
                        </a:xfrm>
                        <a:prstGeom prst="rect">
                          <a:avLst/>
                        </a:prstGeom>
                        <a:ln w="28575">
                          <a:noFill/>
                        </a:ln>
                      </p:spPr>
                    </p:pic>
                    <p:grpSp>
                      <p:nvGrpSpPr>
                        <p:cNvPr id="62" name="Group 61">
                          <a:extLst>
                            <a:ext uri="{FF2B5EF4-FFF2-40B4-BE49-F238E27FC236}">
                              <a16:creationId xmlns:a16="http://schemas.microsoft.com/office/drawing/2014/main" id="{37B19F65-D04D-2E05-D17C-C272A8E3505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74921" y="3341534"/>
                          <a:ext cx="4146199" cy="2520000"/>
                          <a:chOff x="-711026" y="1373078"/>
                          <a:chExt cx="4146199" cy="2520000"/>
                        </a:xfrm>
                      </p:grpSpPr>
                      <p:pic>
                        <p:nvPicPr>
                          <p:cNvPr id="63" name="Picture 62">
                            <a:extLst>
                              <a:ext uri="{FF2B5EF4-FFF2-40B4-BE49-F238E27FC236}">
                                <a16:creationId xmlns:a16="http://schemas.microsoft.com/office/drawing/2014/main" id="{93E9E4F5-AC05-65AC-CD9E-A74968AA4A7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-711026" y="1373078"/>
                            <a:ext cx="3435283" cy="252000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64" name="Picture 63">
                            <a:extLst>
                              <a:ext uri="{FF2B5EF4-FFF2-40B4-BE49-F238E27FC236}">
                                <a16:creationId xmlns:a16="http://schemas.microsoft.com/office/drawing/2014/main" id="{5F58A28D-48C0-5E37-B745-F39053A87A1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812293" y="1373078"/>
                            <a:ext cx="1622880" cy="25200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2C7E2146-EC5B-6F42-580E-7DAEE0AFFD5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12574" y="4121898"/>
                        <a:ext cx="1563248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hr-HR" sz="4000" b="1" dirty="0">
                            <a:solidFill>
                              <a:srgbClr val="D71F36"/>
                            </a:solidFill>
                            <a:latin typeface="Corbel Light" panose="020B0303020204020204" pitchFamily="34" charset="0"/>
                          </a:rPr>
                          <a:t>1990-e</a:t>
                        </a:r>
                        <a:endParaRPr lang="en-GB" sz="4000" b="1" dirty="0">
                          <a:solidFill>
                            <a:srgbClr val="D71F36"/>
                          </a:solidFill>
                          <a:latin typeface="Corbel Light" panose="020B0303020204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2" name="Group 51">
                      <a:extLst>
                        <a:ext uri="{FF2B5EF4-FFF2-40B4-BE49-F238E27FC236}">
                          <a16:creationId xmlns:a16="http://schemas.microsoft.com/office/drawing/2014/main" id="{834C7646-757E-1236-C695-FA19C666E5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8784570" y="3484880"/>
                      <a:ext cx="12271162" cy="2538243"/>
                      <a:chOff x="684550" y="3429000"/>
                      <a:chExt cx="12271162" cy="2538243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D70DAD56-5993-787E-739B-B3CEFECBA0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4550" y="3429000"/>
                        <a:ext cx="9667790" cy="2538243"/>
                        <a:chOff x="684550" y="3429000"/>
                        <a:chExt cx="9667790" cy="2538243"/>
                      </a:xfrm>
                    </p:grpSpPr>
                    <p:pic>
                      <p:nvPicPr>
                        <p:cNvPr id="55" name="Picture 54">
                          <a:extLst>
                            <a:ext uri="{FF2B5EF4-FFF2-40B4-BE49-F238E27FC236}">
                              <a16:creationId xmlns:a16="http://schemas.microsoft.com/office/drawing/2014/main" id="{1B7F01D5-7E0B-D737-3A24-2F92990AF9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413688" y="3429000"/>
                          <a:ext cx="3782364" cy="25200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6" name="Picture 55">
                          <a:extLst>
                            <a:ext uri="{FF2B5EF4-FFF2-40B4-BE49-F238E27FC236}">
                              <a16:creationId xmlns:a16="http://schemas.microsoft.com/office/drawing/2014/main" id="{3C70617A-B4BF-5929-7909-B1AEBC1D915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>
                          <a:off x="8070977" y="3429000"/>
                          <a:ext cx="2281363" cy="25200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7" name="Picture 56">
                          <a:extLst>
                            <a:ext uri="{FF2B5EF4-FFF2-40B4-BE49-F238E27FC236}">
                              <a16:creationId xmlns:a16="http://schemas.microsoft.com/office/drawing/2014/main" id="{DF396BA4-D420-C9D8-364B-2EA1BD97B6D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84550" y="3447243"/>
                          <a:ext cx="1890000" cy="2520000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0AB86C8F-9FCB-72D5-92BA-E162C33F663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331934" y="3484789"/>
                        <a:ext cx="1623778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hr-HR" sz="4000" b="1" dirty="0">
                            <a:solidFill>
                              <a:srgbClr val="D71F36"/>
                            </a:solidFill>
                            <a:latin typeface="Corbel Light" panose="020B0303020204020204" pitchFamily="34" charset="0"/>
                          </a:rPr>
                          <a:t>2000-e</a:t>
                        </a:r>
                        <a:endParaRPr lang="en-GB" sz="4000" b="1" dirty="0">
                          <a:solidFill>
                            <a:srgbClr val="D71F36"/>
                          </a:solidFill>
                          <a:latin typeface="Corbel Light" panose="020B0303020204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24A501C4-5F1D-6A9F-236B-C709F1D7B89F}"/>
                      </a:ext>
                    </a:extLst>
                  </p:cNvPr>
                  <p:cNvGrpSpPr/>
                  <p:nvPr/>
                </p:nvGrpSpPr>
                <p:grpSpPr>
                  <a:xfrm>
                    <a:off x="-24094830" y="81280"/>
                    <a:ext cx="13394067" cy="2520000"/>
                    <a:chOff x="-124313" y="3429000"/>
                    <a:chExt cx="13394067" cy="2520000"/>
                  </a:xfrm>
                </p:grpSpPr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BD91F3EE-67B6-F8F0-4F44-428D7D2758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8864898" y="4026325"/>
                      <a:ext cx="2515155" cy="13436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Picture 47">
                      <a:extLst>
                        <a:ext uri="{FF2B5EF4-FFF2-40B4-BE49-F238E27FC236}">
                          <a16:creationId xmlns:a16="http://schemas.microsoft.com/office/drawing/2014/main" id="{6512D709-8046-6EDD-8541-8B80713C8E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124313" y="3429000"/>
                      <a:ext cx="3780000" cy="252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Picture 48">
                      <a:extLst>
                        <a:ext uri="{FF2B5EF4-FFF2-40B4-BE49-F238E27FC236}">
                          <a16:creationId xmlns:a16="http://schemas.microsoft.com/office/drawing/2014/main" id="{DC6D1AC7-B312-9A46-F40D-42E043FCF6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15929" y="3429000"/>
                      <a:ext cx="3789474" cy="2520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7701EEA3-E72D-C2F1-3F80-7EF4E4DD6A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98875" y="3905935"/>
                      <a:ext cx="1570879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hr-HR" sz="4000" b="1" dirty="0">
                          <a:solidFill>
                            <a:srgbClr val="D71F36"/>
                          </a:solidFill>
                          <a:latin typeface="Corbel Light" panose="020B0303020204020204" pitchFamily="34" charset="0"/>
                        </a:rPr>
                        <a:t>2010-e</a:t>
                      </a:r>
                      <a:endParaRPr lang="en-GB" sz="4000" b="1" dirty="0">
                        <a:solidFill>
                          <a:srgbClr val="D71F36"/>
                        </a:solidFill>
                        <a:latin typeface="Corbel Light" panose="020B0303020204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6D129E8C-C0D0-AD60-7942-1CAA6FE9C4E8}"/>
                    </a:ext>
                  </a:extLst>
                </p:cNvPr>
                <p:cNvGrpSpPr/>
                <p:nvPr/>
              </p:nvGrpSpPr>
              <p:grpSpPr>
                <a:xfrm>
                  <a:off x="-42862344" y="81280"/>
                  <a:ext cx="18101993" cy="2520000"/>
                  <a:chOff x="-7991393" y="3952557"/>
                  <a:chExt cx="18101993" cy="2520000"/>
                </a:xfrm>
              </p:grpSpPr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F62483D5-CF27-D198-3861-6B548387F3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4946202" y="4613504"/>
                    <a:ext cx="3379210" cy="1198105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8A04D99-809B-5867-E0E9-F1B49A4AA778}"/>
                      </a:ext>
                    </a:extLst>
                  </p:cNvPr>
                  <p:cNvSpPr txBox="1"/>
                  <p:nvPr/>
                </p:nvSpPr>
                <p:spPr>
                  <a:xfrm>
                    <a:off x="8502018" y="4338260"/>
                    <a:ext cx="1608582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sz="4000" b="1" dirty="0">
                        <a:solidFill>
                          <a:srgbClr val="D71F36"/>
                        </a:solidFill>
                        <a:latin typeface="Corbel Light" panose="020B0303020204020204" pitchFamily="34" charset="0"/>
                      </a:rPr>
                      <a:t>2020-e</a:t>
                    </a:r>
                    <a:endParaRPr lang="en-GB" sz="4000" b="1" dirty="0">
                      <a:solidFill>
                        <a:srgbClr val="D71F36"/>
                      </a:solidFill>
                      <a:latin typeface="Corbel Light" panose="020B0303020204020204" pitchFamily="34" charset="0"/>
                    </a:endParaRPr>
                  </a:p>
                </p:txBody>
              </p:sp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34899710-4551-32ED-63D4-ABF7584968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29097" y="3952557"/>
                    <a:ext cx="4480000" cy="2520000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FCF54974-819B-0EE1-593A-6B748E343D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026" y="3952557"/>
                    <a:ext cx="4025559" cy="2520000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0B533DAB-F6D4-2B04-36ED-46AD0F3290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-7991393" y="3952557"/>
                    <a:ext cx="1991769" cy="2520000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0EFB4BB-B795-067C-40B4-766B8BFBF5FA}"/>
                </a:ext>
              </a:extLst>
            </p:cNvPr>
            <p:cNvGrpSpPr/>
            <p:nvPr/>
          </p:nvGrpSpPr>
          <p:grpSpPr>
            <a:xfrm>
              <a:off x="-103782380" y="2244179"/>
              <a:ext cx="15022681" cy="2529125"/>
              <a:chOff x="-3946870" y="3003937"/>
              <a:chExt cx="15022681" cy="2529125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FB39CB5-B4E9-7EAC-C57A-90F1B48FDD92}"/>
                  </a:ext>
                </a:extLst>
              </p:cNvPr>
              <p:cNvSpPr txBox="1"/>
              <p:nvPr/>
            </p:nvSpPr>
            <p:spPr>
              <a:xfrm>
                <a:off x="4731932" y="3250168"/>
                <a:ext cx="129099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4000" b="1" dirty="0">
                    <a:solidFill>
                      <a:srgbClr val="D71F36"/>
                    </a:solidFill>
                    <a:latin typeface="Corbel Light" panose="020B0303020204020204" pitchFamily="34" charset="0"/>
                  </a:rPr>
                  <a:t>2025.</a:t>
                </a:r>
                <a:endParaRPr lang="en-GB" sz="4000" b="1" dirty="0">
                  <a:solidFill>
                    <a:srgbClr val="D71F36"/>
                  </a:solidFill>
                  <a:latin typeface="Corbel Light" panose="020B0303020204020204" pitchFamily="34" charset="0"/>
                </a:endParaRP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119F620-CCC3-8107-F361-C25412DC21C7}"/>
                  </a:ext>
                </a:extLst>
              </p:cNvPr>
              <p:cNvGrpSpPr/>
              <p:nvPr/>
            </p:nvGrpSpPr>
            <p:grpSpPr>
              <a:xfrm>
                <a:off x="-3946870" y="3003937"/>
                <a:ext cx="8522100" cy="2529125"/>
                <a:chOff x="1757760" y="2702560"/>
                <a:chExt cx="8522100" cy="2529125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4E95157B-0E85-FE84-2188-EB5187042E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99860" y="2702560"/>
                  <a:ext cx="3780000" cy="2520000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119EDAB3-A744-670C-F253-4977B3994E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57760" y="2711685"/>
                  <a:ext cx="3811862" cy="2520000"/>
                </a:xfrm>
                <a:prstGeom prst="rect">
                  <a:avLst/>
                </a:prstGeom>
              </p:spPr>
            </p:pic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B61BD8FD-00AB-E320-A7D6-D80AA259E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97138" y="3488219"/>
                <a:ext cx="4478673" cy="1587922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405B-D499-D774-11AD-E62402AF362B}"/>
              </a:ext>
            </a:extLst>
          </p:cNvPr>
          <p:cNvGrpSpPr>
            <a:grpSpLocks noChangeAspect="1"/>
          </p:cNvGrpSpPr>
          <p:nvPr/>
        </p:nvGrpSpPr>
        <p:grpSpPr>
          <a:xfrm>
            <a:off x="4215670" y="1028756"/>
            <a:ext cx="4796250" cy="4906650"/>
            <a:chOff x="8533900" y="0"/>
            <a:chExt cx="3504524" cy="35851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FF457B-F587-F8AA-BD29-B198D0F73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33900" y="0"/>
              <a:ext cx="3504524" cy="358519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503601-18DF-EFD9-F252-7EE7A3E410B7}"/>
                </a:ext>
              </a:extLst>
            </p:cNvPr>
            <p:cNvSpPr txBox="1"/>
            <p:nvPr/>
          </p:nvSpPr>
          <p:spPr>
            <a:xfrm rot="19412230">
              <a:off x="8807327" y="651546"/>
              <a:ext cx="1778258" cy="106757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hr-HR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prošlost  </a:t>
              </a:r>
              <a:endPara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BD293F-B452-2C71-CDBB-90C8CAF5EAE5}"/>
                </a:ext>
              </a:extLst>
            </p:cNvPr>
            <p:cNvSpPr txBox="1"/>
            <p:nvPr/>
          </p:nvSpPr>
          <p:spPr>
            <a:xfrm rot="1694007">
              <a:off x="8973882" y="2481724"/>
              <a:ext cx="1633632" cy="78813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</a:rPr>
                <a:t>  </a:t>
              </a:r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budućnost</a:t>
              </a:r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</a:rPr>
                <a:t>  </a:t>
              </a:r>
              <a:endParaRPr lang="en-GB" sz="2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EDD04F-1ED1-D142-3B20-A4A89E997EF6}"/>
                </a:ext>
              </a:extLst>
            </p:cNvPr>
            <p:cNvSpPr txBox="1"/>
            <p:nvPr/>
          </p:nvSpPr>
          <p:spPr>
            <a:xfrm rot="4145634">
              <a:off x="10486173" y="1181311"/>
              <a:ext cx="1633632" cy="73819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</a:rPr>
                <a:t>  </a:t>
              </a:r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sadašnjost</a:t>
              </a:r>
              <a:r>
                <a:rPr lang="hr-HR" sz="2800" dirty="0">
                  <a:solidFill>
                    <a:schemeClr val="bg1">
                      <a:lumMod val="95000"/>
                    </a:schemeClr>
                  </a:solidFill>
                </a:rPr>
                <a:t>  </a:t>
              </a:r>
              <a:endParaRPr lang="en-GB" sz="2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11DFF9BE-C62F-9F00-40E1-565F53D2FB2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r="14320"/>
          <a:stretch/>
        </p:blipFill>
        <p:spPr>
          <a:xfrm>
            <a:off x="4424600" y="1420903"/>
            <a:ext cx="4371740" cy="4371740"/>
          </a:xfrm>
          <a:prstGeom prst="flowChartConnector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5C5E973-4969-4E10-9633-D593A41ABD5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55870" y="446550"/>
            <a:ext cx="8362593" cy="561008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9E54E7B-1040-4202-A831-0CC7FCF0BBC7}"/>
              </a:ext>
            </a:extLst>
          </p:cNvPr>
          <p:cNvGrpSpPr/>
          <p:nvPr/>
        </p:nvGrpSpPr>
        <p:grpSpPr>
          <a:xfrm>
            <a:off x="2455870" y="446550"/>
            <a:ext cx="8362593" cy="1498600"/>
            <a:chOff x="2457807" y="431800"/>
            <a:chExt cx="8362593" cy="14986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4ED1409-D950-401B-9BD6-4363A601970B}"/>
                </a:ext>
              </a:extLst>
            </p:cNvPr>
            <p:cNvSpPr/>
            <p:nvPr/>
          </p:nvSpPr>
          <p:spPr>
            <a:xfrm>
              <a:off x="2457807" y="431800"/>
              <a:ext cx="8362593" cy="149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50978983-2C0F-4F39-A273-D71895310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738879" y="431800"/>
              <a:ext cx="5793059" cy="13779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27C24A1-3D5C-43B2-A2F4-236074E389F6}"/>
              </a:ext>
            </a:extLst>
          </p:cNvPr>
          <p:cNvSpPr txBox="1"/>
          <p:nvPr/>
        </p:nvSpPr>
        <p:spPr>
          <a:xfrm>
            <a:off x="5160094" y="5011904"/>
            <a:ext cx="3472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solidFill>
                  <a:schemeClr val="bg1"/>
                </a:solidFill>
              </a:rPr>
              <a:t>Dobrodošli !</a:t>
            </a:r>
            <a:endParaRPr lang="en-GB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5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9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9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05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BE0D0FE-DF6E-4494-A71C-A549079A8BBD}"/>
              </a:ext>
            </a:extLst>
          </p:cNvPr>
          <p:cNvGrpSpPr>
            <a:grpSpLocks noChangeAspect="1"/>
          </p:cNvGrpSpPr>
          <p:nvPr/>
        </p:nvGrpSpPr>
        <p:grpSpPr>
          <a:xfrm>
            <a:off x="3511755" y="1226533"/>
            <a:ext cx="6215449" cy="1908000"/>
            <a:chOff x="3592399" y="1608897"/>
            <a:chExt cx="5407512" cy="16599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C9AA68A-9616-4616-9CDE-F58B77931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93" r="4493"/>
            <a:stretch/>
          </p:blipFill>
          <p:spPr>
            <a:xfrm>
              <a:off x="7919911" y="2188879"/>
              <a:ext cx="1080000" cy="1080000"/>
            </a:xfrm>
            <a:prstGeom prst="flowChartConnector">
              <a:avLst/>
            </a:prstGeom>
            <a:ln w="19050">
              <a:solidFill>
                <a:srgbClr val="25408F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200062-4EE3-4EF2-B46E-F60D1AD1C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68" r="3968"/>
            <a:stretch/>
          </p:blipFill>
          <p:spPr>
            <a:xfrm>
              <a:off x="7093831" y="1711311"/>
              <a:ext cx="1080000" cy="1080000"/>
            </a:xfrm>
            <a:prstGeom prst="ellipse">
              <a:avLst/>
            </a:prstGeom>
            <a:ln w="19050">
              <a:solidFill>
                <a:srgbClr val="25408F"/>
              </a:solidFill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45AAD94-E559-44CF-90E8-9CF5CF0B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r="472"/>
            <a:stretch/>
          </p:blipFill>
          <p:spPr>
            <a:xfrm>
              <a:off x="3592399" y="1964685"/>
              <a:ext cx="1080000" cy="1080000"/>
            </a:xfrm>
            <a:prstGeom prst="ellipse">
              <a:avLst/>
            </a:prstGeom>
            <a:ln w="19050">
              <a:solidFill>
                <a:srgbClr val="25408F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ED8648-A625-4865-A3DD-A5FD6CD4A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" r="2800"/>
            <a:stretch/>
          </p:blipFill>
          <p:spPr>
            <a:xfrm>
              <a:off x="4484183" y="2106491"/>
              <a:ext cx="1080000" cy="1080000"/>
            </a:xfrm>
            <a:prstGeom prst="flowChartConnector">
              <a:avLst/>
            </a:prstGeom>
            <a:ln w="19050">
              <a:solidFill>
                <a:srgbClr val="25408F"/>
              </a:solidFill>
            </a:ln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6AB8D66-1894-4075-983B-F53ADBAEEB8E}"/>
                </a:ext>
              </a:extLst>
            </p:cNvPr>
            <p:cNvGrpSpPr/>
            <p:nvPr/>
          </p:nvGrpSpPr>
          <p:grpSpPr>
            <a:xfrm>
              <a:off x="5310263" y="1608897"/>
              <a:ext cx="1080000" cy="1080000"/>
              <a:chOff x="5411249" y="1769760"/>
              <a:chExt cx="1080000" cy="10800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94CB30A-4DB9-4DA2-AAC2-C8F9667BC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1249" y="1769760"/>
                <a:ext cx="1080000" cy="1080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09B0F81-4780-4A01-8EC4-68D15BB319AB}"/>
                  </a:ext>
                </a:extLst>
              </p:cNvPr>
              <p:cNvSpPr/>
              <p:nvPr/>
            </p:nvSpPr>
            <p:spPr>
              <a:xfrm>
                <a:off x="5411249" y="1769760"/>
                <a:ext cx="1080000" cy="1080000"/>
              </a:xfrm>
              <a:prstGeom prst="ellipse">
                <a:avLst/>
              </a:prstGeom>
              <a:noFill/>
              <a:ln w="19050">
                <a:solidFill>
                  <a:srgbClr val="2540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31FAAC1-1CBF-43A1-8785-9D02FD92F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11" r="3711"/>
            <a:stretch/>
          </p:blipFill>
          <p:spPr>
            <a:xfrm>
              <a:off x="6141543" y="1971622"/>
              <a:ext cx="1080000" cy="1080000"/>
            </a:xfrm>
            <a:prstGeom prst="flowChartConnector">
              <a:avLst/>
            </a:prstGeom>
            <a:ln w="19050">
              <a:solidFill>
                <a:srgbClr val="25408F"/>
              </a:solidFill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EE0300-3952-4725-A9BD-977F0E3C1558}"/>
              </a:ext>
            </a:extLst>
          </p:cNvPr>
          <p:cNvGrpSpPr>
            <a:grpSpLocks noChangeAspect="1"/>
          </p:cNvGrpSpPr>
          <p:nvPr/>
        </p:nvGrpSpPr>
        <p:grpSpPr>
          <a:xfrm>
            <a:off x="3587276" y="4013146"/>
            <a:ext cx="6191553" cy="1881885"/>
            <a:chOff x="3599531" y="4102080"/>
            <a:chExt cx="5404500" cy="16426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F8E9DDF-05A2-4A21-9742-CD7362693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" r="3066"/>
            <a:stretch/>
          </p:blipFill>
          <p:spPr>
            <a:xfrm>
              <a:off x="3599531" y="4459706"/>
              <a:ext cx="1084120" cy="1084120"/>
            </a:xfrm>
            <a:prstGeom prst="flowChartConnector">
              <a:avLst/>
            </a:prstGeom>
            <a:ln w="19050">
              <a:solidFill>
                <a:srgbClr val="25408F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6DE1A2-825C-4D6E-A30F-31D16B3D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751" y="4660625"/>
              <a:ext cx="1084120" cy="1084120"/>
            </a:xfrm>
            <a:prstGeom prst="flowChartConnector">
              <a:avLst/>
            </a:prstGeom>
            <a:ln w="19050">
              <a:solidFill>
                <a:srgbClr val="25408F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8A5194-F0A6-49D1-BA9E-E9C7E1CA3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2" r="14792"/>
            <a:stretch/>
          </p:blipFill>
          <p:spPr>
            <a:xfrm>
              <a:off x="4490926" y="4102080"/>
              <a:ext cx="1084120" cy="1039613"/>
            </a:xfrm>
            <a:prstGeom prst="flowChartConnector">
              <a:avLst/>
            </a:prstGeom>
            <a:ln w="19050">
              <a:solidFill>
                <a:srgbClr val="25408F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F9118E9-7EDC-44A4-B64D-8C9D146F9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139" r="3139"/>
            <a:stretch/>
          </p:blipFill>
          <p:spPr>
            <a:xfrm>
              <a:off x="6119992" y="4301400"/>
              <a:ext cx="1084120" cy="1084120"/>
            </a:xfrm>
            <a:prstGeom prst="flowChartConnector">
              <a:avLst/>
            </a:prstGeom>
            <a:ln w="19050">
              <a:solidFill>
                <a:srgbClr val="25408F"/>
              </a:solidFill>
            </a:ln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B081DFB-AEEF-45C4-B1B3-FDA0E1858C2A}"/>
                </a:ext>
              </a:extLst>
            </p:cNvPr>
            <p:cNvGrpSpPr/>
            <p:nvPr/>
          </p:nvGrpSpPr>
          <p:grpSpPr>
            <a:xfrm>
              <a:off x="7093831" y="4622860"/>
              <a:ext cx="1084120" cy="1084120"/>
              <a:chOff x="6635832" y="4601498"/>
              <a:chExt cx="1084120" cy="10841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24BDBF0-FD88-49D1-A101-DEA078B828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35832" y="4601498"/>
                <a:ext cx="1084120" cy="108412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2540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BB6E91E-C4B8-4705-9BAA-098907876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8600" y="4989814"/>
                <a:ext cx="869473" cy="314741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A9165DE-0D83-46B9-BAA7-EF340BEDD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2488" b="2488"/>
            <a:stretch/>
          </p:blipFill>
          <p:spPr>
            <a:xfrm>
              <a:off x="7919911" y="4139904"/>
              <a:ext cx="1084120" cy="1084120"/>
            </a:xfrm>
            <a:prstGeom prst="flowChartConnector">
              <a:avLst/>
            </a:prstGeom>
            <a:ln w="19050">
              <a:solidFill>
                <a:srgbClr val="25408F"/>
              </a:solidFill>
            </a:ln>
          </p:spPr>
        </p:pic>
      </p:grpSp>
      <p:pic>
        <p:nvPicPr>
          <p:cNvPr id="41" name="Content Placeholder 13">
            <a:extLst>
              <a:ext uri="{FF2B5EF4-FFF2-40B4-BE49-F238E27FC236}">
                <a16:creationId xmlns:a16="http://schemas.microsoft.com/office/drawing/2014/main" id="{23EA63CC-911F-4810-BE49-B459DDABEC3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43320" r="67813" b="504"/>
          <a:stretch/>
        </p:blipFill>
        <p:spPr>
          <a:xfrm>
            <a:off x="1701977" y="2622154"/>
            <a:ext cx="1800000" cy="1792013"/>
          </a:xfrm>
          <a:prstGeom prst="ellipse">
            <a:avLst/>
          </a:prstGeom>
          <a:ln w="38100">
            <a:solidFill>
              <a:srgbClr val="C00000"/>
            </a:solidFill>
          </a:ln>
        </p:spPr>
      </p:pic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9D2AA1E9-8FEE-40AB-B9A5-03947E191FC8}"/>
              </a:ext>
            </a:extLst>
          </p:cNvPr>
          <p:cNvSpPr/>
          <p:nvPr/>
        </p:nvSpPr>
        <p:spPr>
          <a:xfrm>
            <a:off x="9534749" y="2595117"/>
            <a:ext cx="1908000" cy="1908000"/>
          </a:xfrm>
          <a:prstGeom prst="flowChartConnector">
            <a:avLst/>
          </a:prstGeom>
          <a:solidFill>
            <a:srgbClr val="25408F"/>
          </a:solidFill>
          <a:ln>
            <a:solidFill>
              <a:srgbClr val="254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64F16D4-3DC2-43A4-BD32-C56825C75A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65" y="3079032"/>
            <a:ext cx="1582443" cy="88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6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45833E-6 -2.96296E-6 L 0.64701 0.00324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8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F0B7E07-DA66-4AA1-8C06-85CDBAFA44EF}"/>
              </a:ext>
            </a:extLst>
          </p:cNvPr>
          <p:cNvGrpSpPr>
            <a:grpSpLocks noChangeAspect="1"/>
          </p:cNvGrpSpPr>
          <p:nvPr/>
        </p:nvGrpSpPr>
        <p:grpSpPr>
          <a:xfrm>
            <a:off x="1511646" y="1735056"/>
            <a:ext cx="6783849" cy="2977065"/>
            <a:chOff x="1520854" y="1897477"/>
            <a:chExt cx="6783849" cy="29770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265061-7F60-4926-BFC8-BE2DA289343A}"/>
                </a:ext>
              </a:extLst>
            </p:cNvPr>
            <p:cNvGrpSpPr/>
            <p:nvPr/>
          </p:nvGrpSpPr>
          <p:grpSpPr>
            <a:xfrm>
              <a:off x="1520854" y="1897477"/>
              <a:ext cx="3261458" cy="800219"/>
              <a:chOff x="1520854" y="1897477"/>
              <a:chExt cx="3261458" cy="80021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D13A826-A89A-48A4-8D08-9673F9747C8C}"/>
                  </a:ext>
                </a:extLst>
              </p:cNvPr>
              <p:cNvSpPr txBox="1"/>
              <p:nvPr/>
            </p:nvSpPr>
            <p:spPr>
              <a:xfrm>
                <a:off x="2051254" y="1897477"/>
                <a:ext cx="2731058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dirty="0">
                    <a:hlinkClick r:id="rId2"/>
                  </a:rPr>
                  <a:t>Računalne </a:t>
                </a:r>
                <a:r>
                  <a:rPr lang="en-GB" sz="1200" b="1" dirty="0" err="1">
                    <a:hlinkClick r:id="rId2"/>
                  </a:rPr>
                  <a:t>i</a:t>
                </a:r>
                <a:r>
                  <a:rPr lang="en-GB" sz="1200" b="1" dirty="0">
                    <a:hlinkClick r:id="rId2"/>
                  </a:rPr>
                  <a:t> </a:t>
                </a:r>
                <a:r>
                  <a:rPr lang="en-GB" sz="1200" b="1" dirty="0" err="1">
                    <a:hlinkClick r:id="rId2"/>
                  </a:rPr>
                  <a:t>mrežne</a:t>
                </a:r>
                <a:r>
                  <a:rPr lang="en-GB" sz="1200" b="1" dirty="0">
                    <a:hlinkClick r:id="rId2"/>
                  </a:rPr>
                  <a:t> </a:t>
                </a:r>
                <a:r>
                  <a:rPr lang="en-GB" sz="1200" b="1" dirty="0" err="1">
                    <a:hlinkClick r:id="rId2"/>
                  </a:rPr>
                  <a:t>usluge</a:t>
                </a:r>
                <a:endParaRPr lang="en-GB" sz="1200" b="1" dirty="0"/>
              </a:p>
              <a:p>
                <a:pPr defTabSz="914377">
                  <a:spcBef>
                    <a:spcPts val="300"/>
                  </a:spcBef>
                </a:pP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Pristup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računalnim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resursima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za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zahtjevne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izračune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,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mrežna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računalna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infrastruktura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za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znanost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visoko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obrazovanje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.</a:t>
                </a:r>
              </a:p>
            </p:txBody>
          </p:sp>
          <p:pic>
            <p:nvPicPr>
              <p:cNvPr id="66" name="Graphic 65" descr="Cloud Computing with solid fill">
                <a:extLst>
                  <a:ext uri="{FF2B5EF4-FFF2-40B4-BE49-F238E27FC236}">
                    <a16:creationId xmlns:a16="http://schemas.microsoft.com/office/drawing/2014/main" id="{AB3A908E-550A-4D2B-8A6E-547FB3280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520854" y="1941730"/>
                <a:ext cx="521863" cy="471346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73B721-50E6-489E-BDD8-9E476DBEB121}"/>
                </a:ext>
              </a:extLst>
            </p:cNvPr>
            <p:cNvGrpSpPr/>
            <p:nvPr/>
          </p:nvGrpSpPr>
          <p:grpSpPr>
            <a:xfrm>
              <a:off x="1567950" y="2967452"/>
              <a:ext cx="3214363" cy="984885"/>
              <a:chOff x="1567950" y="2967452"/>
              <a:chExt cx="3214363" cy="984885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C29AE17-4D8A-4178-8443-A664B75580DD}"/>
                  </a:ext>
                </a:extLst>
              </p:cNvPr>
              <p:cNvSpPr txBox="1"/>
              <p:nvPr/>
            </p:nvSpPr>
            <p:spPr>
              <a:xfrm>
                <a:off x="2020327" y="2967452"/>
                <a:ext cx="2761986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dirty="0" err="1">
                    <a:hlinkClick r:id="rId5"/>
                  </a:rPr>
                  <a:t>Elektronički</a:t>
                </a:r>
                <a:r>
                  <a:rPr lang="en-GB" sz="1200" b="1" dirty="0">
                    <a:hlinkClick r:id="rId5"/>
                  </a:rPr>
                  <a:t> </a:t>
                </a:r>
                <a:r>
                  <a:rPr lang="en-GB" sz="1200" b="1" dirty="0" err="1">
                    <a:hlinkClick r:id="rId5"/>
                  </a:rPr>
                  <a:t>identiteti</a:t>
                </a:r>
                <a:r>
                  <a:rPr lang="en-GB" sz="1200" b="1" dirty="0">
                    <a:hlinkClick r:id="rId5"/>
                  </a:rPr>
                  <a:t> </a:t>
                </a:r>
                <a:r>
                  <a:rPr lang="en-GB" sz="1200" b="1" dirty="0" err="1">
                    <a:hlinkClick r:id="rId5"/>
                  </a:rPr>
                  <a:t>i</a:t>
                </a:r>
                <a:r>
                  <a:rPr lang="en-GB" sz="1200" b="1" dirty="0">
                    <a:hlinkClick r:id="rId5"/>
                  </a:rPr>
                  <a:t> </a:t>
                </a:r>
                <a:r>
                  <a:rPr lang="en-GB" sz="1200" b="1" dirty="0" err="1">
                    <a:hlinkClick r:id="rId5"/>
                  </a:rPr>
                  <a:t>sustavi</a:t>
                </a:r>
                <a:r>
                  <a:rPr lang="en-GB" sz="1200" b="1" dirty="0">
                    <a:hlinkClick r:id="rId5"/>
                  </a:rPr>
                  <a:t> </a:t>
                </a:r>
                <a:r>
                  <a:rPr lang="en-GB" sz="1200" b="1" dirty="0" err="1">
                    <a:hlinkClick r:id="rId5"/>
                  </a:rPr>
                  <a:t>povjerenja</a:t>
                </a:r>
                <a:endParaRPr lang="en-GB" sz="1200" b="1" dirty="0"/>
              </a:p>
              <a:p>
                <a:pPr defTabSz="914377">
                  <a:spcBef>
                    <a:spcPts val="300"/>
                  </a:spcBef>
                </a:pP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Osiguravanje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sigurnog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,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pouzdanog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efikasnog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upravljanja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elektroničkim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identitetima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.</a:t>
                </a:r>
              </a:p>
            </p:txBody>
          </p:sp>
          <p:pic>
            <p:nvPicPr>
              <p:cNvPr id="70" name="Graphic 34" descr="Employee badge with solid fill">
                <a:extLst>
                  <a:ext uri="{FF2B5EF4-FFF2-40B4-BE49-F238E27FC236}">
                    <a16:creationId xmlns:a16="http://schemas.microsoft.com/office/drawing/2014/main" id="{CFA43EA9-91B5-4CA9-A990-8B8B00E1A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567950" y="2975615"/>
                <a:ext cx="446502" cy="450767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7047E7-0AE3-4859-B7C6-93AA4E98AA2C}"/>
                </a:ext>
              </a:extLst>
            </p:cNvPr>
            <p:cNvGrpSpPr/>
            <p:nvPr/>
          </p:nvGrpSpPr>
          <p:grpSpPr>
            <a:xfrm>
              <a:off x="1567950" y="4060510"/>
              <a:ext cx="3183435" cy="800219"/>
              <a:chOff x="1567950" y="4060510"/>
              <a:chExt cx="3183435" cy="80021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BB389E0-C5F8-4354-B9DA-9E42A827CE58}"/>
                  </a:ext>
                </a:extLst>
              </p:cNvPr>
              <p:cNvSpPr txBox="1"/>
              <p:nvPr/>
            </p:nvSpPr>
            <p:spPr>
              <a:xfrm>
                <a:off x="2044407" y="4060510"/>
                <a:ext cx="2706978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dirty="0" err="1">
                    <a:hlinkClick r:id="rId8"/>
                  </a:rPr>
                  <a:t>Digitalno</a:t>
                </a:r>
                <a:r>
                  <a:rPr lang="en-GB" sz="1200" b="1" dirty="0">
                    <a:hlinkClick r:id="rId8"/>
                  </a:rPr>
                  <a:t> </a:t>
                </a:r>
                <a:r>
                  <a:rPr lang="en-GB" sz="1200" b="1" dirty="0" err="1">
                    <a:hlinkClick r:id="rId8"/>
                  </a:rPr>
                  <a:t>obrazovanje</a:t>
                </a:r>
                <a:endParaRPr lang="en-GB" sz="1200" b="1" dirty="0"/>
              </a:p>
              <a:p>
                <a:pPr defTabSz="914377">
                  <a:spcBef>
                    <a:spcPts val="300"/>
                  </a:spcBef>
                </a:pP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Razvoj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digitalnih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kompetencija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te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pružanje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podrške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ustanovama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,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nastavnicima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studentima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za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primjenu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e-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učenja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.</a:t>
                </a:r>
              </a:p>
            </p:txBody>
          </p:sp>
          <p:pic>
            <p:nvPicPr>
              <p:cNvPr id="74" name="Graphic 47" descr="Open book with solid fill">
                <a:extLst>
                  <a:ext uri="{FF2B5EF4-FFF2-40B4-BE49-F238E27FC236}">
                    <a16:creationId xmlns:a16="http://schemas.microsoft.com/office/drawing/2014/main" id="{2737E0AF-35AD-4FBE-B4F0-B0F6A93D4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67950" y="4067325"/>
                <a:ext cx="479743" cy="479743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B59729-F3C6-4E03-A1E6-62E070AF8D6B}"/>
                </a:ext>
              </a:extLst>
            </p:cNvPr>
            <p:cNvGrpSpPr/>
            <p:nvPr/>
          </p:nvGrpSpPr>
          <p:grpSpPr>
            <a:xfrm>
              <a:off x="5038162" y="1904474"/>
              <a:ext cx="3223937" cy="823302"/>
              <a:chOff x="5038162" y="1904474"/>
              <a:chExt cx="3223937" cy="823302"/>
            </a:xfrm>
          </p:grpSpPr>
          <p:pic>
            <p:nvPicPr>
              <p:cNvPr id="68" name="Graphic 28" descr="Database with solid fill">
                <a:extLst>
                  <a:ext uri="{FF2B5EF4-FFF2-40B4-BE49-F238E27FC236}">
                    <a16:creationId xmlns:a16="http://schemas.microsoft.com/office/drawing/2014/main" id="{E38E35CF-A45C-4A43-8C7C-81FEA8443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038162" y="1948984"/>
                <a:ext cx="519131" cy="471090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0778024-20A5-4E86-9292-3DD0DFFCAE3F}"/>
                  </a:ext>
                </a:extLst>
              </p:cNvPr>
              <p:cNvSpPr txBox="1"/>
              <p:nvPr/>
            </p:nvSpPr>
            <p:spPr>
              <a:xfrm>
                <a:off x="5531041" y="1904474"/>
                <a:ext cx="2731058" cy="823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l-PL" sz="1200" b="1" dirty="0">
                    <a:hlinkClick r:id="rId13"/>
                  </a:rPr>
                  <a:t>Podaci, repozitoriji i otvorena znanost</a:t>
                </a:r>
                <a:endParaRPr lang="pl-PL" sz="1200" b="1" dirty="0"/>
              </a:p>
              <a:p>
                <a:pPr defTabSz="914377">
                  <a:spcBef>
                    <a:spcPts val="300"/>
                  </a:spcBef>
                </a:pP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Prikupljanje,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pohrana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dijeljenje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rezultata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rada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putem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digitalnih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repozitorija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arhiva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B1E956-F48B-4BA4-AD51-8A162F2F7AE7}"/>
                </a:ext>
              </a:extLst>
            </p:cNvPr>
            <p:cNvGrpSpPr/>
            <p:nvPr/>
          </p:nvGrpSpPr>
          <p:grpSpPr>
            <a:xfrm>
              <a:off x="5006312" y="2971388"/>
              <a:ext cx="3140807" cy="984885"/>
              <a:chOff x="5006312" y="2971388"/>
              <a:chExt cx="3140807" cy="984885"/>
            </a:xfrm>
          </p:grpSpPr>
          <p:pic>
            <p:nvPicPr>
              <p:cNvPr id="72" name="Graphic 36" descr="Group brainstorm with solid fill">
                <a:extLst>
                  <a:ext uri="{FF2B5EF4-FFF2-40B4-BE49-F238E27FC236}">
                    <a16:creationId xmlns:a16="http://schemas.microsoft.com/office/drawing/2014/main" id="{6149E762-C06A-4338-9496-B76AFE639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006312" y="2991869"/>
                <a:ext cx="524729" cy="503844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62D76E2-4496-4E7F-831A-DA131F9F2EA5}"/>
                  </a:ext>
                </a:extLst>
              </p:cNvPr>
              <p:cNvSpPr txBox="1"/>
              <p:nvPr/>
            </p:nvSpPr>
            <p:spPr>
              <a:xfrm>
                <a:off x="5557293" y="2971388"/>
                <a:ext cx="2589826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l-PL" sz="1200" b="1" dirty="0">
                    <a:hlinkClick r:id="rId16"/>
                  </a:rPr>
                  <a:t>Informacijska podrška administraciji i poslovanju</a:t>
                </a:r>
                <a:endParaRPr lang="pl-PL" sz="1200" b="1" dirty="0"/>
              </a:p>
              <a:p>
                <a:pPr defTabSz="914377">
                  <a:spcBef>
                    <a:spcPts val="300"/>
                  </a:spcBef>
                </a:pP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Razvoj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održavanje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informacijskih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sustava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za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visoko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obrazovanje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znanstvenu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djelatnost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65A610-A000-45E7-B51A-BB0AB2E49A67}"/>
                </a:ext>
              </a:extLst>
            </p:cNvPr>
            <p:cNvGrpSpPr/>
            <p:nvPr/>
          </p:nvGrpSpPr>
          <p:grpSpPr>
            <a:xfrm>
              <a:off x="4980062" y="4067508"/>
              <a:ext cx="3324641" cy="807034"/>
              <a:chOff x="4980062" y="4067508"/>
              <a:chExt cx="3324641" cy="807034"/>
            </a:xfrm>
          </p:grpSpPr>
          <p:pic>
            <p:nvPicPr>
              <p:cNvPr id="76" name="Graphic 61" descr="Internet with solid fill">
                <a:extLst>
                  <a:ext uri="{FF2B5EF4-FFF2-40B4-BE49-F238E27FC236}">
                    <a16:creationId xmlns:a16="http://schemas.microsoft.com/office/drawing/2014/main" id="{B05F1259-C778-4DC7-B9F7-611114FB7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980062" y="4067508"/>
                <a:ext cx="577231" cy="624845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E23F6C0-4075-4672-83F3-5DD870DEAE60}"/>
                  </a:ext>
                </a:extLst>
              </p:cNvPr>
              <p:cNvSpPr txBox="1"/>
              <p:nvPr/>
            </p:nvSpPr>
            <p:spPr>
              <a:xfrm>
                <a:off x="5573645" y="4074323"/>
                <a:ext cx="2731058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1" dirty="0" err="1">
                    <a:hlinkClick r:id="rId19"/>
                  </a:rPr>
                  <a:t>Digitalni</a:t>
                </a:r>
                <a:r>
                  <a:rPr lang="en-GB" sz="1200" b="1" dirty="0">
                    <a:hlinkClick r:id="rId19"/>
                  </a:rPr>
                  <a:t> </a:t>
                </a:r>
                <a:r>
                  <a:rPr lang="en-GB" sz="1200" b="1" dirty="0" err="1">
                    <a:hlinkClick r:id="rId19"/>
                  </a:rPr>
                  <a:t>alati</a:t>
                </a:r>
                <a:endParaRPr lang="en-GB" sz="1200" b="1" dirty="0"/>
              </a:p>
              <a:p>
                <a:pPr defTabSz="914377">
                  <a:spcBef>
                    <a:spcPts val="300"/>
                  </a:spcBef>
                </a:pP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Alati koji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omogućavaju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ili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olakšavaju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obavljanje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zadataka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u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digitalnom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 </a:t>
                </a:r>
                <a:r>
                  <a:rPr lang="en-GB" sz="1050" dirty="0" err="1">
                    <a:solidFill>
                      <a:srgbClr val="0C0C0C"/>
                    </a:solidFill>
                    <a:latin typeface="Arial"/>
                  </a:rPr>
                  <a:t>okruženju</a:t>
                </a:r>
                <a:r>
                  <a:rPr lang="en-GB" sz="1050" dirty="0">
                    <a:solidFill>
                      <a:srgbClr val="0C0C0C"/>
                    </a:solidFill>
                    <a:latin typeface="Arial"/>
                  </a:rPr>
                  <a:t>.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152D74-AB18-4059-8DA5-ED978375C92A}"/>
              </a:ext>
            </a:extLst>
          </p:cNvPr>
          <p:cNvGrpSpPr/>
          <p:nvPr/>
        </p:nvGrpSpPr>
        <p:grpSpPr>
          <a:xfrm>
            <a:off x="8108462" y="1018406"/>
            <a:ext cx="3705720" cy="4365183"/>
            <a:chOff x="8108462" y="1018406"/>
            <a:chExt cx="3705720" cy="4365183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6812D4A-1183-4239-866A-B73FADE91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5" r="21885"/>
            <a:stretch/>
          </p:blipFill>
          <p:spPr>
            <a:xfrm>
              <a:off x="8893233" y="3223589"/>
              <a:ext cx="2160000" cy="2160000"/>
            </a:xfrm>
            <a:prstGeom prst="diamond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3C7A537-1FB2-4831-A095-9552A8A72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r="18750"/>
            <a:stretch/>
          </p:blipFill>
          <p:spPr>
            <a:xfrm>
              <a:off x="8893233" y="1018406"/>
              <a:ext cx="2160000" cy="2160000"/>
            </a:xfrm>
            <a:prstGeom prst="diamond">
              <a:avLst/>
            </a:prstGeom>
            <a:ln w="28575">
              <a:solidFill>
                <a:srgbClr val="FFFFFF"/>
              </a:solidFill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2E285D-AFC9-4FBF-9C04-EA6691AA084D}"/>
                </a:ext>
              </a:extLst>
            </p:cNvPr>
            <p:cNvGrpSpPr/>
            <p:nvPr/>
          </p:nvGrpSpPr>
          <p:grpSpPr>
            <a:xfrm>
              <a:off x="10292283" y="2426072"/>
              <a:ext cx="1521899" cy="1542309"/>
              <a:chOff x="10300795" y="2424448"/>
              <a:chExt cx="1521899" cy="154230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0D4BC68-F2E0-41B2-A051-2E19BBB4C4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85034">
                <a:off x="10300795" y="2424448"/>
                <a:ext cx="1521899" cy="1542309"/>
              </a:xfrm>
              <a:prstGeom prst="rect">
                <a:avLst/>
              </a:prstGeom>
              <a:solidFill>
                <a:srgbClr val="25408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C58E1D1-69EE-46CC-8443-6DB985CB5151}"/>
                  </a:ext>
                </a:extLst>
              </p:cNvPr>
              <p:cNvSpPr txBox="1"/>
              <p:nvPr/>
            </p:nvSpPr>
            <p:spPr>
              <a:xfrm>
                <a:off x="10529099" y="2992422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Znanost</a:t>
                </a:r>
                <a:endPara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51C974-1F29-4998-91C5-6E46E8BE2172}"/>
                </a:ext>
              </a:extLst>
            </p:cNvPr>
            <p:cNvGrpSpPr/>
            <p:nvPr/>
          </p:nvGrpSpPr>
          <p:grpSpPr>
            <a:xfrm>
              <a:off x="8108462" y="2440042"/>
              <a:ext cx="1522138" cy="1542551"/>
              <a:chOff x="8108462" y="2440042"/>
              <a:chExt cx="1522138" cy="1542551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97F557E-340B-43CD-81CC-BE050EC159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85034">
                <a:off x="8108462" y="2440042"/>
                <a:ext cx="1522138" cy="1542551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140399C-BE96-4E01-BD3A-36F328B83B5D}"/>
                  </a:ext>
                </a:extLst>
              </p:cNvPr>
              <p:cNvSpPr txBox="1"/>
              <p:nvPr/>
            </p:nvSpPr>
            <p:spPr>
              <a:xfrm>
                <a:off x="8172523" y="2853923"/>
                <a:ext cx="14414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r-HR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Visoko </a:t>
                </a:r>
                <a:br>
                  <a:rPr lang="hr-HR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hr-HR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obrazovanje</a:t>
                </a:r>
                <a:endPara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259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5744FC-A27F-464A-98B7-E4DDE62CD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6" y="744139"/>
            <a:ext cx="6123432" cy="61138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2A56BA-69D0-4294-A989-71F69634F9DB}"/>
              </a:ext>
            </a:extLst>
          </p:cNvPr>
          <p:cNvCxnSpPr>
            <a:cxnSpLocks/>
          </p:cNvCxnSpPr>
          <p:nvPr/>
        </p:nvCxnSpPr>
        <p:spPr>
          <a:xfrm>
            <a:off x="4149136" y="2234283"/>
            <a:ext cx="2627713" cy="70647"/>
          </a:xfrm>
          <a:prstGeom prst="line">
            <a:avLst/>
          </a:prstGeom>
          <a:ln w="28575">
            <a:solidFill>
              <a:srgbClr val="B04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DEAA7C-D139-44F0-8717-B10FB5557763}"/>
              </a:ext>
            </a:extLst>
          </p:cNvPr>
          <p:cNvCxnSpPr>
            <a:cxnSpLocks/>
          </p:cNvCxnSpPr>
          <p:nvPr/>
        </p:nvCxnSpPr>
        <p:spPr>
          <a:xfrm>
            <a:off x="4136635" y="2285891"/>
            <a:ext cx="2652984" cy="74435"/>
          </a:xfrm>
          <a:prstGeom prst="line">
            <a:avLst/>
          </a:prstGeom>
          <a:ln w="28575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1D53ED-DDA9-4912-8225-615F70AF3F31}"/>
              </a:ext>
            </a:extLst>
          </p:cNvPr>
          <p:cNvCxnSpPr/>
          <p:nvPr/>
        </p:nvCxnSpPr>
        <p:spPr>
          <a:xfrm>
            <a:off x="4974798" y="1861083"/>
            <a:ext cx="1853652" cy="377910"/>
          </a:xfrm>
          <a:prstGeom prst="line">
            <a:avLst/>
          </a:prstGeom>
          <a:ln w="28575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B7657F-786D-4377-AD13-B30283D0265D}"/>
              </a:ext>
            </a:extLst>
          </p:cNvPr>
          <p:cNvCxnSpPr/>
          <p:nvPr/>
        </p:nvCxnSpPr>
        <p:spPr>
          <a:xfrm>
            <a:off x="4976866" y="1804407"/>
            <a:ext cx="1853652" cy="377910"/>
          </a:xfrm>
          <a:prstGeom prst="line">
            <a:avLst/>
          </a:prstGeom>
          <a:ln w="28575">
            <a:solidFill>
              <a:srgbClr val="B04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AC662E-F6E8-4418-86DA-D995300481D3}"/>
              </a:ext>
            </a:extLst>
          </p:cNvPr>
          <p:cNvCxnSpPr/>
          <p:nvPr/>
        </p:nvCxnSpPr>
        <p:spPr>
          <a:xfrm>
            <a:off x="4681538" y="2164737"/>
            <a:ext cx="85334" cy="2177878"/>
          </a:xfrm>
          <a:prstGeom prst="line">
            <a:avLst/>
          </a:prstGeom>
          <a:ln w="28575">
            <a:solidFill>
              <a:srgbClr val="B04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EE39D9-0233-48E0-A01C-820D102CA01A}"/>
              </a:ext>
            </a:extLst>
          </p:cNvPr>
          <p:cNvCxnSpPr>
            <a:cxnSpLocks/>
          </p:cNvCxnSpPr>
          <p:nvPr/>
        </p:nvCxnSpPr>
        <p:spPr>
          <a:xfrm>
            <a:off x="4620645" y="2154607"/>
            <a:ext cx="85334" cy="2212934"/>
          </a:xfrm>
          <a:prstGeom prst="line">
            <a:avLst/>
          </a:prstGeom>
          <a:ln w="28575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255C90-8774-4646-9373-FBD56D5003CE}"/>
              </a:ext>
            </a:extLst>
          </p:cNvPr>
          <p:cNvCxnSpPr>
            <a:cxnSpLocks/>
          </p:cNvCxnSpPr>
          <p:nvPr/>
        </p:nvCxnSpPr>
        <p:spPr>
          <a:xfrm flipH="1">
            <a:off x="3335346" y="2259791"/>
            <a:ext cx="475132" cy="316935"/>
          </a:xfrm>
          <a:prstGeom prst="line">
            <a:avLst/>
          </a:prstGeom>
          <a:ln w="28575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FE4BE2-3F86-4B16-8B4F-71C24EF7E2CC}"/>
              </a:ext>
            </a:extLst>
          </p:cNvPr>
          <p:cNvCxnSpPr>
            <a:cxnSpLocks/>
          </p:cNvCxnSpPr>
          <p:nvPr/>
        </p:nvCxnSpPr>
        <p:spPr>
          <a:xfrm flipH="1">
            <a:off x="3374727" y="2126318"/>
            <a:ext cx="1177983" cy="517327"/>
          </a:xfrm>
          <a:prstGeom prst="line">
            <a:avLst/>
          </a:prstGeom>
          <a:ln w="28575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09EDF8-0CD5-4413-9346-888F26D485E3}"/>
              </a:ext>
            </a:extLst>
          </p:cNvPr>
          <p:cNvCxnSpPr/>
          <p:nvPr/>
        </p:nvCxnSpPr>
        <p:spPr>
          <a:xfrm>
            <a:off x="4069144" y="2280004"/>
            <a:ext cx="679316" cy="2062611"/>
          </a:xfrm>
          <a:prstGeom prst="line">
            <a:avLst/>
          </a:prstGeom>
          <a:ln w="28575">
            <a:solidFill>
              <a:srgbClr val="B04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40B210-D99A-4605-9A3C-FAA7BE1B5F14}"/>
              </a:ext>
            </a:extLst>
          </p:cNvPr>
          <p:cNvCxnSpPr>
            <a:cxnSpLocks/>
          </p:cNvCxnSpPr>
          <p:nvPr/>
        </p:nvCxnSpPr>
        <p:spPr>
          <a:xfrm flipH="1">
            <a:off x="3383264" y="2150756"/>
            <a:ext cx="1254780" cy="545527"/>
          </a:xfrm>
          <a:prstGeom prst="line">
            <a:avLst/>
          </a:prstGeom>
          <a:ln w="28575">
            <a:solidFill>
              <a:srgbClr val="B04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55700B-8990-424A-9480-1009BF7FA9F8}"/>
              </a:ext>
            </a:extLst>
          </p:cNvPr>
          <p:cNvCxnSpPr>
            <a:cxnSpLocks/>
          </p:cNvCxnSpPr>
          <p:nvPr/>
        </p:nvCxnSpPr>
        <p:spPr>
          <a:xfrm flipH="1">
            <a:off x="3352745" y="2299307"/>
            <a:ext cx="506448" cy="335352"/>
          </a:xfrm>
          <a:prstGeom prst="line">
            <a:avLst/>
          </a:prstGeom>
          <a:ln w="28575">
            <a:solidFill>
              <a:srgbClr val="B04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AB3C0E-FF47-4F47-B62B-CCB20A8DD986}"/>
              </a:ext>
            </a:extLst>
          </p:cNvPr>
          <p:cNvGrpSpPr/>
          <p:nvPr/>
        </p:nvGrpSpPr>
        <p:grpSpPr>
          <a:xfrm>
            <a:off x="2713919" y="-241642"/>
            <a:ext cx="1355262" cy="1770912"/>
            <a:chOff x="6249850" y="281508"/>
            <a:chExt cx="1085850" cy="151877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0335598-DAAD-4EC5-BEA5-C5A6CB60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9850" y="281508"/>
              <a:ext cx="1085850" cy="1085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3699B1-6133-4573-92E5-76E9082D5723}"/>
                </a:ext>
              </a:extLst>
            </p:cNvPr>
            <p:cNvCxnSpPr>
              <a:cxnSpLocks/>
            </p:cNvCxnSpPr>
            <p:nvPr/>
          </p:nvCxnSpPr>
          <p:spPr>
            <a:xfrm>
              <a:off x="6712124" y="1049180"/>
              <a:ext cx="422192" cy="75110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8982D2A-C0F9-40EC-9065-F8A8F8106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685" y="133494"/>
            <a:ext cx="1355260" cy="126611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99D160-9A8D-43F2-986B-40E2468D1175}"/>
              </a:ext>
            </a:extLst>
          </p:cNvPr>
          <p:cNvCxnSpPr>
            <a:cxnSpLocks/>
            <a:endCxn id="40" idx="2"/>
          </p:cNvCxnSpPr>
          <p:nvPr/>
        </p:nvCxnSpPr>
        <p:spPr>
          <a:xfrm flipH="1">
            <a:off x="4271726" y="916384"/>
            <a:ext cx="2063959" cy="763054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20B58F-2300-4292-95FD-38521EE4CC3E}"/>
              </a:ext>
            </a:extLst>
          </p:cNvPr>
          <p:cNvCxnSpPr/>
          <p:nvPr/>
        </p:nvCxnSpPr>
        <p:spPr>
          <a:xfrm>
            <a:off x="4014777" y="2304930"/>
            <a:ext cx="679316" cy="2062611"/>
          </a:xfrm>
          <a:prstGeom prst="line">
            <a:avLst/>
          </a:prstGeom>
          <a:ln w="28575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D75F0569-72BB-483B-832A-5DD2FDF14E8F}"/>
              </a:ext>
            </a:extLst>
          </p:cNvPr>
          <p:cNvSpPr>
            <a:spLocks noChangeAspect="1"/>
          </p:cNvSpPr>
          <p:nvPr/>
        </p:nvSpPr>
        <p:spPr>
          <a:xfrm>
            <a:off x="3473655" y="1374733"/>
            <a:ext cx="978143" cy="978077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ln w="19050">
            <a:solidFill>
              <a:srgbClr val="25408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DD22872-63E5-44F9-8D90-256EA232EC60}"/>
              </a:ext>
            </a:extLst>
          </p:cNvPr>
          <p:cNvSpPr>
            <a:spLocks noChangeAspect="1"/>
          </p:cNvSpPr>
          <p:nvPr/>
        </p:nvSpPr>
        <p:spPr>
          <a:xfrm>
            <a:off x="4271726" y="1190398"/>
            <a:ext cx="978143" cy="978077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ln w="19050">
            <a:solidFill>
              <a:srgbClr val="25408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42D37DE-24C7-4EBE-A9EE-DF50E47EF410}"/>
              </a:ext>
            </a:extLst>
          </p:cNvPr>
          <p:cNvSpPr>
            <a:spLocks noChangeAspect="1"/>
          </p:cNvSpPr>
          <p:nvPr/>
        </p:nvSpPr>
        <p:spPr>
          <a:xfrm>
            <a:off x="6758964" y="1780567"/>
            <a:ext cx="978143" cy="978077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ln w="19050">
            <a:solidFill>
              <a:srgbClr val="25408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D06B3A9-E834-434F-B23A-8C8E1417BE10}"/>
              </a:ext>
            </a:extLst>
          </p:cNvPr>
          <p:cNvSpPr>
            <a:spLocks noChangeAspect="1"/>
          </p:cNvSpPr>
          <p:nvPr/>
        </p:nvSpPr>
        <p:spPr>
          <a:xfrm>
            <a:off x="4239860" y="4283277"/>
            <a:ext cx="978143" cy="978077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ln w="19050">
            <a:solidFill>
              <a:srgbClr val="25408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47EED65-77EA-4F2E-88AC-4A4A3D3EA4EA}"/>
              </a:ext>
            </a:extLst>
          </p:cNvPr>
          <p:cNvSpPr>
            <a:spLocks noChangeAspect="1"/>
          </p:cNvSpPr>
          <p:nvPr/>
        </p:nvSpPr>
        <p:spPr>
          <a:xfrm>
            <a:off x="2544679" y="2126318"/>
            <a:ext cx="978143" cy="978077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ln w="12700">
            <a:solidFill>
              <a:srgbClr val="25408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D5CDB99-1AD6-46FB-AEAA-9E0DB6084357}"/>
              </a:ext>
            </a:extLst>
          </p:cNvPr>
          <p:cNvGrpSpPr/>
          <p:nvPr/>
        </p:nvGrpSpPr>
        <p:grpSpPr>
          <a:xfrm>
            <a:off x="1579163" y="4442373"/>
            <a:ext cx="1146081" cy="1393597"/>
            <a:chOff x="1489792" y="4561077"/>
            <a:chExt cx="1146081" cy="1393597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660EAD1-B990-4B0A-B1AE-5463A5637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792" y="5190620"/>
              <a:ext cx="1146081" cy="764054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1AE4D32-54A3-4406-9A28-C836CE0EA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590" y="4561077"/>
              <a:ext cx="262483" cy="57061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15DDBC-3271-4A53-8C59-2B9DE00B7805}"/>
              </a:ext>
            </a:extLst>
          </p:cNvPr>
          <p:cNvSpPr/>
          <p:nvPr/>
        </p:nvSpPr>
        <p:spPr>
          <a:xfrm>
            <a:off x="2784087" y="6339840"/>
            <a:ext cx="1365049" cy="37592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1836BFB-BA09-4E49-B35B-374C2F7F947A}"/>
              </a:ext>
            </a:extLst>
          </p:cNvPr>
          <p:cNvGrpSpPr/>
          <p:nvPr/>
        </p:nvGrpSpPr>
        <p:grpSpPr>
          <a:xfrm>
            <a:off x="1247254" y="1023112"/>
            <a:ext cx="5400667" cy="3837308"/>
            <a:chOff x="282448" y="653994"/>
            <a:chExt cx="6289841" cy="4469087"/>
          </a:xfrm>
        </p:grpSpPr>
        <p:sp>
          <p:nvSpPr>
            <p:cNvPr id="99" name="Block Arc 98">
              <a:extLst>
                <a:ext uri="{FF2B5EF4-FFF2-40B4-BE49-F238E27FC236}">
                  <a16:creationId xmlns:a16="http://schemas.microsoft.com/office/drawing/2014/main" id="{4E25258A-532B-464B-9C7E-66C9DD371B8E}"/>
                </a:ext>
              </a:extLst>
            </p:cNvPr>
            <p:cNvSpPr/>
            <p:nvPr/>
          </p:nvSpPr>
          <p:spPr>
            <a:xfrm rot="6481027">
              <a:off x="3794506" y="1611667"/>
              <a:ext cx="1968000" cy="1968000"/>
            </a:xfrm>
            <a:prstGeom prst="blockArc">
              <a:avLst>
                <a:gd name="adj1" fmla="val 15152824"/>
                <a:gd name="adj2" fmla="val 21169123"/>
                <a:gd name="adj3" fmla="val 20206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1AAFF2F2-85E7-4D86-98B1-405CC6E59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6" t="-201" r="41228" b="201"/>
            <a:stretch/>
          </p:blipFill>
          <p:spPr>
            <a:xfrm>
              <a:off x="3192917" y="2999864"/>
              <a:ext cx="2123217" cy="2123217"/>
            </a:xfrm>
            <a:prstGeom prst="ellipse">
              <a:avLst/>
            </a:prstGeom>
            <a:ln w="28575">
              <a:solidFill>
                <a:srgbClr val="DA2934"/>
              </a:solidFill>
            </a:ln>
          </p:spPr>
        </p:pic>
        <p:sp>
          <p:nvSpPr>
            <p:cNvPr id="101" name="Block Arc 100">
              <a:extLst>
                <a:ext uri="{FF2B5EF4-FFF2-40B4-BE49-F238E27FC236}">
                  <a16:creationId xmlns:a16="http://schemas.microsoft.com/office/drawing/2014/main" id="{88CB8D41-3B50-41B0-9E5D-3776D1B456D6}"/>
                </a:ext>
              </a:extLst>
            </p:cNvPr>
            <p:cNvSpPr/>
            <p:nvPr/>
          </p:nvSpPr>
          <p:spPr>
            <a:xfrm rot="17263828">
              <a:off x="1789516" y="1222924"/>
              <a:ext cx="2745487" cy="2745487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4B1A1A2-58B2-482A-92E5-9E623DE21A4F}"/>
                </a:ext>
              </a:extLst>
            </p:cNvPr>
            <p:cNvSpPr/>
            <p:nvPr/>
          </p:nvSpPr>
          <p:spPr>
            <a:xfrm>
              <a:off x="3175791" y="653994"/>
              <a:ext cx="1952852" cy="1971966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Napredno računanje</a:t>
              </a:r>
            </a:p>
            <a:p>
              <a:pPr algn="ctr"/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C392AA2-9F58-4C80-8637-A4D601A10852}"/>
                </a:ext>
              </a:extLst>
            </p:cNvPr>
            <p:cNvSpPr/>
            <p:nvPr/>
          </p:nvSpPr>
          <p:spPr>
            <a:xfrm>
              <a:off x="282448" y="2811274"/>
              <a:ext cx="1179667" cy="321937"/>
            </a:xfrm>
            <a:prstGeom prst="rect">
              <a:avLst/>
            </a:prstGeom>
            <a:solidFill>
              <a:srgbClr val="02499C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760" dirty="0">
                  <a:solidFill>
                    <a:schemeClr val="bg1"/>
                  </a:solidFill>
                </a:rPr>
                <a:t>Ivan Supek</a:t>
              </a:r>
              <a:endParaRPr lang="en-GB" sz="760" dirty="0">
                <a:solidFill>
                  <a:schemeClr val="bg1"/>
                </a:solidFill>
              </a:endParaRPr>
            </a:p>
          </p:txBody>
        </p:sp>
        <p:sp>
          <p:nvSpPr>
            <p:cNvPr id="104" name="Block Arc 103">
              <a:extLst>
                <a:ext uri="{FF2B5EF4-FFF2-40B4-BE49-F238E27FC236}">
                  <a16:creationId xmlns:a16="http://schemas.microsoft.com/office/drawing/2014/main" id="{A0ABCDA2-2395-43AF-AD88-84DBDDB7B276}"/>
                </a:ext>
              </a:extLst>
            </p:cNvPr>
            <p:cNvSpPr/>
            <p:nvPr/>
          </p:nvSpPr>
          <p:spPr>
            <a:xfrm rot="16045339">
              <a:off x="991679" y="2055074"/>
              <a:ext cx="2104257" cy="2104257"/>
            </a:xfrm>
            <a:prstGeom prst="blockArc">
              <a:avLst>
                <a:gd name="adj1" fmla="val 7085974"/>
                <a:gd name="adj2" fmla="val 16354367"/>
                <a:gd name="adj3" fmla="val 20758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8F73C31F-1B90-4E50-9106-0A6B7E392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4" r="16604"/>
            <a:stretch/>
          </p:blipFill>
          <p:spPr>
            <a:xfrm>
              <a:off x="2331563" y="1737543"/>
              <a:ext cx="1971967" cy="1971967"/>
            </a:xfrm>
            <a:prstGeom prst="ellipse">
              <a:avLst/>
            </a:prstGeom>
            <a:ln w="28575">
              <a:solidFill>
                <a:srgbClr val="DA2934"/>
              </a:solidFill>
            </a:ln>
          </p:spPr>
        </p:pic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6BD8BDA9-531A-4088-854A-1508C71FA1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8754" y="2472103"/>
              <a:ext cx="1270203" cy="127020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92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solidFill>
                    <a:srgbClr val="DA29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Supek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11595E8-25C3-4A49-8E03-37C6F31F289E}"/>
                </a:ext>
              </a:extLst>
            </p:cNvPr>
            <p:cNvSpPr/>
            <p:nvPr/>
          </p:nvSpPr>
          <p:spPr>
            <a:xfrm>
              <a:off x="5299974" y="2299125"/>
              <a:ext cx="1272315" cy="321937"/>
            </a:xfrm>
            <a:prstGeom prst="rect">
              <a:avLst/>
            </a:prstGeom>
            <a:solidFill>
              <a:srgbClr val="02499C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hr-HR" sz="760" dirty="0">
                  <a:solidFill>
                    <a:schemeClr val="bg1"/>
                  </a:solidFill>
                </a:rPr>
                <a:t>Faust Vrančić</a:t>
              </a:r>
              <a:endParaRPr lang="en-GB" sz="760" dirty="0">
                <a:solidFill>
                  <a:schemeClr val="bg1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9E7615D-EFE0-4E75-991B-437DFBFA2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0593" y="1922444"/>
              <a:ext cx="1298944" cy="12989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92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b="1" dirty="0">
                  <a:solidFill>
                    <a:srgbClr val="DA29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Vrančić</a:t>
              </a: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8EAD68AA-D7FB-46B7-A328-A8862730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13" y="3107202"/>
              <a:ext cx="346577" cy="34657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880EBF7-C28B-48CB-8991-C6B7B1C41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354" y="2017810"/>
              <a:ext cx="323077" cy="32307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DE928D2-625D-4B8E-B283-4312EB5EBF1D}"/>
              </a:ext>
            </a:extLst>
          </p:cNvPr>
          <p:cNvGrpSpPr/>
          <p:nvPr/>
        </p:nvGrpSpPr>
        <p:grpSpPr>
          <a:xfrm>
            <a:off x="4983091" y="2328557"/>
            <a:ext cx="3821346" cy="3405962"/>
            <a:chOff x="4516435" y="2680407"/>
            <a:chExt cx="4450498" cy="3966724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0389A7C-1177-4BD0-9EBF-71788379F657}"/>
                </a:ext>
              </a:extLst>
            </p:cNvPr>
            <p:cNvSpPr/>
            <p:nvPr/>
          </p:nvSpPr>
          <p:spPr>
            <a:xfrm>
              <a:off x="7489799" y="5283357"/>
              <a:ext cx="1477134" cy="321937"/>
            </a:xfrm>
            <a:prstGeom prst="rect">
              <a:avLst/>
            </a:prstGeom>
            <a:solidFill>
              <a:srgbClr val="02499C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hr-HR" sz="760" dirty="0">
                  <a:solidFill>
                    <a:schemeClr val="bg1"/>
                  </a:solidFill>
                </a:rPr>
                <a:t>Andrija Štampar</a:t>
              </a:r>
              <a:endParaRPr lang="en-GB" sz="760" dirty="0">
                <a:solidFill>
                  <a:schemeClr val="bg1"/>
                </a:solidFill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8185FC29-BF22-4410-A8F4-B5DAE11A6866}"/>
                </a:ext>
              </a:extLst>
            </p:cNvPr>
            <p:cNvGrpSpPr/>
            <p:nvPr/>
          </p:nvGrpSpPr>
          <p:grpSpPr>
            <a:xfrm>
              <a:off x="4516435" y="2680407"/>
              <a:ext cx="4436584" cy="3966724"/>
              <a:chOff x="4516435" y="2680407"/>
              <a:chExt cx="4436584" cy="3966724"/>
            </a:xfrm>
          </p:grpSpPr>
          <p:sp>
            <p:nvSpPr>
              <p:cNvPr id="115" name="Block Arc 114">
                <a:extLst>
                  <a:ext uri="{FF2B5EF4-FFF2-40B4-BE49-F238E27FC236}">
                    <a16:creationId xmlns:a16="http://schemas.microsoft.com/office/drawing/2014/main" id="{10DF47CF-7995-4E58-947A-40A1859996E1}"/>
                  </a:ext>
                </a:extLst>
              </p:cNvPr>
              <p:cNvSpPr/>
              <p:nvPr/>
            </p:nvSpPr>
            <p:spPr>
              <a:xfrm rot="11045210">
                <a:off x="5894756" y="4542873"/>
                <a:ext cx="2104257" cy="2104258"/>
              </a:xfrm>
              <a:prstGeom prst="blockArc">
                <a:avLst>
                  <a:gd name="adj1" fmla="val 10487550"/>
                  <a:gd name="adj2" fmla="val 18555651"/>
                  <a:gd name="adj3" fmla="val 19290"/>
                </a:avLst>
              </a:prstGeom>
              <a:solidFill>
                <a:srgbClr val="DA2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Block Arc 115">
                <a:extLst>
                  <a:ext uri="{FF2B5EF4-FFF2-40B4-BE49-F238E27FC236}">
                    <a16:creationId xmlns:a16="http://schemas.microsoft.com/office/drawing/2014/main" id="{BBA45190-4C6F-4624-AF95-4C2ACCE8DC35}"/>
                  </a:ext>
                </a:extLst>
              </p:cNvPr>
              <p:cNvSpPr/>
              <p:nvPr/>
            </p:nvSpPr>
            <p:spPr>
              <a:xfrm rot="1737891">
                <a:off x="6207531" y="2680407"/>
                <a:ext cx="2745488" cy="2745487"/>
              </a:xfrm>
              <a:prstGeom prst="blockArc">
                <a:avLst>
                  <a:gd name="adj1" fmla="val 15129285"/>
                  <a:gd name="adj2" fmla="val 207011"/>
                  <a:gd name="adj3" fmla="val 16855"/>
                </a:avLst>
              </a:prstGeom>
              <a:solidFill>
                <a:srgbClr val="DA2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Block Arc 116">
                <a:extLst>
                  <a:ext uri="{FF2B5EF4-FFF2-40B4-BE49-F238E27FC236}">
                    <a16:creationId xmlns:a16="http://schemas.microsoft.com/office/drawing/2014/main" id="{3D97DEB4-124E-4AB8-90C8-218763C60087}"/>
                  </a:ext>
                </a:extLst>
              </p:cNvPr>
              <p:cNvSpPr/>
              <p:nvPr/>
            </p:nvSpPr>
            <p:spPr>
              <a:xfrm rot="10800000">
                <a:off x="4516435" y="3063829"/>
                <a:ext cx="3150632" cy="2990016"/>
              </a:xfrm>
              <a:prstGeom prst="blockArc">
                <a:avLst>
                  <a:gd name="adj1" fmla="val 14695556"/>
                  <a:gd name="adj2" fmla="val 20228265"/>
                  <a:gd name="adj3" fmla="val 16906"/>
                </a:avLst>
              </a:prstGeom>
              <a:solidFill>
                <a:srgbClr val="DA2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AE01221-E9E1-4C47-A888-30C8CE01101C}"/>
                  </a:ext>
                </a:extLst>
              </p:cNvPr>
              <p:cNvSpPr/>
              <p:nvPr/>
            </p:nvSpPr>
            <p:spPr>
              <a:xfrm>
                <a:off x="6539568" y="3038471"/>
                <a:ext cx="2029359" cy="2029357"/>
              </a:xfrm>
              <a:prstGeom prst="ellipse">
                <a:avLst/>
              </a:prstGeom>
              <a:solidFill>
                <a:srgbClr val="DA293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Virtualni podatkovni centri</a:t>
                </a:r>
              </a:p>
            </p:txBody>
          </p:sp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C50258DE-42AD-4D58-8C9F-B8A2954B1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6523" r="16523"/>
              <a:stretch/>
            </p:blipFill>
            <p:spPr>
              <a:xfrm>
                <a:off x="5041582" y="3544158"/>
                <a:ext cx="2029359" cy="2029359"/>
              </a:xfrm>
              <a:prstGeom prst="ellipse">
                <a:avLst/>
              </a:prstGeom>
              <a:ln w="28575">
                <a:solidFill>
                  <a:srgbClr val="DA2934"/>
                </a:solidFill>
              </a:ln>
              <a:effectLst/>
            </p:spPr>
          </p:pic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582C4FBC-C58A-4DFB-8E8D-9EA4605783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95459" y="4829045"/>
                <a:ext cx="1407173" cy="140717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D92A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100" b="1" dirty="0">
                    <a:solidFill>
                      <a:srgbClr val="DA293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Štampar</a:t>
                </a:r>
              </a:p>
            </p:txBody>
          </p:sp>
        </p:grp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EF8A8EE1-430B-48A6-8048-7FB875E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644" y="5563223"/>
              <a:ext cx="341723" cy="34172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FC43F4D-3E99-4B29-A4E7-987EAE5A20E8}"/>
              </a:ext>
            </a:extLst>
          </p:cNvPr>
          <p:cNvGrpSpPr/>
          <p:nvPr/>
        </p:nvGrpSpPr>
        <p:grpSpPr>
          <a:xfrm>
            <a:off x="7980356" y="1241563"/>
            <a:ext cx="3461054" cy="3451834"/>
            <a:chOff x="7942677" y="1620287"/>
            <a:chExt cx="4030887" cy="402014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DD18D61-8EC5-460B-96BF-5A079F842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98368" y="3614734"/>
              <a:ext cx="1675196" cy="16751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92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25" dirty="0">
                  <a:solidFill>
                    <a:srgbClr val="DA29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Znanstveni softver</a:t>
              </a:r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B027A5DB-1D4A-4E6E-8E64-136837109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-1181" t="972" r="1181" b="16950"/>
            <a:stretch/>
          </p:blipFill>
          <p:spPr>
            <a:xfrm>
              <a:off x="7942677" y="1620287"/>
              <a:ext cx="2029359" cy="2029359"/>
            </a:xfrm>
            <a:prstGeom prst="ellipse">
              <a:avLst/>
            </a:prstGeom>
            <a:ln w="28575">
              <a:solidFill>
                <a:srgbClr val="DA293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461E9A9-417A-466E-BBEC-0076AFD0FDA7}"/>
                </a:ext>
              </a:extLst>
            </p:cNvPr>
            <p:cNvSpPr/>
            <p:nvPr/>
          </p:nvSpPr>
          <p:spPr>
            <a:xfrm>
              <a:off x="8670442" y="2629724"/>
              <a:ext cx="2090604" cy="2090604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Specijalizirana podrška </a:t>
              </a:r>
              <a:br>
                <a:rPr lang="hr-HR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r-HR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e-znanstvenika</a:t>
              </a: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5F9F55C-0FB9-498B-9F83-37745A7D5EAF}"/>
                </a:ext>
              </a:extLst>
            </p:cNvPr>
            <p:cNvGrpSpPr/>
            <p:nvPr/>
          </p:nvGrpSpPr>
          <p:grpSpPr>
            <a:xfrm>
              <a:off x="8915542" y="4459218"/>
              <a:ext cx="2451641" cy="1181218"/>
              <a:chOff x="1902170" y="1474234"/>
              <a:chExt cx="9190495" cy="343836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1492420-E87A-43A4-BA8F-617BFC2CF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20958403">
                <a:off x="1902170" y="1474234"/>
                <a:ext cx="6183822" cy="2249845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030B749-436D-4D82-BBCF-87586A4B9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20958403">
                <a:off x="5290083" y="2801456"/>
                <a:ext cx="5802582" cy="2111140"/>
              </a:xfrm>
              <a:prstGeom prst="rect">
                <a:avLst/>
              </a:prstGeom>
            </p:spPr>
          </p:pic>
        </p:grp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4DAFAE51-75AB-452A-94C8-8D0D193C7CC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r="14792"/>
          <a:stretch/>
        </p:blipFill>
        <p:spPr>
          <a:xfrm>
            <a:off x="5013588" y="848829"/>
            <a:ext cx="1152000" cy="1152000"/>
          </a:xfrm>
          <a:prstGeom prst="flowChartConnector">
            <a:avLst/>
          </a:prstGeom>
          <a:ln w="19050">
            <a:solidFill>
              <a:srgbClr val="25408F"/>
            </a:solidFill>
          </a:ln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85926E9-BD74-4B12-98E4-697BEA01642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947052" y="973512"/>
            <a:ext cx="1152000" cy="1152000"/>
          </a:xfrm>
          <a:prstGeom prst="flowChartConnector">
            <a:avLst/>
          </a:prstGeom>
          <a:ln w="19050">
            <a:solidFill>
              <a:srgbClr val="25408F"/>
            </a:solidFill>
          </a:ln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3849CEC1-B573-49D4-BC17-55679D9A387F}"/>
              </a:ext>
            </a:extLst>
          </p:cNvPr>
          <p:cNvSpPr/>
          <p:nvPr/>
        </p:nvSpPr>
        <p:spPr>
          <a:xfrm>
            <a:off x="3721927" y="1007719"/>
            <a:ext cx="1676784" cy="1693196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Napredno računanje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3953C2C3-E2C0-43D9-8627-19EF96BF1D2F}"/>
              </a:ext>
            </a:extLst>
          </p:cNvPr>
          <p:cNvSpPr/>
          <p:nvPr/>
        </p:nvSpPr>
        <p:spPr>
          <a:xfrm>
            <a:off x="6710572" y="2620610"/>
            <a:ext cx="1742475" cy="1742474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Virtualni podatkovni centri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8B01FB16-0C9B-4A3F-856C-6F9756B4D83E}"/>
              </a:ext>
            </a:extLst>
          </p:cNvPr>
          <p:cNvSpPr/>
          <p:nvPr/>
        </p:nvSpPr>
        <p:spPr>
          <a:xfrm>
            <a:off x="8595591" y="2092906"/>
            <a:ext cx="1795062" cy="1795062"/>
          </a:xfrm>
          <a:prstGeom prst="ellipse">
            <a:avLst/>
          </a:prstGeom>
          <a:solidFill>
            <a:srgbClr val="DA293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Specijalizirana podrška </a:t>
            </a:r>
            <a:br>
              <a:rPr lang="hr-HR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e-znanstvenika</a:t>
            </a:r>
          </a:p>
        </p:txBody>
      </p:sp>
    </p:spTree>
    <p:extLst>
      <p:ext uri="{BB962C8B-B14F-4D97-AF65-F5344CB8AC3E}">
        <p14:creationId xmlns:p14="http://schemas.microsoft.com/office/powerpoint/2010/main" val="132486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4" presetClass="exit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5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Block Arc 36">
            <a:extLst>
              <a:ext uri="{FF2B5EF4-FFF2-40B4-BE49-F238E27FC236}">
                <a16:creationId xmlns:a16="http://schemas.microsoft.com/office/drawing/2014/main" id="{66A62148-26A1-4893-9F2D-2BDD62D9A0EC}"/>
              </a:ext>
            </a:extLst>
          </p:cNvPr>
          <p:cNvSpPr/>
          <p:nvPr/>
        </p:nvSpPr>
        <p:spPr>
          <a:xfrm rot="7480284">
            <a:off x="8045329" y="2972505"/>
            <a:ext cx="2672191" cy="2672191"/>
          </a:xfrm>
          <a:prstGeom prst="blockArc">
            <a:avLst>
              <a:gd name="adj1" fmla="val 13819653"/>
              <a:gd name="adj2" fmla="val 719535"/>
              <a:gd name="adj3" fmla="val 20636"/>
            </a:avLst>
          </a:prstGeom>
          <a:solidFill>
            <a:srgbClr val="00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65" name="Block Arc 36">
            <a:extLst>
              <a:ext uri="{FF2B5EF4-FFF2-40B4-BE49-F238E27FC236}">
                <a16:creationId xmlns:a16="http://schemas.microsoft.com/office/drawing/2014/main" id="{734C3E1F-1769-4460-9421-FB408BAFB3A9}"/>
              </a:ext>
            </a:extLst>
          </p:cNvPr>
          <p:cNvSpPr/>
          <p:nvPr/>
        </p:nvSpPr>
        <p:spPr>
          <a:xfrm rot="9781422">
            <a:off x="3316167" y="3127646"/>
            <a:ext cx="2684123" cy="2691251"/>
          </a:xfrm>
          <a:prstGeom prst="blockArc">
            <a:avLst>
              <a:gd name="adj1" fmla="val 12738478"/>
              <a:gd name="adj2" fmla="val 2415602"/>
              <a:gd name="adj3" fmla="val 22217"/>
            </a:avLst>
          </a:prstGeom>
          <a:solidFill>
            <a:srgbClr val="003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7" name="Block Arc 36">
            <a:extLst>
              <a:ext uri="{FF2B5EF4-FFF2-40B4-BE49-F238E27FC236}">
                <a16:creationId xmlns:a16="http://schemas.microsoft.com/office/drawing/2014/main" id="{FFCE45B5-1D32-4F20-9DD3-430D7C2CB3C9}"/>
              </a:ext>
            </a:extLst>
          </p:cNvPr>
          <p:cNvSpPr/>
          <p:nvPr/>
        </p:nvSpPr>
        <p:spPr>
          <a:xfrm rot="13131583">
            <a:off x="1822271" y="1587066"/>
            <a:ext cx="2797471" cy="2797471"/>
          </a:xfrm>
          <a:prstGeom prst="blockArc">
            <a:avLst>
              <a:gd name="adj1" fmla="val 9653693"/>
              <a:gd name="adj2" fmla="val 6303164"/>
              <a:gd name="adj3" fmla="val 20473"/>
            </a:avLst>
          </a:prstGeom>
          <a:solidFill>
            <a:srgbClr val="F9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6" name="Oval 37">
            <a:extLst>
              <a:ext uri="{FF2B5EF4-FFF2-40B4-BE49-F238E27FC236}">
                <a16:creationId xmlns:a16="http://schemas.microsoft.com/office/drawing/2014/main" id="{8AFE6283-4C26-4F0F-B5A0-6B464C352AD1}"/>
              </a:ext>
            </a:extLst>
          </p:cNvPr>
          <p:cNvSpPr/>
          <p:nvPr/>
        </p:nvSpPr>
        <p:spPr>
          <a:xfrm>
            <a:off x="3798158" y="1875433"/>
            <a:ext cx="1773780" cy="177377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9A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Publikacije, istraživački podaci, PUP/DMP, projektna dokumentacija…</a:t>
            </a:r>
          </a:p>
        </p:txBody>
      </p:sp>
      <p:sp>
        <p:nvSpPr>
          <p:cNvPr id="66" name="Block Arc 36">
            <a:extLst>
              <a:ext uri="{FF2B5EF4-FFF2-40B4-BE49-F238E27FC236}">
                <a16:creationId xmlns:a16="http://schemas.microsoft.com/office/drawing/2014/main" id="{8B40F261-085C-4077-98EF-425C9762A6C2}"/>
              </a:ext>
            </a:extLst>
          </p:cNvPr>
          <p:cNvSpPr/>
          <p:nvPr/>
        </p:nvSpPr>
        <p:spPr>
          <a:xfrm rot="10800000" flipH="1">
            <a:off x="8803073" y="1651655"/>
            <a:ext cx="2672193" cy="2672190"/>
          </a:xfrm>
          <a:prstGeom prst="blockArc">
            <a:avLst>
              <a:gd name="adj1" fmla="val 11580454"/>
              <a:gd name="adj2" fmla="val 7871933"/>
              <a:gd name="adj3" fmla="val 22057"/>
            </a:avLst>
          </a:prstGeom>
          <a:solidFill>
            <a:srgbClr val="F9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41" name="Block Arc 36">
            <a:extLst>
              <a:ext uri="{FF2B5EF4-FFF2-40B4-BE49-F238E27FC236}">
                <a16:creationId xmlns:a16="http://schemas.microsoft.com/office/drawing/2014/main" id="{EECC5D50-1CFD-42C2-BFC7-66FEFBF57AC4}"/>
              </a:ext>
            </a:extLst>
          </p:cNvPr>
          <p:cNvSpPr/>
          <p:nvPr/>
        </p:nvSpPr>
        <p:spPr>
          <a:xfrm rot="15814818" flipH="1">
            <a:off x="6216843" y="3229495"/>
            <a:ext cx="2684123" cy="2691251"/>
          </a:xfrm>
          <a:prstGeom prst="blockArc">
            <a:avLst>
              <a:gd name="adj1" fmla="val 16912573"/>
              <a:gd name="adj2" fmla="val 13766272"/>
              <a:gd name="adj3" fmla="val 19456"/>
            </a:avLst>
          </a:prstGeom>
          <a:solidFill>
            <a:srgbClr val="F9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36" name="Oval 45">
            <a:extLst>
              <a:ext uri="{FF2B5EF4-FFF2-40B4-BE49-F238E27FC236}">
                <a16:creationId xmlns:a16="http://schemas.microsoft.com/office/drawing/2014/main" id="{F26B8C88-926A-4D75-B143-D5FA35C8926E}"/>
              </a:ext>
            </a:extLst>
          </p:cNvPr>
          <p:cNvSpPr/>
          <p:nvPr/>
        </p:nvSpPr>
        <p:spPr>
          <a:xfrm flipH="1">
            <a:off x="5225659" y="3454888"/>
            <a:ext cx="1692000" cy="1692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9A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ln w="0"/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znanstveni </a:t>
            </a:r>
            <a:br>
              <a:rPr lang="pl-PL" sz="1400" dirty="0">
                <a:ln w="0"/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n w="0"/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stručni časopisi u OA</a:t>
            </a:r>
          </a:p>
        </p:txBody>
      </p:sp>
      <p:sp>
        <p:nvSpPr>
          <p:cNvPr id="42" name="Oval 37">
            <a:extLst>
              <a:ext uri="{FF2B5EF4-FFF2-40B4-BE49-F238E27FC236}">
                <a16:creationId xmlns:a16="http://schemas.microsoft.com/office/drawing/2014/main" id="{FE090136-20E5-491F-B8F0-F0FBAE1482B9}"/>
              </a:ext>
            </a:extLst>
          </p:cNvPr>
          <p:cNvSpPr/>
          <p:nvPr/>
        </p:nvSpPr>
        <p:spPr>
          <a:xfrm flipH="1">
            <a:off x="7932731" y="1734594"/>
            <a:ext cx="1672115" cy="16721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9A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pohrana podataka tijekom istraživanja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EBDE4B-84FA-487A-9354-C89AB7A2D2AB}"/>
              </a:ext>
            </a:extLst>
          </p:cNvPr>
          <p:cNvGrpSpPr/>
          <p:nvPr/>
        </p:nvGrpSpPr>
        <p:grpSpPr>
          <a:xfrm>
            <a:off x="2358422" y="2098470"/>
            <a:ext cx="1773778" cy="1773780"/>
            <a:chOff x="2358422" y="2098470"/>
            <a:chExt cx="1773778" cy="1773780"/>
          </a:xfrm>
        </p:grpSpPr>
        <p:sp>
          <p:nvSpPr>
            <p:cNvPr id="48" name="Oval 37">
              <a:extLst>
                <a:ext uri="{FF2B5EF4-FFF2-40B4-BE49-F238E27FC236}">
                  <a16:creationId xmlns:a16="http://schemas.microsoft.com/office/drawing/2014/main" id="{D79B0DB7-E4D1-4F06-8D99-19AFCEB9C506}"/>
                </a:ext>
              </a:extLst>
            </p:cNvPr>
            <p:cNvSpPr/>
            <p:nvPr/>
          </p:nvSpPr>
          <p:spPr>
            <a:xfrm rot="5073481">
              <a:off x="2358421" y="2098471"/>
              <a:ext cx="1773780" cy="17737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82C78587-313F-49E9-8E4D-36FDE70FC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520" y="2464423"/>
              <a:ext cx="1586972" cy="882893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88D05D3-182B-487A-BE5C-2E0384775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/>
        </p:blipFill>
        <p:spPr>
          <a:xfrm>
            <a:off x="5303547" y="902343"/>
            <a:ext cx="2921694" cy="2921694"/>
          </a:xfrm>
          <a:prstGeom prst="ellipse">
            <a:avLst/>
          </a:prstGeom>
          <a:ln w="28575">
            <a:solidFill>
              <a:srgbClr val="F9A61A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D83A73-CAF7-4D3E-8DB1-75F1DE6FCD4B}"/>
              </a:ext>
            </a:extLst>
          </p:cNvPr>
          <p:cNvGrpSpPr/>
          <p:nvPr/>
        </p:nvGrpSpPr>
        <p:grpSpPr>
          <a:xfrm>
            <a:off x="9315560" y="2151693"/>
            <a:ext cx="1706615" cy="2186975"/>
            <a:chOff x="8818605" y="1990306"/>
            <a:chExt cx="1706615" cy="2186975"/>
          </a:xfrm>
        </p:grpSpPr>
        <p:sp>
          <p:nvSpPr>
            <p:cNvPr id="44" name="Oval 37">
              <a:extLst>
                <a:ext uri="{FF2B5EF4-FFF2-40B4-BE49-F238E27FC236}">
                  <a16:creationId xmlns:a16="http://schemas.microsoft.com/office/drawing/2014/main" id="{8A1F7264-BE87-40D0-AB39-6E7425E5DB3C}"/>
                </a:ext>
              </a:extLst>
            </p:cNvPr>
            <p:cNvSpPr/>
            <p:nvPr/>
          </p:nvSpPr>
          <p:spPr>
            <a:xfrm rot="16526519" flipH="1">
              <a:off x="8818604" y="1990307"/>
              <a:ext cx="1672114" cy="167211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B39E579-8D64-4220-82A8-092AF5C76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574" y="2494635"/>
              <a:ext cx="1682646" cy="168264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99D1C6-5C3C-446B-BCD0-D05B412EBCDA}"/>
              </a:ext>
            </a:extLst>
          </p:cNvPr>
          <p:cNvGrpSpPr/>
          <p:nvPr/>
        </p:nvGrpSpPr>
        <p:grpSpPr>
          <a:xfrm>
            <a:off x="6679629" y="3729942"/>
            <a:ext cx="1694343" cy="1694344"/>
            <a:chOff x="6679629" y="3729942"/>
            <a:chExt cx="1694343" cy="1694344"/>
          </a:xfrm>
        </p:grpSpPr>
        <p:sp>
          <p:nvSpPr>
            <p:cNvPr id="63" name="Oval 37">
              <a:extLst>
                <a:ext uri="{FF2B5EF4-FFF2-40B4-BE49-F238E27FC236}">
                  <a16:creationId xmlns:a16="http://schemas.microsoft.com/office/drawing/2014/main" id="{D535F03A-95B8-4D88-BD5D-6C870D93D5C1}"/>
                </a:ext>
              </a:extLst>
            </p:cNvPr>
            <p:cNvSpPr/>
            <p:nvPr/>
          </p:nvSpPr>
          <p:spPr>
            <a:xfrm rot="5073481">
              <a:off x="6679629" y="3729942"/>
              <a:ext cx="1694344" cy="16943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2" descr="hrcak mascot">
              <a:extLst>
                <a:ext uri="{FF2B5EF4-FFF2-40B4-BE49-F238E27FC236}">
                  <a16:creationId xmlns:a16="http://schemas.microsoft.com/office/drawing/2014/main" id="{E7083460-6397-41A5-AA36-A589B4E8F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993" y="4342452"/>
              <a:ext cx="1446992" cy="46721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CBCD30CB-7514-4AFA-9FDD-B331008D5E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9" r="3139"/>
          <a:stretch/>
        </p:blipFill>
        <p:spPr>
          <a:xfrm>
            <a:off x="3832244" y="3639011"/>
            <a:ext cx="1637826" cy="1637826"/>
          </a:xfrm>
          <a:prstGeom prst="flowChartConnector">
            <a:avLst/>
          </a:prstGeom>
          <a:ln w="28575">
            <a:solidFill>
              <a:srgbClr val="F9A61A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342571B-13CE-4726-9210-E701812927DC}"/>
              </a:ext>
            </a:extLst>
          </p:cNvPr>
          <p:cNvGrpSpPr/>
          <p:nvPr/>
        </p:nvGrpSpPr>
        <p:grpSpPr>
          <a:xfrm>
            <a:off x="8544322" y="3436364"/>
            <a:ext cx="1694343" cy="1694344"/>
            <a:chOff x="9565985" y="4094999"/>
            <a:chExt cx="1694343" cy="1694344"/>
          </a:xfrm>
        </p:grpSpPr>
        <p:sp>
          <p:nvSpPr>
            <p:cNvPr id="61" name="Oval 37">
              <a:extLst>
                <a:ext uri="{FF2B5EF4-FFF2-40B4-BE49-F238E27FC236}">
                  <a16:creationId xmlns:a16="http://schemas.microsoft.com/office/drawing/2014/main" id="{46C3934A-A0EA-4D46-AC83-3C7F5C8A84DF}"/>
                </a:ext>
              </a:extLst>
            </p:cNvPr>
            <p:cNvSpPr/>
            <p:nvPr/>
          </p:nvSpPr>
          <p:spPr>
            <a:xfrm rot="5073481">
              <a:off x="9565985" y="4094999"/>
              <a:ext cx="1694344" cy="16943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Content Placeholder 70">
              <a:extLst>
                <a:ext uri="{FF2B5EF4-FFF2-40B4-BE49-F238E27FC236}">
                  <a16:creationId xmlns:a16="http://schemas.microsoft.com/office/drawing/2014/main" id="{BF25F8C4-FB08-4397-9DDD-600444CF6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9460" y="4510398"/>
              <a:ext cx="1218500" cy="724399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83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5" grpId="0" animBg="1"/>
      <p:bldP spid="47" grpId="0" animBg="1"/>
      <p:bldP spid="46" grpId="0" animBg="1"/>
      <p:bldP spid="66" grpId="0" animBg="1"/>
      <p:bldP spid="41" grpId="0" animBg="1"/>
      <p:bldP spid="36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11F0AC7-371F-4F59-82E2-B17DE83AD818}"/>
              </a:ext>
            </a:extLst>
          </p:cNvPr>
          <p:cNvGrpSpPr/>
          <p:nvPr/>
        </p:nvGrpSpPr>
        <p:grpSpPr>
          <a:xfrm>
            <a:off x="1334968" y="865212"/>
            <a:ext cx="10461514" cy="4760582"/>
            <a:chOff x="877768" y="750912"/>
            <a:chExt cx="10461514" cy="4760582"/>
          </a:xfrm>
        </p:grpSpPr>
        <p:sp>
          <p:nvSpPr>
            <p:cNvPr id="8" name="Block Arc 36">
              <a:extLst>
                <a:ext uri="{FF2B5EF4-FFF2-40B4-BE49-F238E27FC236}">
                  <a16:creationId xmlns:a16="http://schemas.microsoft.com/office/drawing/2014/main" id="{64819A7C-610E-4D4E-BF24-5FDE354925B4}"/>
                </a:ext>
              </a:extLst>
            </p:cNvPr>
            <p:cNvSpPr/>
            <p:nvPr/>
          </p:nvSpPr>
          <p:spPr>
            <a:xfrm rot="20946812">
              <a:off x="5342922" y="856112"/>
              <a:ext cx="2395895" cy="2379715"/>
            </a:xfrm>
            <a:prstGeom prst="blockArc">
              <a:avLst>
                <a:gd name="adj1" fmla="val 14529412"/>
                <a:gd name="adj2" fmla="val 21559043"/>
                <a:gd name="adj3" fmla="val 20673"/>
              </a:avLst>
            </a:prstGeom>
            <a:solidFill>
              <a:srgbClr val="D71F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" name="Block Arc 36">
              <a:extLst>
                <a:ext uri="{FF2B5EF4-FFF2-40B4-BE49-F238E27FC236}">
                  <a16:creationId xmlns:a16="http://schemas.microsoft.com/office/drawing/2014/main" id="{051ADC22-DF29-4FF4-89D0-415611322A5D}"/>
                </a:ext>
              </a:extLst>
            </p:cNvPr>
            <p:cNvSpPr/>
            <p:nvPr/>
          </p:nvSpPr>
          <p:spPr>
            <a:xfrm rot="19738979">
              <a:off x="7455454" y="928050"/>
              <a:ext cx="2423198" cy="2422811"/>
            </a:xfrm>
            <a:prstGeom prst="blockArc">
              <a:avLst>
                <a:gd name="adj1" fmla="val 13373303"/>
                <a:gd name="adj2" fmla="val 717782"/>
                <a:gd name="adj3" fmla="val 21861"/>
              </a:avLst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Block Arc 36">
              <a:extLst>
                <a:ext uri="{FF2B5EF4-FFF2-40B4-BE49-F238E27FC236}">
                  <a16:creationId xmlns:a16="http://schemas.microsoft.com/office/drawing/2014/main" id="{A709F082-C0EA-4892-BDF7-BAE4ED07CCCD}"/>
                </a:ext>
              </a:extLst>
            </p:cNvPr>
            <p:cNvSpPr/>
            <p:nvPr/>
          </p:nvSpPr>
          <p:spPr>
            <a:xfrm rot="10542017">
              <a:off x="8017564" y="3271978"/>
              <a:ext cx="2290553" cy="2205157"/>
            </a:xfrm>
            <a:prstGeom prst="blockArc">
              <a:avLst>
                <a:gd name="adj1" fmla="val 13587892"/>
                <a:gd name="adj2" fmla="val 20058502"/>
                <a:gd name="adj3" fmla="val 23466"/>
              </a:avLst>
            </a:prstGeom>
            <a:solidFill>
              <a:srgbClr val="25408F"/>
            </a:solidFill>
            <a:ln>
              <a:solidFill>
                <a:srgbClr val="254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Block Arc 36">
              <a:extLst>
                <a:ext uri="{FF2B5EF4-FFF2-40B4-BE49-F238E27FC236}">
                  <a16:creationId xmlns:a16="http://schemas.microsoft.com/office/drawing/2014/main" id="{F61DABB3-28E2-4257-94C2-97BFC157B064}"/>
                </a:ext>
              </a:extLst>
            </p:cNvPr>
            <p:cNvSpPr/>
            <p:nvPr/>
          </p:nvSpPr>
          <p:spPr>
            <a:xfrm rot="17151715">
              <a:off x="3099728" y="1135476"/>
              <a:ext cx="2290553" cy="2205157"/>
            </a:xfrm>
            <a:prstGeom prst="blockArc">
              <a:avLst>
                <a:gd name="adj1" fmla="val 12057781"/>
                <a:gd name="adj2" fmla="val 69538"/>
                <a:gd name="adj3" fmla="val 20231"/>
              </a:avLst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3E0C30A-C5D7-4BC0-9EB6-5D1B60557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1" r="13396"/>
            <a:stretch/>
          </p:blipFill>
          <p:spPr>
            <a:xfrm>
              <a:off x="4437051" y="750912"/>
              <a:ext cx="1669448" cy="1669448"/>
            </a:xfrm>
            <a:prstGeom prst="ellipse">
              <a:avLst/>
            </a:prstGeom>
            <a:ln w="28575">
              <a:solidFill>
                <a:srgbClr val="25408F"/>
              </a:solidFill>
            </a:ln>
          </p:spPr>
        </p:pic>
        <p:sp>
          <p:nvSpPr>
            <p:cNvPr id="17" name="Oval 37">
              <a:extLst>
                <a:ext uri="{FF2B5EF4-FFF2-40B4-BE49-F238E27FC236}">
                  <a16:creationId xmlns:a16="http://schemas.microsoft.com/office/drawing/2014/main" id="{E847625A-5C07-46AA-9361-F343A447D8E2}"/>
                </a:ext>
              </a:extLst>
            </p:cNvPr>
            <p:cNvSpPr/>
            <p:nvPr/>
          </p:nvSpPr>
          <p:spPr>
            <a:xfrm flipH="1">
              <a:off x="3533711" y="1496680"/>
              <a:ext cx="1597838" cy="167406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54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informacijski sustav studentskih prava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B6EEC8-3F2F-4B36-AD30-D14AD3A2C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7244151" y="2849432"/>
              <a:ext cx="1669448" cy="1669448"/>
            </a:xfrm>
            <a:prstGeom prst="ellipse">
              <a:avLst/>
            </a:prstGeom>
            <a:ln w="28575">
              <a:solidFill>
                <a:srgbClr val="25408F"/>
              </a:solidFill>
            </a:ln>
          </p:spPr>
        </p:pic>
        <p:sp>
          <p:nvSpPr>
            <p:cNvPr id="11" name="Oval 37">
              <a:extLst>
                <a:ext uri="{FF2B5EF4-FFF2-40B4-BE49-F238E27FC236}">
                  <a16:creationId xmlns:a16="http://schemas.microsoft.com/office/drawing/2014/main" id="{2FBBBBD4-AA81-437B-8E1F-BB60AE9A8CBC}"/>
                </a:ext>
              </a:extLst>
            </p:cNvPr>
            <p:cNvSpPr/>
            <p:nvPr/>
          </p:nvSpPr>
          <p:spPr>
            <a:xfrm flipH="1">
              <a:off x="7785148" y="1313245"/>
              <a:ext cx="1783440" cy="17831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54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informacijski sustav registra hrvatskog kvalifikacijskog okvira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0EBB080-52A9-4EED-B9AD-2DC34844D268}"/>
                </a:ext>
              </a:extLst>
            </p:cNvPr>
            <p:cNvSpPr/>
            <p:nvPr/>
          </p:nvSpPr>
          <p:spPr>
            <a:xfrm flipH="1">
              <a:off x="8424712" y="3600301"/>
              <a:ext cx="1440000" cy="144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54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Virtualno okruženje za e-učenje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D754BAB-1834-4DC7-ADB1-6BBE077D9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3" r="21981"/>
            <a:stretch/>
          </p:blipFill>
          <p:spPr>
            <a:xfrm>
              <a:off x="9669834" y="3750511"/>
              <a:ext cx="1669448" cy="1669448"/>
            </a:xfrm>
            <a:prstGeom prst="ellipse">
              <a:avLst/>
            </a:prstGeom>
            <a:ln w="28575">
              <a:solidFill>
                <a:srgbClr val="25408F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CE3E20-0D45-4C1E-814C-77B4E52E5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67" r="22867"/>
            <a:stretch/>
          </p:blipFill>
          <p:spPr>
            <a:xfrm flipH="1">
              <a:off x="9299432" y="1420327"/>
              <a:ext cx="1669448" cy="1669448"/>
            </a:xfrm>
            <a:prstGeom prst="flowChartConnector">
              <a:avLst/>
            </a:prstGeom>
            <a:ln w="28575">
              <a:solidFill>
                <a:srgbClr val="25408F"/>
              </a:solidFill>
            </a:ln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59CB6D9-428A-4183-A95F-D6931CAD0C89}"/>
                </a:ext>
              </a:extLst>
            </p:cNvPr>
            <p:cNvSpPr/>
            <p:nvPr/>
          </p:nvSpPr>
          <p:spPr>
            <a:xfrm flipH="1">
              <a:off x="9571418" y="2833146"/>
              <a:ext cx="1440000" cy="144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54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informacijski sustav znanosti RH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AB4650-1229-404B-B170-DF4074B81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8" r="16738"/>
            <a:stretch/>
          </p:blipFill>
          <p:spPr>
            <a:xfrm>
              <a:off x="5814326" y="2567997"/>
              <a:ext cx="1669448" cy="1669448"/>
            </a:xfrm>
            <a:prstGeom prst="ellipse">
              <a:avLst/>
            </a:prstGeom>
            <a:ln w="28575">
              <a:solidFill>
                <a:srgbClr val="25408F"/>
              </a:solidFill>
            </a:ln>
          </p:spPr>
        </p:pic>
        <p:sp>
          <p:nvSpPr>
            <p:cNvPr id="13" name="Oval 37">
              <a:extLst>
                <a:ext uri="{FF2B5EF4-FFF2-40B4-BE49-F238E27FC236}">
                  <a16:creationId xmlns:a16="http://schemas.microsoft.com/office/drawing/2014/main" id="{656C0E51-CAFD-4972-A65C-48034B6F2627}"/>
                </a:ext>
              </a:extLst>
            </p:cNvPr>
            <p:cNvSpPr/>
            <p:nvPr/>
          </p:nvSpPr>
          <p:spPr>
            <a:xfrm flipH="1">
              <a:off x="6285236" y="3957377"/>
              <a:ext cx="1440000" cy="144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71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Informacijski sustav pokazatelja i kvalitete</a:t>
              </a:r>
            </a:p>
          </p:txBody>
        </p:sp>
        <p:sp>
          <p:nvSpPr>
            <p:cNvPr id="3" name="Block Arc 36">
              <a:extLst>
                <a:ext uri="{FF2B5EF4-FFF2-40B4-BE49-F238E27FC236}">
                  <a16:creationId xmlns:a16="http://schemas.microsoft.com/office/drawing/2014/main" id="{FF141427-3976-4C97-802B-9FE2CA0A7C9F}"/>
                </a:ext>
              </a:extLst>
            </p:cNvPr>
            <p:cNvSpPr/>
            <p:nvPr/>
          </p:nvSpPr>
          <p:spPr>
            <a:xfrm rot="13131583">
              <a:off x="1033722" y="2019946"/>
              <a:ext cx="2233127" cy="2226645"/>
            </a:xfrm>
            <a:prstGeom prst="blockArc">
              <a:avLst>
                <a:gd name="adj1" fmla="val 16269326"/>
                <a:gd name="adj2" fmla="val 2805968"/>
                <a:gd name="adj3" fmla="val 20994"/>
              </a:avLst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3072E6-A1A0-4919-8586-930E7F979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0" r="16660"/>
            <a:stretch/>
          </p:blipFill>
          <p:spPr>
            <a:xfrm>
              <a:off x="2918951" y="2956865"/>
              <a:ext cx="1669448" cy="1669448"/>
            </a:xfrm>
            <a:prstGeom prst="ellipse">
              <a:avLst/>
            </a:prstGeom>
            <a:ln w="28575">
              <a:solidFill>
                <a:srgbClr val="25408F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4189102-C4D6-42CD-9566-2DD8E4CBA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48" b="15948"/>
            <a:stretch/>
          </p:blipFill>
          <p:spPr>
            <a:xfrm>
              <a:off x="1802125" y="951615"/>
              <a:ext cx="1669448" cy="1669448"/>
            </a:xfrm>
            <a:prstGeom prst="ellipse">
              <a:avLst/>
            </a:prstGeom>
            <a:ln w="28575">
              <a:solidFill>
                <a:srgbClr val="25408F"/>
              </a:solidFill>
            </a:ln>
          </p:spPr>
        </p:pic>
        <p:sp>
          <p:nvSpPr>
            <p:cNvPr id="18" name="Oval 37">
              <a:extLst>
                <a:ext uri="{FF2B5EF4-FFF2-40B4-BE49-F238E27FC236}">
                  <a16:creationId xmlns:a16="http://schemas.microsoft.com/office/drawing/2014/main" id="{06F57632-C1B8-437E-AB79-2623690F64E5}"/>
                </a:ext>
              </a:extLst>
            </p:cNvPr>
            <p:cNvSpPr/>
            <p:nvPr/>
          </p:nvSpPr>
          <p:spPr>
            <a:xfrm flipH="1">
              <a:off x="1419680" y="2353886"/>
              <a:ext cx="1597838" cy="167406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54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informacijski sustav visokih učilišta</a:t>
              </a:r>
            </a:p>
          </p:txBody>
        </p:sp>
        <p:sp>
          <p:nvSpPr>
            <p:cNvPr id="20" name="Oval 37">
              <a:extLst>
                <a:ext uri="{FF2B5EF4-FFF2-40B4-BE49-F238E27FC236}">
                  <a16:creationId xmlns:a16="http://schemas.microsoft.com/office/drawing/2014/main" id="{31537602-CB08-44CB-B7E7-E10ACFEFA8F1}"/>
                </a:ext>
              </a:extLst>
            </p:cNvPr>
            <p:cNvSpPr/>
            <p:nvPr/>
          </p:nvSpPr>
          <p:spPr>
            <a:xfrm flipH="1">
              <a:off x="4218530" y="3977252"/>
              <a:ext cx="1488886" cy="153424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540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informacijski sustav akademskih kartica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E6E5A6E-F3FD-4C8E-8D4B-DDEE18997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5" r="16625"/>
            <a:stretch/>
          </p:blipFill>
          <p:spPr>
            <a:xfrm>
              <a:off x="4356116" y="2750165"/>
              <a:ext cx="1580493" cy="1580493"/>
            </a:xfrm>
            <a:prstGeom prst="ellipse">
              <a:avLst/>
            </a:prstGeom>
            <a:ln w="28575">
              <a:solidFill>
                <a:srgbClr val="25408F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00F76DE-14B8-4436-9A2A-40BD52F2C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" r="23623"/>
            <a:stretch/>
          </p:blipFill>
          <p:spPr>
            <a:xfrm>
              <a:off x="1855523" y="3569803"/>
              <a:ext cx="1670246" cy="1670245"/>
            </a:xfrm>
            <a:prstGeom prst="ellipse">
              <a:avLst/>
            </a:prstGeom>
            <a:ln w="28575">
              <a:solidFill>
                <a:srgbClr val="25408F"/>
              </a:solidFill>
            </a:ln>
          </p:spPr>
        </p:pic>
        <p:sp>
          <p:nvSpPr>
            <p:cNvPr id="29" name="Oval 51">
              <a:extLst>
                <a:ext uri="{FF2B5EF4-FFF2-40B4-BE49-F238E27FC236}">
                  <a16:creationId xmlns:a16="http://schemas.microsoft.com/office/drawing/2014/main" id="{F97A522A-6F65-4FE5-83B5-0D9A2AB5296F}"/>
                </a:ext>
              </a:extLst>
            </p:cNvPr>
            <p:cNvSpPr/>
            <p:nvPr/>
          </p:nvSpPr>
          <p:spPr>
            <a:xfrm>
              <a:off x="3280369" y="4132981"/>
              <a:ext cx="1155152" cy="1156744"/>
            </a:xfrm>
            <a:prstGeom prst="ellipse">
              <a:avLst/>
            </a:prstGeom>
            <a:solidFill>
              <a:srgbClr val="25408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ISAK </a:t>
              </a:r>
            </a:p>
          </p:txBody>
        </p:sp>
        <p:sp>
          <p:nvSpPr>
            <p:cNvPr id="31" name="Oval 51">
              <a:extLst>
                <a:ext uri="{FF2B5EF4-FFF2-40B4-BE49-F238E27FC236}">
                  <a16:creationId xmlns:a16="http://schemas.microsoft.com/office/drawing/2014/main" id="{A95AEFAE-846A-46E5-8B93-195ED966A3FB}"/>
                </a:ext>
              </a:extLst>
            </p:cNvPr>
            <p:cNvSpPr/>
            <p:nvPr/>
          </p:nvSpPr>
          <p:spPr>
            <a:xfrm>
              <a:off x="2702793" y="2271060"/>
              <a:ext cx="1155152" cy="1156744"/>
            </a:xfrm>
            <a:prstGeom prst="ellipse">
              <a:avLst/>
            </a:prstGeom>
            <a:solidFill>
              <a:srgbClr val="25408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ISSP </a:t>
              </a:r>
            </a:p>
          </p:txBody>
        </p:sp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844E518D-9601-4FE5-A361-C2032E3208A5}"/>
                </a:ext>
              </a:extLst>
            </p:cNvPr>
            <p:cNvSpPr/>
            <p:nvPr/>
          </p:nvSpPr>
          <p:spPr>
            <a:xfrm flipH="1">
              <a:off x="5846458" y="1288954"/>
              <a:ext cx="1440000" cy="144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71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Informacijski sustav evidencija u visokom obrazovanju</a:t>
              </a:r>
            </a:p>
          </p:txBody>
        </p:sp>
        <p:sp>
          <p:nvSpPr>
            <p:cNvPr id="33" name="Oval 51">
              <a:extLst>
                <a:ext uri="{FF2B5EF4-FFF2-40B4-BE49-F238E27FC236}">
                  <a16:creationId xmlns:a16="http://schemas.microsoft.com/office/drawing/2014/main" id="{83C04E87-AE1C-4A9D-A812-9832B61C0AC8}"/>
                </a:ext>
              </a:extLst>
            </p:cNvPr>
            <p:cNvSpPr/>
            <p:nvPr/>
          </p:nvSpPr>
          <p:spPr>
            <a:xfrm>
              <a:off x="4999890" y="1887184"/>
              <a:ext cx="1166400" cy="1166400"/>
            </a:xfrm>
            <a:prstGeom prst="ellipse">
              <a:avLst/>
            </a:prstGeom>
            <a:solidFill>
              <a:srgbClr val="D71F36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ISeVO</a:t>
              </a:r>
            </a:p>
          </p:txBody>
        </p:sp>
        <p:sp>
          <p:nvSpPr>
            <p:cNvPr id="25" name="Oval 51">
              <a:extLst>
                <a:ext uri="{FF2B5EF4-FFF2-40B4-BE49-F238E27FC236}">
                  <a16:creationId xmlns:a16="http://schemas.microsoft.com/office/drawing/2014/main" id="{FD0DE5E6-DA4B-4F8E-88E5-83A11D63589D}"/>
                </a:ext>
              </a:extLst>
            </p:cNvPr>
            <p:cNvSpPr/>
            <p:nvPr/>
          </p:nvSpPr>
          <p:spPr>
            <a:xfrm>
              <a:off x="5401428" y="3781069"/>
              <a:ext cx="1155152" cy="1156744"/>
            </a:xfrm>
            <a:prstGeom prst="ellipse">
              <a:avLst/>
            </a:prstGeom>
            <a:solidFill>
              <a:srgbClr val="D71F36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ISPiK</a:t>
              </a:r>
            </a:p>
          </p:txBody>
        </p:sp>
        <p:sp>
          <p:nvSpPr>
            <p:cNvPr id="36" name="Oval 51">
              <a:extLst>
                <a:ext uri="{FF2B5EF4-FFF2-40B4-BE49-F238E27FC236}">
                  <a16:creationId xmlns:a16="http://schemas.microsoft.com/office/drawing/2014/main" id="{FAD20266-C427-4666-9E5E-80495DC72FEA}"/>
                </a:ext>
              </a:extLst>
            </p:cNvPr>
            <p:cNvSpPr/>
            <p:nvPr/>
          </p:nvSpPr>
          <p:spPr>
            <a:xfrm>
              <a:off x="8725379" y="2644406"/>
              <a:ext cx="1155152" cy="1156744"/>
            </a:xfrm>
            <a:prstGeom prst="ellipse">
              <a:avLst/>
            </a:prstGeom>
            <a:solidFill>
              <a:srgbClr val="25408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3" name="Oval 51">
              <a:extLst>
                <a:ext uri="{FF2B5EF4-FFF2-40B4-BE49-F238E27FC236}">
                  <a16:creationId xmlns:a16="http://schemas.microsoft.com/office/drawing/2014/main" id="{FAE61ED2-FE79-4297-B895-F2CBDBDA16F3}"/>
                </a:ext>
              </a:extLst>
            </p:cNvPr>
            <p:cNvSpPr/>
            <p:nvPr/>
          </p:nvSpPr>
          <p:spPr>
            <a:xfrm>
              <a:off x="6994909" y="1826066"/>
              <a:ext cx="1155152" cy="1156744"/>
            </a:xfrm>
            <a:prstGeom prst="ellipse">
              <a:avLst/>
            </a:prstGeom>
            <a:solidFill>
              <a:srgbClr val="25408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301F0DA-1185-4BD0-84CA-0D50D22CF1C8}"/>
                </a:ext>
              </a:extLst>
            </p:cNvPr>
            <p:cNvSpPr txBox="1"/>
            <p:nvPr/>
          </p:nvSpPr>
          <p:spPr>
            <a:xfrm>
              <a:off x="7052241" y="2244951"/>
              <a:ext cx="10768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b="1" dirty="0">
                  <a:solidFill>
                    <a:schemeClr val="bg1"/>
                  </a:solidFill>
                </a:rPr>
                <a:t>ISRHKO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3E0BB8-831E-4AE8-9CAB-FD557DCF3B64}"/>
                </a:ext>
              </a:extLst>
            </p:cNvPr>
            <p:cNvSpPr txBox="1"/>
            <p:nvPr/>
          </p:nvSpPr>
          <p:spPr>
            <a:xfrm>
              <a:off x="8839947" y="3018842"/>
              <a:ext cx="10768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b="1" dirty="0" err="1">
                  <a:solidFill>
                    <a:schemeClr val="bg1"/>
                  </a:solidFill>
                </a:rPr>
                <a:t>CroRIS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51">
              <a:extLst>
                <a:ext uri="{FF2B5EF4-FFF2-40B4-BE49-F238E27FC236}">
                  <a16:creationId xmlns:a16="http://schemas.microsoft.com/office/drawing/2014/main" id="{5CB7AC5F-C4C1-4EC5-A981-5C6EFA0A7D50}"/>
                </a:ext>
              </a:extLst>
            </p:cNvPr>
            <p:cNvSpPr/>
            <p:nvPr/>
          </p:nvSpPr>
          <p:spPr>
            <a:xfrm>
              <a:off x="7486659" y="4247753"/>
              <a:ext cx="1155152" cy="1156744"/>
            </a:xfrm>
            <a:prstGeom prst="ellipse">
              <a:avLst/>
            </a:prstGeom>
            <a:solidFill>
              <a:srgbClr val="25408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66FBB9-C389-4F8B-893A-B718D31A2806}"/>
                </a:ext>
              </a:extLst>
            </p:cNvPr>
            <p:cNvSpPr txBox="1"/>
            <p:nvPr/>
          </p:nvSpPr>
          <p:spPr>
            <a:xfrm>
              <a:off x="7663286" y="4646213"/>
              <a:ext cx="10768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b="1" dirty="0">
                  <a:solidFill>
                    <a:schemeClr val="bg1"/>
                  </a:solidFill>
                </a:rPr>
                <a:t>Merlin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51">
              <a:extLst>
                <a:ext uri="{FF2B5EF4-FFF2-40B4-BE49-F238E27FC236}">
                  <a16:creationId xmlns:a16="http://schemas.microsoft.com/office/drawing/2014/main" id="{9FDF4510-1A4F-4CB3-8C1C-6DF15F1022A8}"/>
                </a:ext>
              </a:extLst>
            </p:cNvPr>
            <p:cNvSpPr/>
            <p:nvPr/>
          </p:nvSpPr>
          <p:spPr>
            <a:xfrm>
              <a:off x="877768" y="3327941"/>
              <a:ext cx="1155152" cy="1156744"/>
            </a:xfrm>
            <a:prstGeom prst="ellipse">
              <a:avLst/>
            </a:prstGeom>
            <a:solidFill>
              <a:srgbClr val="25408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ISVU </a:t>
              </a:r>
            </a:p>
          </p:txBody>
        </p:sp>
      </p:grpSp>
      <p:sp>
        <p:nvSpPr>
          <p:cNvPr id="43" name="Oval 51">
            <a:extLst>
              <a:ext uri="{FF2B5EF4-FFF2-40B4-BE49-F238E27FC236}">
                <a16:creationId xmlns:a16="http://schemas.microsoft.com/office/drawing/2014/main" id="{BF678E87-28A8-4B35-A77B-54EF4C476A5C}"/>
              </a:ext>
            </a:extLst>
          </p:cNvPr>
          <p:cNvSpPr/>
          <p:nvPr/>
        </p:nvSpPr>
        <p:spPr>
          <a:xfrm>
            <a:off x="1321621" y="3429000"/>
            <a:ext cx="1155152" cy="1156744"/>
          </a:xfrm>
          <a:prstGeom prst="ellipse">
            <a:avLst/>
          </a:prstGeom>
          <a:solidFill>
            <a:srgbClr val="25408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ISVU </a:t>
            </a:r>
          </a:p>
        </p:txBody>
      </p:sp>
      <p:sp>
        <p:nvSpPr>
          <p:cNvPr id="48" name="Oval 51">
            <a:extLst>
              <a:ext uri="{FF2B5EF4-FFF2-40B4-BE49-F238E27FC236}">
                <a16:creationId xmlns:a16="http://schemas.microsoft.com/office/drawing/2014/main" id="{4CA2D1CC-926F-4796-8C73-72364A9457F9}"/>
              </a:ext>
            </a:extLst>
          </p:cNvPr>
          <p:cNvSpPr/>
          <p:nvPr/>
        </p:nvSpPr>
        <p:spPr>
          <a:xfrm>
            <a:off x="5453748" y="2007847"/>
            <a:ext cx="1166400" cy="1166400"/>
          </a:xfrm>
          <a:prstGeom prst="ellipse">
            <a:avLst/>
          </a:prstGeom>
          <a:solidFill>
            <a:srgbClr val="D71F3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ISeVO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D5DD8-AD5B-4906-89A1-80122DA7501D}"/>
              </a:ext>
            </a:extLst>
          </p:cNvPr>
          <p:cNvGrpSpPr/>
          <p:nvPr/>
        </p:nvGrpSpPr>
        <p:grpSpPr>
          <a:xfrm>
            <a:off x="9176590" y="2743082"/>
            <a:ext cx="1155152" cy="1156744"/>
            <a:chOff x="9395001" y="239351"/>
            <a:chExt cx="1155152" cy="1156744"/>
          </a:xfrm>
        </p:grpSpPr>
        <p:sp>
          <p:nvSpPr>
            <p:cNvPr id="49" name="Oval 51">
              <a:extLst>
                <a:ext uri="{FF2B5EF4-FFF2-40B4-BE49-F238E27FC236}">
                  <a16:creationId xmlns:a16="http://schemas.microsoft.com/office/drawing/2014/main" id="{21E2B358-4F16-4AEB-8DF9-D08F36E0F01C}"/>
                </a:ext>
              </a:extLst>
            </p:cNvPr>
            <p:cNvSpPr/>
            <p:nvPr/>
          </p:nvSpPr>
          <p:spPr>
            <a:xfrm>
              <a:off x="9395001" y="239351"/>
              <a:ext cx="1155152" cy="1156744"/>
            </a:xfrm>
            <a:prstGeom prst="ellipse">
              <a:avLst/>
            </a:prstGeom>
            <a:solidFill>
              <a:srgbClr val="25408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07A833E-C539-44BE-9C34-D9F87D396EB0}"/>
                </a:ext>
              </a:extLst>
            </p:cNvPr>
            <p:cNvSpPr txBox="1"/>
            <p:nvPr/>
          </p:nvSpPr>
          <p:spPr>
            <a:xfrm>
              <a:off x="9467037" y="630840"/>
              <a:ext cx="10768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b="1" dirty="0" err="1">
                  <a:solidFill>
                    <a:schemeClr val="bg1"/>
                  </a:solidFill>
                </a:rPr>
                <a:t>CroRIS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Oval 51">
            <a:extLst>
              <a:ext uri="{FF2B5EF4-FFF2-40B4-BE49-F238E27FC236}">
                <a16:creationId xmlns:a16="http://schemas.microsoft.com/office/drawing/2014/main" id="{F529F76E-78CC-49A9-B4CC-F608C1484731}"/>
              </a:ext>
            </a:extLst>
          </p:cNvPr>
          <p:cNvSpPr/>
          <p:nvPr/>
        </p:nvSpPr>
        <p:spPr>
          <a:xfrm>
            <a:off x="5865414" y="3891135"/>
            <a:ext cx="1155152" cy="1156744"/>
          </a:xfrm>
          <a:prstGeom prst="ellipse">
            <a:avLst/>
          </a:prstGeom>
          <a:solidFill>
            <a:srgbClr val="D71F3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ISPiK</a:t>
            </a:r>
          </a:p>
        </p:txBody>
      </p:sp>
    </p:spTree>
    <p:extLst>
      <p:ext uri="{BB962C8B-B14F-4D97-AF65-F5344CB8AC3E}">
        <p14:creationId xmlns:p14="http://schemas.microsoft.com/office/powerpoint/2010/main" val="3409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5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8" grpId="0" animBg="1"/>
      <p:bldP spid="48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DF4197-9684-4452-B4CD-907B98DE4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03" y="2366027"/>
            <a:ext cx="1980000" cy="1980000"/>
          </a:xfrm>
          <a:prstGeom prst="flowChartConnector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1AE97-3B55-469A-B334-5233F9B60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73" y="1122481"/>
            <a:ext cx="1980000" cy="1980000"/>
          </a:xfrm>
          <a:prstGeom prst="flowChartConnector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D788AC-C90A-4384-956A-F2C7F503C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89" y="2366027"/>
            <a:ext cx="1980000" cy="1980000"/>
          </a:xfrm>
          <a:prstGeom prst="flowChartConnector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E376F8-630D-487F-A703-2DCD9DDF8C7A}"/>
              </a:ext>
            </a:extLst>
          </p:cNvPr>
          <p:cNvSpPr txBox="1"/>
          <p:nvPr/>
        </p:nvSpPr>
        <p:spPr>
          <a:xfrm>
            <a:off x="2062483" y="1695193"/>
            <a:ext cx="1189749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E79E1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hr-HR" sz="1400" dirty="0"/>
              <a:t>Znanstvenici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89A20-0578-4FF2-9522-2C8BD61A197E}"/>
              </a:ext>
            </a:extLst>
          </p:cNvPr>
          <p:cNvSpPr txBox="1"/>
          <p:nvPr/>
        </p:nvSpPr>
        <p:spPr>
          <a:xfrm>
            <a:off x="9695514" y="1554024"/>
            <a:ext cx="1146404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E52A4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hr-HR" sz="1400" dirty="0"/>
              <a:t>IT stručnjaci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2A114B-9381-441D-AC41-2B4270F86572}"/>
              </a:ext>
            </a:extLst>
          </p:cNvPr>
          <p:cNvSpPr txBox="1"/>
          <p:nvPr/>
        </p:nvSpPr>
        <p:spPr>
          <a:xfrm>
            <a:off x="4048144" y="5050454"/>
            <a:ext cx="1011815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4EBF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hr-HR" sz="1400" dirty="0"/>
              <a:t>Nastavnici</a:t>
            </a:r>
            <a:endParaRPr lang="en-GB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C10576-654C-4191-817A-0F071F487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89" y="2380956"/>
            <a:ext cx="1620000" cy="162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25E58E-4A95-4D89-BD93-4E0CDA3EE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89" y="2397284"/>
            <a:ext cx="1620000" cy="16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6FF56B-0DF2-467B-ADAE-F86817A58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89" y="2364627"/>
            <a:ext cx="1620000" cy="16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259A4E-8371-4672-9DA6-DD403415EF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89" y="2364627"/>
            <a:ext cx="1620000" cy="16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E7F949-9B66-458C-B7C2-4849C7FF76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89" y="2364627"/>
            <a:ext cx="1620000" cy="162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4A8663-92D8-4D22-9214-76FE12E55E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89" y="2364627"/>
            <a:ext cx="1620000" cy="16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E657C0-DCFD-4F53-AA0E-8265C6C662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66" y="2284316"/>
            <a:ext cx="1620000" cy="162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4D42BD-4773-4E7E-B7E4-E3FDB41A75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66" y="2308810"/>
            <a:ext cx="1620000" cy="16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703A6F5-DA75-4680-917E-A39F2DCE6D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66" y="2316975"/>
            <a:ext cx="1620000" cy="162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3F5575-8C67-422D-A969-90B6028720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66" y="2308810"/>
            <a:ext cx="1620000" cy="16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3B389C-4ED1-412D-A946-7887990535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66" y="2308810"/>
            <a:ext cx="1620000" cy="162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FE41F1-77B5-4D8D-AFA7-066286142F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66" y="2292481"/>
            <a:ext cx="1620000" cy="16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2C0CA1B-A993-4057-9D2C-935A1015B3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46" y="4346026"/>
            <a:ext cx="1620000" cy="162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B6E3FB-2349-4F2B-BC8A-72E71CF19F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46" y="4337862"/>
            <a:ext cx="1620000" cy="162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F6361DC-D141-4E55-92BA-9AE4287ED8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46" y="4354191"/>
            <a:ext cx="1620000" cy="162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4CBCFEC-929C-46F2-A72F-8A7BE5FFC6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46" y="4354191"/>
            <a:ext cx="1620000" cy="16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0D14CC-BD3D-4A30-BA49-5215055888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46" y="4354191"/>
            <a:ext cx="1620000" cy="162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86E775-E649-41E0-BC9C-7A292BF0AB6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46" y="4346027"/>
            <a:ext cx="1620000" cy="16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0F665-962E-442C-854E-792B3FC76A9E}"/>
              </a:ext>
            </a:extLst>
          </p:cNvPr>
          <p:cNvSpPr txBox="1"/>
          <p:nvPr/>
        </p:nvSpPr>
        <p:spPr>
          <a:xfrm>
            <a:off x="8044021" y="4994383"/>
            <a:ext cx="3055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25408F"/>
                </a:solidFill>
              </a:rPr>
              <a:t>Akademij</a:t>
            </a:r>
            <a:r>
              <a:rPr lang="hr-HR" sz="3200" dirty="0">
                <a:solidFill>
                  <a:srgbClr val="25408F"/>
                </a:solidFill>
              </a:rPr>
              <a:t>a</a:t>
            </a:r>
            <a:r>
              <a:rPr lang="en-GB" sz="3200" dirty="0">
                <a:solidFill>
                  <a:srgbClr val="25408F"/>
                </a:solidFill>
              </a:rPr>
              <a:t> Srca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24477-FC87-ED32-A128-DD1AACE1E832}"/>
              </a:ext>
            </a:extLst>
          </p:cNvPr>
          <p:cNvSpPr txBox="1"/>
          <p:nvPr/>
        </p:nvSpPr>
        <p:spPr>
          <a:xfrm>
            <a:off x="8044021" y="5579158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4"/>
              </a:rPr>
              <a:t>https://www.srce.unizg.hr/akademija</a:t>
            </a:r>
            <a:r>
              <a:rPr lang="hr-HR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92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7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B186F-6D4A-4D30-912A-B172ACF1D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1855" y="0"/>
            <a:ext cx="6107545" cy="61075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A54BC5-11E9-4E37-92BF-AFDD5DC8984F}"/>
              </a:ext>
            </a:extLst>
          </p:cNvPr>
          <p:cNvGrpSpPr/>
          <p:nvPr/>
        </p:nvGrpSpPr>
        <p:grpSpPr>
          <a:xfrm>
            <a:off x="5100806" y="1510892"/>
            <a:ext cx="2498221" cy="1289700"/>
            <a:chOff x="5100806" y="1510892"/>
            <a:chExt cx="2498221" cy="1289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7E214C-83CA-4938-B19E-806E5BF9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7323" y="1510892"/>
              <a:ext cx="780153" cy="7801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BB75C2-4897-41B3-8D12-F9B9D6365446}"/>
                </a:ext>
              </a:extLst>
            </p:cNvPr>
            <p:cNvSpPr txBox="1"/>
            <p:nvPr/>
          </p:nvSpPr>
          <p:spPr>
            <a:xfrm>
              <a:off x="5100806" y="2338927"/>
              <a:ext cx="24982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sz="1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Životni ciklus </a:t>
              </a:r>
              <a:br>
                <a:rPr lang="hr-HR" sz="1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r-HR" sz="1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istraživačkih podataka</a:t>
              </a:r>
              <a:endParaRPr lang="en-GB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34574F-F441-404D-B669-531BF2755C2D}"/>
              </a:ext>
            </a:extLst>
          </p:cNvPr>
          <p:cNvGrpSpPr/>
          <p:nvPr/>
        </p:nvGrpSpPr>
        <p:grpSpPr>
          <a:xfrm>
            <a:off x="3163651" y="213593"/>
            <a:ext cx="6346018" cy="3961842"/>
            <a:chOff x="1655742" y="215118"/>
            <a:chExt cx="6346018" cy="3961842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4A647E4D-6BB1-496A-AC19-4E5391F21900}"/>
                </a:ext>
              </a:extLst>
            </p:cNvPr>
            <p:cNvGraphicFramePr/>
            <p:nvPr/>
          </p:nvGraphicFramePr>
          <p:xfrm>
            <a:off x="1655742" y="215118"/>
            <a:ext cx="6346018" cy="39618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40F5E2-2CF7-4516-BEE6-FC0EA83A4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9162">
              <a:off x="4552024" y="381255"/>
              <a:ext cx="492492" cy="4924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18D03A-352A-4713-9F25-50B8FD477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878" y="1040230"/>
              <a:ext cx="520243" cy="5202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053FAB-04C7-4753-A5DF-B9139F710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194" y="2324043"/>
              <a:ext cx="470637" cy="4706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C0E371-FDE7-4010-BF67-5AE9DD016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432" y="1040230"/>
              <a:ext cx="389186" cy="43297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376CE5-6107-4842-9336-C73395BD2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093" y="2344363"/>
              <a:ext cx="622357" cy="62235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BCD55C-F985-468F-8C6F-AC5E7316F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6645">
              <a:off x="3792526" y="3429439"/>
              <a:ext cx="598776" cy="5987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463F69-B2CA-4211-9023-638B17414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560" y="3449320"/>
              <a:ext cx="593318" cy="593318"/>
            </a:xfrm>
            <a:prstGeom prst="rect">
              <a:avLst/>
            </a:prstGeom>
          </p:spPr>
        </p:pic>
      </p:grpSp>
      <p:pic>
        <p:nvPicPr>
          <p:cNvPr id="16" name="Picture 35">
            <a:extLst>
              <a:ext uri="{FF2B5EF4-FFF2-40B4-BE49-F238E27FC236}">
                <a16:creationId xmlns:a16="http://schemas.microsoft.com/office/drawing/2014/main" id="{C8301D7B-136D-4BAB-8F57-4ABCDB0B74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32" y="3052085"/>
            <a:ext cx="993238" cy="55257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08E415-EFAA-4687-8821-02B2055F43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14" y="4154822"/>
            <a:ext cx="1275629" cy="137119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hrcak mascot">
            <a:extLst>
              <a:ext uri="{FF2B5EF4-FFF2-40B4-BE49-F238E27FC236}">
                <a16:creationId xmlns:a16="http://schemas.microsoft.com/office/drawing/2014/main" id="{9684B0D4-80DD-400F-BB62-2CF521274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28" y="3639847"/>
            <a:ext cx="1330542" cy="4296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95FFF3-58DB-4A75-8908-3693812AB8D0}"/>
              </a:ext>
            </a:extLst>
          </p:cNvPr>
          <p:cNvSpPr/>
          <p:nvPr/>
        </p:nvSpPr>
        <p:spPr>
          <a:xfrm>
            <a:off x="931149" y="2341618"/>
            <a:ext cx="2172494" cy="625102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67" indent="-128267" algn="r">
              <a:lnSpc>
                <a:spcPct val="150000"/>
              </a:lnSpc>
              <a:spcAft>
                <a:spcPts val="600"/>
              </a:spcAft>
            </a:pPr>
            <a:r>
              <a:rPr lang="hr-HR" sz="1050" b="1" dirty="0">
                <a:solidFill>
                  <a:srgbClr val="25408F"/>
                </a:solidFill>
                <a:cs typeface="Arial"/>
              </a:rPr>
              <a:t>PODATKOVNE USLUGE </a:t>
            </a:r>
            <a:br>
              <a:rPr lang="hr-HR" sz="1050" b="1" dirty="0">
                <a:solidFill>
                  <a:srgbClr val="25408F"/>
                </a:solidFill>
                <a:cs typeface="Arial"/>
              </a:rPr>
            </a:br>
            <a:r>
              <a:rPr lang="hr-HR" sz="1050" b="1" dirty="0">
                <a:solidFill>
                  <a:srgbClr val="25408F"/>
                </a:solidFill>
                <a:cs typeface="Arial"/>
              </a:rPr>
              <a:t>I INFRASTRUKTURA</a:t>
            </a:r>
            <a:endParaRPr lang="en-GB" sz="1050" b="1" dirty="0">
              <a:solidFill>
                <a:srgbClr val="25408F"/>
              </a:solidFill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6B5348-F0FD-4059-A8BA-81CAE8E07A07}"/>
              </a:ext>
            </a:extLst>
          </p:cNvPr>
          <p:cNvSpPr/>
          <p:nvPr/>
        </p:nvSpPr>
        <p:spPr>
          <a:xfrm>
            <a:off x="9400240" y="2485078"/>
            <a:ext cx="2019619" cy="338181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67" indent="-128267">
              <a:lnSpc>
                <a:spcPct val="150000"/>
              </a:lnSpc>
            </a:pPr>
            <a:r>
              <a:rPr lang="hr-HR" sz="1050" b="1" dirty="0">
                <a:solidFill>
                  <a:srgbClr val="25408F"/>
                </a:solidFill>
                <a:cs typeface="Arial"/>
              </a:rPr>
              <a:t>    NAPREDNO RAČUNANJE</a:t>
            </a:r>
            <a:br>
              <a:rPr lang="hr-HR" sz="1050" b="1" dirty="0">
                <a:solidFill>
                  <a:srgbClr val="25408F"/>
                </a:solidFill>
                <a:cs typeface="Arial"/>
              </a:rPr>
            </a:br>
            <a:r>
              <a:rPr lang="hr-HR" sz="1050" b="1" dirty="0">
                <a:solidFill>
                  <a:srgbClr val="25408F"/>
                </a:solidFill>
                <a:cs typeface="Arial"/>
              </a:rPr>
              <a:t>I RESURSI </a:t>
            </a:r>
            <a:endParaRPr lang="en-GB" sz="1050" b="1" dirty="0">
              <a:solidFill>
                <a:srgbClr val="25408F"/>
              </a:solidFill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AFE223-838A-4461-9FA2-1106E807903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-201" r="41228" b="201"/>
          <a:stretch/>
        </p:blipFill>
        <p:spPr>
          <a:xfrm>
            <a:off x="9669938" y="3800982"/>
            <a:ext cx="1079999" cy="1080000"/>
          </a:xfrm>
          <a:prstGeom prst="ellipse">
            <a:avLst/>
          </a:prstGeom>
          <a:ln w="38100">
            <a:solidFill>
              <a:srgbClr val="25408F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4B9F5A-2274-4428-8A08-ECE31E0E0BD5}"/>
              </a:ext>
            </a:extLst>
          </p:cNvPr>
          <p:cNvSpPr txBox="1"/>
          <p:nvPr/>
        </p:nvSpPr>
        <p:spPr>
          <a:xfrm>
            <a:off x="9892382" y="4510274"/>
            <a:ext cx="69031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bg1"/>
                </a:solidFill>
              </a:rPr>
              <a:t>Vrančić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D0E5D8-2A82-43C8-A57C-DF7A29BA9B3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r="16604"/>
          <a:stretch/>
        </p:blipFill>
        <p:spPr>
          <a:xfrm>
            <a:off x="10523572" y="2823259"/>
            <a:ext cx="1080000" cy="1080000"/>
          </a:xfrm>
          <a:prstGeom prst="ellipse">
            <a:avLst/>
          </a:prstGeom>
          <a:ln w="38100">
            <a:solidFill>
              <a:srgbClr val="25408F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05A1D55-3212-4308-9E18-C67A3F4F8625}"/>
              </a:ext>
            </a:extLst>
          </p:cNvPr>
          <p:cNvSpPr txBox="1"/>
          <p:nvPr/>
        </p:nvSpPr>
        <p:spPr>
          <a:xfrm>
            <a:off x="10775869" y="3533784"/>
            <a:ext cx="61908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bg1"/>
                </a:solidFill>
              </a:rPr>
              <a:t>Supek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ED7EF1-77A9-446F-B133-C0117F9A13CF}"/>
              </a:ext>
            </a:extLst>
          </p:cNvPr>
          <p:cNvGrpSpPr>
            <a:grpSpLocks noChangeAspect="1"/>
          </p:cNvGrpSpPr>
          <p:nvPr/>
        </p:nvGrpSpPr>
        <p:grpSpPr>
          <a:xfrm>
            <a:off x="1566898" y="1233723"/>
            <a:ext cx="1436484" cy="653500"/>
            <a:chOff x="7342276" y="798925"/>
            <a:chExt cx="1769391" cy="79438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820152-B05C-481E-9368-A50372652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215" y="1128695"/>
              <a:ext cx="1575452" cy="464612"/>
            </a:xfrm>
            <a:prstGeom prst="rect">
              <a:avLst/>
            </a:prstGeom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67A580E-CF59-4078-86A8-74A5FD0C80FC}"/>
                </a:ext>
              </a:extLst>
            </p:cNvPr>
            <p:cNvSpPr/>
            <p:nvPr/>
          </p:nvSpPr>
          <p:spPr>
            <a:xfrm>
              <a:off x="7342276" y="798925"/>
              <a:ext cx="1696836" cy="383150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128267" indent="-128267" algn="ctr">
                <a:spcAft>
                  <a:spcPts val="600"/>
                </a:spcAft>
              </a:pPr>
              <a:r>
                <a:rPr lang="hr-HR" sz="1050" b="1" dirty="0">
                  <a:solidFill>
                    <a:schemeClr val="tx1"/>
                  </a:solidFill>
                  <a:cs typeface="Arial"/>
                </a:rPr>
                <a:t>E - IDENTITET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A4013E-F36A-442C-8E3B-6D28CDFCD2B0}"/>
              </a:ext>
            </a:extLst>
          </p:cNvPr>
          <p:cNvGrpSpPr/>
          <p:nvPr/>
        </p:nvGrpSpPr>
        <p:grpSpPr>
          <a:xfrm>
            <a:off x="9453977" y="1177086"/>
            <a:ext cx="2153023" cy="676156"/>
            <a:chOff x="5855196" y="1414305"/>
            <a:chExt cx="2153023" cy="6761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AB8870C-3189-4C85-880D-F4EBC23A5645}"/>
                </a:ext>
              </a:extLst>
            </p:cNvPr>
            <p:cNvSpPr/>
            <p:nvPr/>
          </p:nvSpPr>
          <p:spPr>
            <a:xfrm>
              <a:off x="5855196" y="1414305"/>
              <a:ext cx="2153023" cy="330269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128267" indent="-128267" algn="ctr">
                <a:spcAft>
                  <a:spcPts val="600"/>
                </a:spcAft>
              </a:pPr>
              <a:r>
                <a:rPr lang="hr-HR" sz="1050" b="1" dirty="0">
                  <a:solidFill>
                    <a:schemeClr val="tx1"/>
                  </a:solidFill>
                  <a:cs typeface="Arial"/>
                </a:rPr>
                <a:t>INFORMACIJSKA PODRŠKA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75F6CFB0-5D5A-49F1-A844-2576CD01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013984" y="1625122"/>
              <a:ext cx="1551133" cy="46533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2EFD26-A4AE-4D1E-8E84-993F970FA389}"/>
              </a:ext>
            </a:extLst>
          </p:cNvPr>
          <p:cNvGrpSpPr/>
          <p:nvPr/>
        </p:nvGrpSpPr>
        <p:grpSpPr>
          <a:xfrm>
            <a:off x="3256123" y="5194569"/>
            <a:ext cx="5989477" cy="743080"/>
            <a:chOff x="3256123" y="5194569"/>
            <a:chExt cx="5989477" cy="74308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6B32D6-4A8F-4074-A286-48711D9EA489}"/>
                </a:ext>
              </a:extLst>
            </p:cNvPr>
            <p:cNvSpPr/>
            <p:nvPr/>
          </p:nvSpPr>
          <p:spPr>
            <a:xfrm>
              <a:off x="3352661" y="5194569"/>
              <a:ext cx="5892939" cy="7430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5408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267"/>
              <a:endParaRPr lang="en-GB" sz="1000" dirty="0">
                <a:solidFill>
                  <a:srgbClr val="172B4D"/>
                </a:solidFill>
                <a:cs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F1D28C-BEB7-4FFB-A248-9091E09AA6F7}"/>
                </a:ext>
              </a:extLst>
            </p:cNvPr>
            <p:cNvSpPr txBox="1"/>
            <p:nvPr/>
          </p:nvSpPr>
          <p:spPr>
            <a:xfrm>
              <a:off x="3256123" y="5270964"/>
              <a:ext cx="3874634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28267"/>
              <a:r>
                <a:rPr lang="hr-HR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/>
                </a:rPr>
                <a:t>EDUKACIJA I SPECIJALIZIRANA PODRŠKA </a:t>
              </a:r>
              <a:r>
                <a:rPr lang="hr-HR" sz="135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/>
                </a:rPr>
                <a:t>u korištenju digitalnih resursa i usluga</a:t>
              </a:r>
              <a:endParaRPr lang="en-GB" sz="1350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EF9B3C9-6737-4B35-A8E8-5C4A6277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78977" y="5255421"/>
              <a:ext cx="652783" cy="62491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CD5AB12-782C-426C-B8FD-1660ABD9D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0427" y="5241485"/>
              <a:ext cx="652783" cy="652783"/>
            </a:xfrm>
            <a:prstGeom prst="flowChartConnector">
              <a:avLst/>
            </a:prstGeom>
          </p:spPr>
        </p:pic>
      </p:grpSp>
      <p:pic>
        <p:nvPicPr>
          <p:cNvPr id="39" name="Content Placeholder 70">
            <a:extLst>
              <a:ext uri="{FF2B5EF4-FFF2-40B4-BE49-F238E27FC236}">
                <a16:creationId xmlns:a16="http://schemas.microsoft.com/office/drawing/2014/main" id="{D1773537-6F51-4CA4-8F2E-062AB694F9A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32" y="4661515"/>
            <a:ext cx="915805" cy="5444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5AF4598-BFA9-422F-B952-10FF0850A0F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24" y="5291327"/>
            <a:ext cx="788913" cy="433468"/>
          </a:xfrm>
          <a:prstGeom prst="rect">
            <a:avLst/>
          </a:prstGeom>
        </p:spPr>
      </p:pic>
      <p:pic>
        <p:nvPicPr>
          <p:cNvPr id="41" name="Content Placeholder 7">
            <a:extLst>
              <a:ext uri="{FF2B5EF4-FFF2-40B4-BE49-F238E27FC236}">
                <a16:creationId xmlns:a16="http://schemas.microsoft.com/office/drawing/2014/main" id="{4B9A78DB-FE15-41B2-A8D5-47BA226A5BB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037" y="5229656"/>
            <a:ext cx="672906" cy="67290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9045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75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6" presetClass="emph" presetSubtype="0" autoRev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2" dur="15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4" dur="1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11383-BFD6-4D73-99E8-F3854220F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99" y="0"/>
            <a:ext cx="6107545" cy="61075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00F678-30CF-40F6-A7D7-4B96102B17D9}"/>
              </a:ext>
            </a:extLst>
          </p:cNvPr>
          <p:cNvGrpSpPr>
            <a:grpSpLocks noChangeAspect="1"/>
          </p:cNvGrpSpPr>
          <p:nvPr/>
        </p:nvGrpSpPr>
        <p:grpSpPr>
          <a:xfrm>
            <a:off x="5544770" y="316718"/>
            <a:ext cx="6346018" cy="3961842"/>
            <a:chOff x="5343561" y="786202"/>
            <a:chExt cx="6940577" cy="43330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599297-35B7-45F0-B2B8-A71929B0899D}"/>
                </a:ext>
              </a:extLst>
            </p:cNvPr>
            <p:cNvGrpSpPr/>
            <p:nvPr/>
          </p:nvGrpSpPr>
          <p:grpSpPr>
            <a:xfrm>
              <a:off x="5343561" y="786202"/>
              <a:ext cx="6940577" cy="4333027"/>
              <a:chOff x="5705185" y="853704"/>
              <a:chExt cx="6940577" cy="4333027"/>
            </a:xfrm>
          </p:grpSpPr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F3860FDA-B563-415A-847B-F0153B4F830B}"/>
                  </a:ext>
                </a:extLst>
              </p:cNvPr>
              <p:cNvGraphicFramePr/>
              <p:nvPr/>
            </p:nvGraphicFramePr>
            <p:xfrm>
              <a:off x="5705185" y="853704"/>
              <a:ext cx="6940577" cy="433302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A271032-B1B5-475D-903E-E0478E7C2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7423" y="2731828"/>
                <a:ext cx="565545" cy="5584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99BD73C-F2F9-4B03-8F35-400929B48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1885" y="4065622"/>
                <a:ext cx="535549" cy="38626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2243C51-FE96-449D-A205-107DD94E5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4356" y="1106022"/>
                <a:ext cx="563574" cy="338144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7B9A90A-D676-479D-AC28-CA85B194D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9416" y="3984968"/>
                <a:ext cx="624227" cy="4729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05DFA0-B89F-4597-9EDB-68ACB7A55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62190" y="1594557"/>
                <a:ext cx="565545" cy="34117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530BCEA-557C-4CA2-89DC-449A09BB3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58759" y="2728815"/>
                <a:ext cx="536713" cy="49714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B4E6C32-7BF5-452F-BDCA-516C0B7CC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8012" y="4689413"/>
                <a:ext cx="659796" cy="197654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B8A1F2-86C6-4829-B7B2-4B3E1C1A2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6148" y="1466720"/>
              <a:ext cx="593900" cy="48404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9F37C3C-1F65-4DBD-9708-333B2AD7A710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042" y="1893267"/>
            <a:ext cx="824261" cy="8242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B98E5F-1BE3-4EBB-B9A9-1956277DD41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98" y="0"/>
            <a:ext cx="4063214" cy="6107545"/>
          </a:xfrm>
          <a:prstGeom prst="rect">
            <a:avLst/>
          </a:prstGeom>
          <a:effectLst/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0227CC4-1588-48C6-9355-30A625ED8F30}"/>
              </a:ext>
            </a:extLst>
          </p:cNvPr>
          <p:cNvGrpSpPr/>
          <p:nvPr/>
        </p:nvGrpSpPr>
        <p:grpSpPr>
          <a:xfrm>
            <a:off x="1682598" y="5295710"/>
            <a:ext cx="5321320" cy="738998"/>
            <a:chOff x="1439402" y="5210347"/>
            <a:chExt cx="5321320" cy="7389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AE46A78-97DE-4A93-BC4C-210DDEBB9D68}"/>
                </a:ext>
              </a:extLst>
            </p:cNvPr>
            <p:cNvSpPr/>
            <p:nvPr/>
          </p:nvSpPr>
          <p:spPr>
            <a:xfrm>
              <a:off x="1494375" y="5210347"/>
              <a:ext cx="5266347" cy="7389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7394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267"/>
              <a:endParaRPr lang="en-GB" sz="1000" dirty="0">
                <a:solidFill>
                  <a:srgbClr val="172B4D"/>
                </a:solidFill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32A0BC-D6AA-4384-A621-2C8F236C0D91}"/>
                </a:ext>
              </a:extLst>
            </p:cNvPr>
            <p:cNvSpPr txBox="1"/>
            <p:nvPr/>
          </p:nvSpPr>
          <p:spPr>
            <a:xfrm>
              <a:off x="1439402" y="5325930"/>
              <a:ext cx="3874634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28267"/>
              <a:r>
                <a:rPr lang="hr-HR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/>
                </a:rPr>
                <a:t>EDUKACIJA I SPECIJALIZIRANA PODRŠKA </a:t>
              </a:r>
              <a:r>
                <a:rPr lang="hr-HR" sz="135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/>
                </a:rPr>
                <a:t>u korištenju digitalnih alata i usluga</a:t>
              </a:r>
              <a:endParaRPr lang="en-GB" sz="1350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52D221-D555-42FE-AE31-EFF5D87ED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873" y="5295927"/>
              <a:ext cx="1542368" cy="593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7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rce DEI 2025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Srce DEI 20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 Srce DEI 2025 - template.potx" id="{BBBB45DD-281A-4CE2-8EDC-F22CF8D79447}" vid="{B79A2DEE-1C44-403F-86B5-DE4AB27586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Srce DEI 2025 - template</Template>
  <TotalTime>2484</TotalTime>
  <Words>532</Words>
  <Application>Microsoft Office PowerPoint</Application>
  <PresentationFormat>Widescreen</PresentationFormat>
  <Paragraphs>136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Corbel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SRCE</dc:creator>
  <cp:lastModifiedBy>Amira Zubović</cp:lastModifiedBy>
  <cp:revision>262</cp:revision>
  <dcterms:created xsi:type="dcterms:W3CDTF">2025-03-18T08:19:28Z</dcterms:created>
  <dcterms:modified xsi:type="dcterms:W3CDTF">2025-03-25T20:53:08Z</dcterms:modified>
</cp:coreProperties>
</file>