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969" r:id="rId3"/>
    <p:sldId id="944" r:id="rId4"/>
    <p:sldId id="970" r:id="rId5"/>
    <p:sldId id="263" r:id="rId6"/>
    <p:sldId id="264" r:id="rId7"/>
    <p:sldId id="270" r:id="rId8"/>
    <p:sldId id="265" r:id="rId9"/>
    <p:sldId id="267" r:id="rId10"/>
    <p:sldId id="268" r:id="rId11"/>
    <p:sldId id="269" r:id="rId12"/>
    <p:sldId id="271" r:id="rId13"/>
    <p:sldId id="260" r:id="rId1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63B65B8-53DC-4BCB-AEBF-492DC9697251}">
          <p14:sldIdLst>
            <p14:sldId id="256"/>
            <p14:sldId id="969"/>
            <p14:sldId id="944"/>
            <p14:sldId id="970"/>
            <p14:sldId id="263"/>
            <p14:sldId id="264"/>
            <p14:sldId id="270"/>
            <p14:sldId id="265"/>
            <p14:sldId id="267"/>
            <p14:sldId id="268"/>
            <p14:sldId id="269"/>
            <p14:sldId id="271"/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08F"/>
    <a:srgbClr val="EC2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b3b1335f0a3b60df" providerId="LiveId" clId="{72FB005B-B744-4DF8-8A42-0B3442AE7D09}"/>
    <pc:docChg chg="undo custSel addSld delSld modSld modSection">
      <pc:chgData name="" userId="b3b1335f0a3b60df" providerId="LiveId" clId="{72FB005B-B744-4DF8-8A42-0B3442AE7D09}" dt="2025-03-25T08:35:36.841" v="553" actId="122"/>
      <pc:docMkLst>
        <pc:docMk/>
      </pc:docMkLst>
      <pc:sldChg chg="modSp">
        <pc:chgData name="" userId="b3b1335f0a3b60df" providerId="LiveId" clId="{72FB005B-B744-4DF8-8A42-0B3442AE7D09}" dt="2025-03-24T12:51:00.123" v="227" actId="20577"/>
        <pc:sldMkLst>
          <pc:docMk/>
          <pc:sldMk cId="16151342" sldId="256"/>
        </pc:sldMkLst>
        <pc:spChg chg="mod">
          <ac:chgData name="" userId="b3b1335f0a3b60df" providerId="LiveId" clId="{72FB005B-B744-4DF8-8A42-0B3442AE7D09}" dt="2025-03-24T12:51:00.123" v="227" actId="20577"/>
          <ac:spMkLst>
            <pc:docMk/>
            <pc:sldMk cId="16151342" sldId="256"/>
            <ac:spMk id="3" creationId="{92473BA0-782E-4F7C-9F22-FD20652BBD32}"/>
          </ac:spMkLst>
        </pc:spChg>
      </pc:sldChg>
      <pc:sldChg chg="del">
        <pc:chgData name="" userId="b3b1335f0a3b60df" providerId="LiveId" clId="{72FB005B-B744-4DF8-8A42-0B3442AE7D09}" dt="2025-03-24T13:14:52.483" v="323" actId="2696"/>
        <pc:sldMkLst>
          <pc:docMk/>
          <pc:sldMk cId="1857059238" sldId="261"/>
        </pc:sldMkLst>
      </pc:sldChg>
      <pc:sldChg chg="addSp modSp modAnim">
        <pc:chgData name="" userId="b3b1335f0a3b60df" providerId="LiveId" clId="{72FB005B-B744-4DF8-8A42-0B3442AE7D09}" dt="2025-03-25T08:31:55.522" v="544" actId="207"/>
        <pc:sldMkLst>
          <pc:docMk/>
          <pc:sldMk cId="1199660767" sldId="263"/>
        </pc:sldMkLst>
        <pc:spChg chg="add mod">
          <ac:chgData name="" userId="b3b1335f0a3b60df" providerId="LiveId" clId="{72FB005B-B744-4DF8-8A42-0B3442AE7D09}" dt="2025-03-25T08:31:52.761" v="543" actId="207"/>
          <ac:spMkLst>
            <pc:docMk/>
            <pc:sldMk cId="1199660767" sldId="263"/>
            <ac:spMk id="2" creationId="{FE33D1C8-63D5-41E5-B74F-B038A612A3E7}"/>
          </ac:spMkLst>
        </pc:spChg>
        <pc:spChg chg="mod">
          <ac:chgData name="" userId="b3b1335f0a3b60df" providerId="LiveId" clId="{72FB005B-B744-4DF8-8A42-0B3442AE7D09}" dt="2025-03-24T13:50:00.525" v="425" actId="6549"/>
          <ac:spMkLst>
            <pc:docMk/>
            <pc:sldMk cId="1199660767" sldId="263"/>
            <ac:spMk id="8" creationId="{8867B023-0942-4566-951E-B71A179BA4F1}"/>
          </ac:spMkLst>
        </pc:spChg>
        <pc:spChg chg="mod">
          <ac:chgData name="" userId="b3b1335f0a3b60df" providerId="LiveId" clId="{72FB005B-B744-4DF8-8A42-0B3442AE7D09}" dt="2025-03-25T08:31:48.448" v="541" actId="113"/>
          <ac:spMkLst>
            <pc:docMk/>
            <pc:sldMk cId="1199660767" sldId="263"/>
            <ac:spMk id="10" creationId="{C15AD95F-5EA6-426D-B537-147D6026B55E}"/>
          </ac:spMkLst>
        </pc:spChg>
        <pc:spChg chg="add mod">
          <ac:chgData name="" userId="b3b1335f0a3b60df" providerId="LiveId" clId="{72FB005B-B744-4DF8-8A42-0B3442AE7D09}" dt="2025-03-25T08:31:55.522" v="544" actId="207"/>
          <ac:spMkLst>
            <pc:docMk/>
            <pc:sldMk cId="1199660767" sldId="263"/>
            <ac:spMk id="13" creationId="{2A91055D-D279-4FEA-B29F-A18B60F384D8}"/>
          </ac:spMkLst>
        </pc:spChg>
        <pc:picChg chg="mod">
          <ac:chgData name="" userId="b3b1335f0a3b60df" providerId="LiveId" clId="{72FB005B-B744-4DF8-8A42-0B3442AE7D09}" dt="2025-03-25T08:27:14.448" v="460" actId="1076"/>
          <ac:picMkLst>
            <pc:docMk/>
            <pc:sldMk cId="1199660767" sldId="263"/>
            <ac:picMk id="12" creationId="{D7E9885A-0994-4EBE-B4D9-EA40F35E7420}"/>
          </ac:picMkLst>
        </pc:picChg>
      </pc:sldChg>
      <pc:sldChg chg="addSp delSp modSp delAnim modAnim">
        <pc:chgData name="" userId="b3b1335f0a3b60df" providerId="LiveId" clId="{72FB005B-B744-4DF8-8A42-0B3442AE7D09}" dt="2025-03-25T08:31:37.713" v="535" actId="113"/>
        <pc:sldMkLst>
          <pc:docMk/>
          <pc:sldMk cId="3176085365" sldId="264"/>
        </pc:sldMkLst>
        <pc:spChg chg="mod">
          <ac:chgData name="" userId="b3b1335f0a3b60df" providerId="LiveId" clId="{72FB005B-B744-4DF8-8A42-0B3442AE7D09}" dt="2025-03-25T08:29:50.985" v="528" actId="20577"/>
          <ac:spMkLst>
            <pc:docMk/>
            <pc:sldMk cId="3176085365" sldId="264"/>
            <ac:spMk id="3" creationId="{7E1E5FDE-907A-D36D-5567-416C7D512CEF}"/>
          </ac:spMkLst>
        </pc:spChg>
        <pc:spChg chg="mod">
          <ac:chgData name="" userId="b3b1335f0a3b60df" providerId="LiveId" clId="{72FB005B-B744-4DF8-8A42-0B3442AE7D09}" dt="2025-03-25T08:31:37.713" v="535" actId="113"/>
          <ac:spMkLst>
            <pc:docMk/>
            <pc:sldMk cId="3176085365" sldId="264"/>
            <ac:spMk id="10" creationId="{9BC90851-AEE0-4196-96A2-EC68433CEC7F}"/>
          </ac:spMkLst>
        </pc:spChg>
        <pc:picChg chg="add del mod">
          <ac:chgData name="" userId="b3b1335f0a3b60df" providerId="LiveId" clId="{72FB005B-B744-4DF8-8A42-0B3442AE7D09}" dt="2025-03-24T12:34:45.164" v="123" actId="478"/>
          <ac:picMkLst>
            <pc:docMk/>
            <pc:sldMk cId="3176085365" sldId="264"/>
            <ac:picMk id="4" creationId="{66AA74A2-B1DD-48D5-B283-D4C8E511773F}"/>
          </ac:picMkLst>
        </pc:picChg>
        <pc:picChg chg="add mod">
          <ac:chgData name="" userId="b3b1335f0a3b60df" providerId="LiveId" clId="{72FB005B-B744-4DF8-8A42-0B3442AE7D09}" dt="2025-03-24T12:50:33.739" v="208" actId="14100"/>
          <ac:picMkLst>
            <pc:docMk/>
            <pc:sldMk cId="3176085365" sldId="264"/>
            <ac:picMk id="6" creationId="{8995C76E-B2A5-4170-8FA3-B8F98003A7C6}"/>
          </ac:picMkLst>
        </pc:picChg>
        <pc:picChg chg="del">
          <ac:chgData name="" userId="b3b1335f0a3b60df" providerId="LiveId" clId="{72FB005B-B744-4DF8-8A42-0B3442AE7D09}" dt="2025-03-24T12:34:30.926" v="119" actId="478"/>
          <ac:picMkLst>
            <pc:docMk/>
            <pc:sldMk cId="3176085365" sldId="264"/>
            <ac:picMk id="9" creationId="{03BBD605-E9F3-DFD1-C9B2-ABA7D3455022}"/>
          </ac:picMkLst>
        </pc:picChg>
      </pc:sldChg>
      <pc:sldChg chg="addSp modSp modAnim">
        <pc:chgData name="" userId="b3b1335f0a3b60df" providerId="LiveId" clId="{72FB005B-B744-4DF8-8A42-0B3442AE7D09}" dt="2025-03-25T08:31:28.938" v="533" actId="207"/>
        <pc:sldMkLst>
          <pc:docMk/>
          <pc:sldMk cId="1901404724" sldId="267"/>
        </pc:sldMkLst>
        <pc:graphicFrameChg chg="mod">
          <ac:chgData name="" userId="b3b1335f0a3b60df" providerId="LiveId" clId="{72FB005B-B744-4DF8-8A42-0B3442AE7D09}" dt="2025-03-25T08:31:28.938" v="533" actId="207"/>
          <ac:graphicFrameMkLst>
            <pc:docMk/>
            <pc:sldMk cId="1901404724" sldId="267"/>
            <ac:graphicFrameMk id="7" creationId="{3CCBC465-026D-C971-C166-F718A2AB0AF5}"/>
          </ac:graphicFrameMkLst>
        </pc:graphicFrameChg>
        <pc:graphicFrameChg chg="mod">
          <ac:chgData name="" userId="b3b1335f0a3b60df" providerId="LiveId" clId="{72FB005B-B744-4DF8-8A42-0B3442AE7D09}" dt="2025-03-25T08:31:25.899" v="532" actId="207"/>
          <ac:graphicFrameMkLst>
            <pc:docMk/>
            <pc:sldMk cId="1901404724" sldId="267"/>
            <ac:graphicFrameMk id="10" creationId="{44E08944-889A-CFFD-0EE0-7591A41BE683}"/>
          </ac:graphicFrameMkLst>
        </pc:graphicFrameChg>
        <pc:picChg chg="add mod">
          <ac:chgData name="" userId="b3b1335f0a3b60df" providerId="LiveId" clId="{72FB005B-B744-4DF8-8A42-0B3442AE7D09}" dt="2025-03-24T13:05:41.119" v="322" actId="14100"/>
          <ac:picMkLst>
            <pc:docMk/>
            <pc:sldMk cId="1901404724" sldId="267"/>
            <ac:picMk id="3" creationId="{16BCFCEC-AAAC-4D5F-9BBC-160198AFBD8E}"/>
          </ac:picMkLst>
        </pc:picChg>
      </pc:sldChg>
      <pc:sldChg chg="delSp modSp modAnim">
        <pc:chgData name="" userId="b3b1335f0a3b60df" providerId="LiveId" clId="{72FB005B-B744-4DF8-8A42-0B3442AE7D09}" dt="2025-03-25T08:35:06.991" v="549"/>
        <pc:sldMkLst>
          <pc:docMk/>
          <pc:sldMk cId="1173157127" sldId="268"/>
        </pc:sldMkLst>
        <pc:grpChg chg="mod">
          <ac:chgData name="" userId="b3b1335f0a3b60df" providerId="LiveId" clId="{72FB005B-B744-4DF8-8A42-0B3442AE7D09}" dt="2025-03-24T12:41:58.366" v="169" actId="1076"/>
          <ac:grpSpMkLst>
            <pc:docMk/>
            <pc:sldMk cId="1173157127" sldId="268"/>
            <ac:grpSpMk id="11" creationId="{A7A1C9F4-813C-40BD-A725-A11186F1B166}"/>
          </ac:grpSpMkLst>
        </pc:grpChg>
        <pc:picChg chg="del mod">
          <ac:chgData name="" userId="b3b1335f0a3b60df" providerId="LiveId" clId="{72FB005B-B744-4DF8-8A42-0B3442AE7D09}" dt="2025-03-24T12:51:32.407" v="229" actId="478"/>
          <ac:picMkLst>
            <pc:docMk/>
            <pc:sldMk cId="1173157127" sldId="268"/>
            <ac:picMk id="12" creationId="{1568B483-6509-18AE-DCCB-FA7325ADBD21}"/>
          </ac:picMkLst>
        </pc:picChg>
      </pc:sldChg>
      <pc:sldChg chg="modSp">
        <pc:chgData name="" userId="b3b1335f0a3b60df" providerId="LiveId" clId="{72FB005B-B744-4DF8-8A42-0B3442AE7D09}" dt="2025-03-25T08:35:36.841" v="553" actId="122"/>
        <pc:sldMkLst>
          <pc:docMk/>
          <pc:sldMk cId="3057871298" sldId="269"/>
        </pc:sldMkLst>
        <pc:spChg chg="mod">
          <ac:chgData name="" userId="b3b1335f0a3b60df" providerId="LiveId" clId="{72FB005B-B744-4DF8-8A42-0B3442AE7D09}" dt="2025-03-25T08:35:36.841" v="553" actId="122"/>
          <ac:spMkLst>
            <pc:docMk/>
            <pc:sldMk cId="3057871298" sldId="269"/>
            <ac:spMk id="8" creationId="{E8268F13-1A72-46E8-9892-8FC5E83B7AA7}"/>
          </ac:spMkLst>
        </pc:spChg>
      </pc:sldChg>
      <pc:sldChg chg="addSp modSp modAnim">
        <pc:chgData name="" userId="b3b1335f0a3b60df" providerId="LiveId" clId="{72FB005B-B744-4DF8-8A42-0B3442AE7D09}" dt="2025-03-25T08:32:16.119" v="546" actId="207"/>
        <pc:sldMkLst>
          <pc:docMk/>
          <pc:sldMk cId="4257188709" sldId="270"/>
        </pc:sldMkLst>
        <pc:spChg chg="mod">
          <ac:chgData name="" userId="b3b1335f0a3b60df" providerId="LiveId" clId="{72FB005B-B744-4DF8-8A42-0B3442AE7D09}" dt="2025-03-25T08:32:16.119" v="546" actId="207"/>
          <ac:spMkLst>
            <pc:docMk/>
            <pc:sldMk cId="4257188709" sldId="270"/>
            <ac:spMk id="3" creationId="{7E148780-2F0D-51BD-24BE-7ECB34AD95CA}"/>
          </ac:spMkLst>
        </pc:spChg>
        <pc:picChg chg="mod">
          <ac:chgData name="" userId="b3b1335f0a3b60df" providerId="LiveId" clId="{72FB005B-B744-4DF8-8A42-0B3442AE7D09}" dt="2025-03-25T07:37:11.678" v="445" actId="1076"/>
          <ac:picMkLst>
            <pc:docMk/>
            <pc:sldMk cId="4257188709" sldId="270"/>
            <ac:picMk id="5" creationId="{297A63B0-04F9-4FAF-BAAA-D9F3FE4A85AB}"/>
          </ac:picMkLst>
        </pc:picChg>
        <pc:picChg chg="mod">
          <ac:chgData name="" userId="b3b1335f0a3b60df" providerId="LiveId" clId="{72FB005B-B744-4DF8-8A42-0B3442AE7D09}" dt="2025-03-25T07:37:07.410" v="443" actId="1076"/>
          <ac:picMkLst>
            <pc:docMk/>
            <pc:sldMk cId="4257188709" sldId="270"/>
            <ac:picMk id="7" creationId="{187045C2-5D42-48A7-B94F-54ED32E4D4D2}"/>
          </ac:picMkLst>
        </pc:picChg>
        <pc:picChg chg="mod">
          <ac:chgData name="" userId="b3b1335f0a3b60df" providerId="LiveId" clId="{72FB005B-B744-4DF8-8A42-0B3442AE7D09}" dt="2025-03-25T07:37:09.893" v="444" actId="1076"/>
          <ac:picMkLst>
            <pc:docMk/>
            <pc:sldMk cId="4257188709" sldId="270"/>
            <ac:picMk id="8" creationId="{E8A7DA48-1A84-47AB-988E-5D4519DCE237}"/>
          </ac:picMkLst>
        </pc:picChg>
        <pc:picChg chg="mod">
          <ac:chgData name="" userId="b3b1335f0a3b60df" providerId="LiveId" clId="{72FB005B-B744-4DF8-8A42-0B3442AE7D09}" dt="2025-03-25T07:38:12.969" v="456" actId="1076"/>
          <ac:picMkLst>
            <pc:docMk/>
            <pc:sldMk cId="4257188709" sldId="270"/>
            <ac:picMk id="9" creationId="{26C74407-2495-46BB-A8FD-B6FFDEB8150E}"/>
          </ac:picMkLst>
        </pc:picChg>
        <pc:picChg chg="add mod ord">
          <ac:chgData name="" userId="b3b1335f0a3b60df" providerId="LiveId" clId="{72FB005B-B744-4DF8-8A42-0B3442AE7D09}" dt="2025-03-24T13:51:27.181" v="437" actId="688"/>
          <ac:picMkLst>
            <pc:docMk/>
            <pc:sldMk cId="4257188709" sldId="270"/>
            <ac:picMk id="10" creationId="{5A379F55-5C4D-4CF2-9279-0578977A6371}"/>
          </ac:picMkLst>
        </pc:picChg>
        <pc:picChg chg="add mod">
          <ac:chgData name="" userId="b3b1335f0a3b60df" providerId="LiveId" clId="{72FB005B-B744-4DF8-8A42-0B3442AE7D09}" dt="2025-03-25T07:38:22.116" v="458" actId="1076"/>
          <ac:picMkLst>
            <pc:docMk/>
            <pc:sldMk cId="4257188709" sldId="270"/>
            <ac:picMk id="11" creationId="{18A1BC25-94E0-4137-8DD0-314F67501112}"/>
          </ac:picMkLst>
        </pc:picChg>
      </pc:sldChg>
      <pc:sldChg chg="addSp delSp modSp addAnim delAnim modAnim">
        <pc:chgData name="" userId="b3b1335f0a3b60df" providerId="LiveId" clId="{72FB005B-B744-4DF8-8A42-0B3442AE7D09}" dt="2025-03-24T13:00:37.093" v="306" actId="1076"/>
        <pc:sldMkLst>
          <pc:docMk/>
          <pc:sldMk cId="2592072001" sldId="271"/>
        </pc:sldMkLst>
        <pc:spChg chg="mod">
          <ac:chgData name="" userId="b3b1335f0a3b60df" providerId="LiveId" clId="{72FB005B-B744-4DF8-8A42-0B3442AE7D09}" dt="2025-03-24T12:56:08.045" v="257" actId="1076"/>
          <ac:spMkLst>
            <pc:docMk/>
            <pc:sldMk cId="2592072001" sldId="271"/>
            <ac:spMk id="17" creationId="{D27DF3D9-5D1C-4763-B145-90297F777816}"/>
          </ac:spMkLst>
        </pc:spChg>
        <pc:spChg chg="mod">
          <ac:chgData name="" userId="b3b1335f0a3b60df" providerId="LiveId" clId="{72FB005B-B744-4DF8-8A42-0B3442AE7D09}" dt="2025-03-24T12:56:11.522" v="259" actId="1076"/>
          <ac:spMkLst>
            <pc:docMk/>
            <pc:sldMk cId="2592072001" sldId="271"/>
            <ac:spMk id="30" creationId="{09D180C1-5B84-48FC-A353-5B3C3BF54AD9}"/>
          </ac:spMkLst>
        </pc:spChg>
        <pc:grpChg chg="del">
          <ac:chgData name="" userId="b3b1335f0a3b60df" providerId="LiveId" clId="{72FB005B-B744-4DF8-8A42-0B3442AE7D09}" dt="2025-03-24T12:55:30.230" v="239" actId="478"/>
          <ac:grpSpMkLst>
            <pc:docMk/>
            <pc:sldMk cId="2592072001" sldId="271"/>
            <ac:grpSpMk id="24" creationId="{E8D2CE19-B881-4AF0-B376-E9222DB78033}"/>
          </ac:grpSpMkLst>
        </pc:grpChg>
        <pc:grpChg chg="add mod">
          <ac:chgData name="" userId="b3b1335f0a3b60df" providerId="LiveId" clId="{72FB005B-B744-4DF8-8A42-0B3442AE7D09}" dt="2025-03-24T12:59:24.337" v="298" actId="1076"/>
          <ac:grpSpMkLst>
            <pc:docMk/>
            <pc:sldMk cId="2592072001" sldId="271"/>
            <ac:grpSpMk id="27" creationId="{11DA9529-D400-494B-96BB-CC623E4F1AE2}"/>
          </ac:grpSpMkLst>
        </pc:grpChg>
        <pc:picChg chg="add mod">
          <ac:chgData name="" userId="b3b1335f0a3b60df" providerId="LiveId" clId="{72FB005B-B744-4DF8-8A42-0B3442AE7D09}" dt="2025-03-24T12:58:08.576" v="288" actId="1076"/>
          <ac:picMkLst>
            <pc:docMk/>
            <pc:sldMk cId="2592072001" sldId="271"/>
            <ac:picMk id="2" creationId="{B72A6AFF-3C66-471A-B9BF-91FB13733238}"/>
          </ac:picMkLst>
        </pc:picChg>
        <pc:picChg chg="del">
          <ac:chgData name="" userId="b3b1335f0a3b60df" providerId="LiveId" clId="{72FB005B-B744-4DF8-8A42-0B3442AE7D09}" dt="2025-03-24T12:12:44.907" v="54" actId="478"/>
          <ac:picMkLst>
            <pc:docMk/>
            <pc:sldMk cId="2592072001" sldId="271"/>
            <ac:picMk id="3" creationId="{3DE7063B-2FD5-4367-90E1-9F06A13CD788}"/>
          </ac:picMkLst>
        </pc:picChg>
        <pc:picChg chg="add del mod">
          <ac:chgData name="" userId="b3b1335f0a3b60df" providerId="LiveId" clId="{72FB005B-B744-4DF8-8A42-0B3442AE7D09}" dt="2025-03-24T12:55:03.110" v="238" actId="478"/>
          <ac:picMkLst>
            <pc:docMk/>
            <pc:sldMk cId="2592072001" sldId="271"/>
            <ac:picMk id="6" creationId="{DABE1461-42DB-4D81-B311-AB4C222AD1CC}"/>
          </ac:picMkLst>
        </pc:picChg>
        <pc:picChg chg="del">
          <ac:chgData name="" userId="b3b1335f0a3b60df" providerId="LiveId" clId="{72FB005B-B744-4DF8-8A42-0B3442AE7D09}" dt="2025-03-24T12:12:45.616" v="55" actId="478"/>
          <ac:picMkLst>
            <pc:docMk/>
            <pc:sldMk cId="2592072001" sldId="271"/>
            <ac:picMk id="7" creationId="{683487F7-8703-4838-B6A3-0E71743EFFDA}"/>
          </ac:picMkLst>
        </pc:picChg>
        <pc:picChg chg="add del mod">
          <ac:chgData name="" userId="b3b1335f0a3b60df" providerId="LiveId" clId="{72FB005B-B744-4DF8-8A42-0B3442AE7D09}" dt="2025-03-24T12:59:14.627" v="295" actId="478"/>
          <ac:picMkLst>
            <pc:docMk/>
            <pc:sldMk cId="2592072001" sldId="271"/>
            <ac:picMk id="9" creationId="{00518D9F-04FE-43B0-A87F-1A60E79FE639}"/>
          </ac:picMkLst>
        </pc:picChg>
        <pc:picChg chg="add del">
          <ac:chgData name="" userId="b3b1335f0a3b60df" providerId="LiveId" clId="{72FB005B-B744-4DF8-8A42-0B3442AE7D09}" dt="2025-03-24T12:52:16.117" v="230" actId="478"/>
          <ac:picMkLst>
            <pc:docMk/>
            <pc:sldMk cId="2592072001" sldId="271"/>
            <ac:picMk id="10" creationId="{A9046D67-EE1B-4D47-9E28-E719376C0FF3}"/>
          </ac:picMkLst>
        </pc:picChg>
        <pc:picChg chg="del">
          <ac:chgData name="" userId="b3b1335f0a3b60df" providerId="LiveId" clId="{72FB005B-B744-4DF8-8A42-0B3442AE7D09}" dt="2025-03-24T12:12:46.977" v="57" actId="478"/>
          <ac:picMkLst>
            <pc:docMk/>
            <pc:sldMk cId="2592072001" sldId="271"/>
            <ac:picMk id="12" creationId="{AAF41AE9-F0CD-4327-AFEA-37D0C87063E5}"/>
          </ac:picMkLst>
        </pc:picChg>
        <pc:picChg chg="add del mod">
          <ac:chgData name="" userId="b3b1335f0a3b60df" providerId="LiveId" clId="{72FB005B-B744-4DF8-8A42-0B3442AE7D09}" dt="2025-03-24T12:59:15.550" v="296" actId="478"/>
          <ac:picMkLst>
            <pc:docMk/>
            <pc:sldMk cId="2592072001" sldId="271"/>
            <ac:picMk id="13" creationId="{095C8DED-11E8-460A-975D-2DC90F4AA939}"/>
          </ac:picMkLst>
        </pc:picChg>
        <pc:picChg chg="del">
          <ac:chgData name="" userId="b3b1335f0a3b60df" providerId="LiveId" clId="{72FB005B-B744-4DF8-8A42-0B3442AE7D09}" dt="2025-03-24T12:12:46.210" v="56" actId="478"/>
          <ac:picMkLst>
            <pc:docMk/>
            <pc:sldMk cId="2592072001" sldId="271"/>
            <ac:picMk id="14" creationId="{7C9CCEA0-BB1A-4005-9D9B-B6C273183B8A}"/>
          </ac:picMkLst>
        </pc:picChg>
        <pc:picChg chg="add del mod">
          <ac:chgData name="" userId="b3b1335f0a3b60df" providerId="LiveId" clId="{72FB005B-B744-4DF8-8A42-0B3442AE7D09}" dt="2025-03-24T12:56:27.796" v="261" actId="478"/>
          <ac:picMkLst>
            <pc:docMk/>
            <pc:sldMk cId="2592072001" sldId="271"/>
            <ac:picMk id="18" creationId="{0E2844C9-9670-4966-8231-13A0CE6227A6}"/>
          </ac:picMkLst>
        </pc:picChg>
        <pc:picChg chg="del topLvl">
          <ac:chgData name="" userId="b3b1335f0a3b60df" providerId="LiveId" clId="{72FB005B-B744-4DF8-8A42-0B3442AE7D09}" dt="2025-03-24T12:55:32.564" v="241" actId="478"/>
          <ac:picMkLst>
            <pc:docMk/>
            <pc:sldMk cId="2592072001" sldId="271"/>
            <ac:picMk id="19" creationId="{5E232901-5452-4862-933A-FD7AD91EE393}"/>
          </ac:picMkLst>
        </pc:picChg>
        <pc:picChg chg="add del mod">
          <ac:chgData name="" userId="b3b1335f0a3b60df" providerId="LiveId" clId="{72FB005B-B744-4DF8-8A42-0B3442AE7D09}" dt="2025-03-24T12:58:54.221" v="293" actId="478"/>
          <ac:picMkLst>
            <pc:docMk/>
            <pc:sldMk cId="2592072001" sldId="271"/>
            <ac:picMk id="21" creationId="{4851D2DC-731C-4EC5-AF4F-D8E365509473}"/>
          </ac:picMkLst>
        </pc:picChg>
        <pc:picChg chg="del topLvl">
          <ac:chgData name="" userId="b3b1335f0a3b60df" providerId="LiveId" clId="{72FB005B-B744-4DF8-8A42-0B3442AE7D09}" dt="2025-03-24T12:55:30.230" v="239" actId="478"/>
          <ac:picMkLst>
            <pc:docMk/>
            <pc:sldMk cId="2592072001" sldId="271"/>
            <ac:picMk id="23" creationId="{E99F6FAA-008D-4DCD-8724-744E715D9A7E}"/>
          </ac:picMkLst>
        </pc:picChg>
        <pc:picChg chg="del mod">
          <ac:chgData name="" userId="b3b1335f0a3b60df" providerId="LiveId" clId="{72FB005B-B744-4DF8-8A42-0B3442AE7D09}" dt="2025-03-24T12:57:01.195" v="265" actId="478"/>
          <ac:picMkLst>
            <pc:docMk/>
            <pc:sldMk cId="2592072001" sldId="271"/>
            <ac:picMk id="26" creationId="{B60AD443-762F-4F17-B966-7568DA37BB36}"/>
          </ac:picMkLst>
        </pc:picChg>
        <pc:picChg chg="mod">
          <ac:chgData name="" userId="b3b1335f0a3b60df" providerId="LiveId" clId="{72FB005B-B744-4DF8-8A42-0B3442AE7D09}" dt="2025-03-24T13:00:27.291" v="302" actId="14100"/>
          <ac:picMkLst>
            <pc:docMk/>
            <pc:sldMk cId="2592072001" sldId="271"/>
            <ac:picMk id="28" creationId="{1DD8C27C-6621-4091-A66D-1AC1ABE60849}"/>
          </ac:picMkLst>
        </pc:picChg>
        <pc:picChg chg="add mod">
          <ac:chgData name="" userId="b3b1335f0a3b60df" providerId="LiveId" clId="{72FB005B-B744-4DF8-8A42-0B3442AE7D09}" dt="2025-03-24T13:00:37.093" v="306" actId="1076"/>
          <ac:picMkLst>
            <pc:docMk/>
            <pc:sldMk cId="2592072001" sldId="271"/>
            <ac:picMk id="32" creationId="{02412ADF-AC80-4DB0-9431-A39CB73030B7}"/>
          </ac:picMkLst>
        </pc:picChg>
      </pc:sldChg>
      <pc:sldChg chg="addSp delSp modSp add delAnim modAnim">
        <pc:chgData name="" userId="b3b1335f0a3b60df" providerId="LiveId" clId="{72FB005B-B744-4DF8-8A42-0B3442AE7D09}" dt="2025-03-24T13:49:05.230" v="424" actId="166"/>
        <pc:sldMkLst>
          <pc:docMk/>
          <pc:sldMk cId="2850943070" sldId="944"/>
        </pc:sldMkLst>
        <pc:spChg chg="del">
          <ac:chgData name="" userId="b3b1335f0a3b60df" providerId="LiveId" clId="{72FB005B-B744-4DF8-8A42-0B3442AE7D09}" dt="2025-03-24T11:55:37.251" v="6" actId="478"/>
          <ac:spMkLst>
            <pc:docMk/>
            <pc:sldMk cId="2850943070" sldId="944"/>
            <ac:spMk id="3" creationId="{9027A520-7110-4F04-9A8B-77C88353C038}"/>
          </ac:spMkLst>
        </pc:spChg>
        <pc:spChg chg="mod">
          <ac:chgData name="" userId="b3b1335f0a3b60df" providerId="LiveId" clId="{72FB005B-B744-4DF8-8A42-0B3442AE7D09}" dt="2025-03-24T12:44:19.636" v="185" actId="20577"/>
          <ac:spMkLst>
            <pc:docMk/>
            <pc:sldMk cId="2850943070" sldId="944"/>
            <ac:spMk id="4" creationId="{45FAD32F-E7D3-4AE1-8865-5E22CE960675}"/>
          </ac:spMkLst>
        </pc:spChg>
        <pc:spChg chg="del mod">
          <ac:chgData name="" userId="b3b1335f0a3b60df" providerId="LiveId" clId="{72FB005B-B744-4DF8-8A42-0B3442AE7D09}" dt="2025-03-24T11:56:15.788" v="14" actId="478"/>
          <ac:spMkLst>
            <pc:docMk/>
            <pc:sldMk cId="2850943070" sldId="944"/>
            <ac:spMk id="26" creationId="{ED7503B8-9E61-4CF5-85FC-C22D186F39A4}"/>
          </ac:spMkLst>
        </pc:spChg>
        <pc:spChg chg="add mod">
          <ac:chgData name="" userId="b3b1335f0a3b60df" providerId="LiveId" clId="{72FB005B-B744-4DF8-8A42-0B3442AE7D09}" dt="2025-03-24T11:56:41.807" v="53" actId="1076"/>
          <ac:spMkLst>
            <pc:docMk/>
            <pc:sldMk cId="2850943070" sldId="944"/>
            <ac:spMk id="34" creationId="{CB3A974A-38CD-4011-9818-C7E7942A9D67}"/>
          </ac:spMkLst>
        </pc:spChg>
        <pc:spChg chg="add mod">
          <ac:chgData name="" userId="b3b1335f0a3b60df" providerId="LiveId" clId="{72FB005B-B744-4DF8-8A42-0B3442AE7D09}" dt="2025-03-24T12:32:43.090" v="118" actId="1076"/>
          <ac:spMkLst>
            <pc:docMk/>
            <pc:sldMk cId="2850943070" sldId="944"/>
            <ac:spMk id="40" creationId="{22B4CFAA-B4C1-4603-8741-4D7CC31776A9}"/>
          </ac:spMkLst>
        </pc:spChg>
        <pc:spChg chg="add mod ord">
          <ac:chgData name="" userId="b3b1335f0a3b60df" providerId="LiveId" clId="{72FB005B-B744-4DF8-8A42-0B3442AE7D09}" dt="2025-03-24T13:48:59.827" v="422" actId="167"/>
          <ac:spMkLst>
            <pc:docMk/>
            <pc:sldMk cId="2850943070" sldId="944"/>
            <ac:spMk id="42" creationId="{5BC6AFFC-1D47-4149-BD25-C8E793EFD0B2}"/>
          </ac:spMkLst>
        </pc:spChg>
        <pc:spChg chg="del mod topLvl">
          <ac:chgData name="" userId="b3b1335f0a3b60df" providerId="LiveId" clId="{72FB005B-B744-4DF8-8A42-0B3442AE7D09}" dt="2025-03-24T13:38:02.609" v="365" actId="478"/>
          <ac:spMkLst>
            <pc:docMk/>
            <pc:sldMk cId="2850943070" sldId="944"/>
            <ac:spMk id="45" creationId="{B074B448-4E08-4492-9068-1EE9A8F30941}"/>
          </ac:spMkLst>
        </pc:spChg>
        <pc:spChg chg="add mod ord">
          <ac:chgData name="" userId="b3b1335f0a3b60df" providerId="LiveId" clId="{72FB005B-B744-4DF8-8A42-0B3442AE7D09}" dt="2025-03-24T13:49:05.230" v="424" actId="166"/>
          <ac:spMkLst>
            <pc:docMk/>
            <pc:sldMk cId="2850943070" sldId="944"/>
            <ac:spMk id="47" creationId="{14BAAC65-2293-429D-9034-62FC09E3085B}"/>
          </ac:spMkLst>
        </pc:spChg>
        <pc:grpChg chg="add del mod">
          <ac:chgData name="" userId="b3b1335f0a3b60df" providerId="LiveId" clId="{72FB005B-B744-4DF8-8A42-0B3442AE7D09}" dt="2025-03-24T13:37:32.249" v="356" actId="478"/>
          <ac:grpSpMkLst>
            <pc:docMk/>
            <pc:sldMk cId="2850943070" sldId="944"/>
            <ac:grpSpMk id="43" creationId="{687B9A87-339B-4B3D-A7EA-3E1E5678CE3F}"/>
          </ac:grpSpMkLst>
        </pc:grpChg>
        <pc:picChg chg="mod">
          <ac:chgData name="" userId="b3b1335f0a3b60df" providerId="LiveId" clId="{72FB005B-B744-4DF8-8A42-0B3442AE7D09}" dt="2025-03-24T12:32:37.437" v="116" actId="1076"/>
          <ac:picMkLst>
            <pc:docMk/>
            <pc:sldMk cId="2850943070" sldId="944"/>
            <ac:picMk id="6" creationId="{8B3C955F-2053-489B-A2DD-711281EB3620}"/>
          </ac:picMkLst>
        </pc:picChg>
        <pc:picChg chg="add del mod">
          <ac:chgData name="" userId="b3b1335f0a3b60df" providerId="LiveId" clId="{72FB005B-B744-4DF8-8A42-0B3442AE7D09}" dt="2025-03-24T12:30:48.189" v="89" actId="478"/>
          <ac:picMkLst>
            <pc:docMk/>
            <pc:sldMk cId="2850943070" sldId="944"/>
            <ac:picMk id="35" creationId="{2284F0C7-82D9-4FBF-999A-BEA313C3FFE2}"/>
          </ac:picMkLst>
        </pc:picChg>
        <pc:picChg chg="add del">
          <ac:chgData name="" userId="b3b1335f0a3b60df" providerId="LiveId" clId="{72FB005B-B744-4DF8-8A42-0B3442AE7D09}" dt="2025-03-24T12:30:11.963" v="85"/>
          <ac:picMkLst>
            <pc:docMk/>
            <pc:sldMk cId="2850943070" sldId="944"/>
            <ac:picMk id="38" creationId="{3C2AE41C-802A-4EBC-A8A1-1F3B273D8B92}"/>
          </ac:picMkLst>
        </pc:picChg>
        <pc:picChg chg="add mod ord">
          <ac:chgData name="" userId="b3b1335f0a3b60df" providerId="LiveId" clId="{72FB005B-B744-4DF8-8A42-0B3442AE7D09}" dt="2025-03-24T12:32:25.179" v="111" actId="14100"/>
          <ac:picMkLst>
            <pc:docMk/>
            <pc:sldMk cId="2850943070" sldId="944"/>
            <ac:picMk id="39" creationId="{612B21F0-F5DE-4679-8396-C94CF1870FC7}"/>
          </ac:picMkLst>
        </pc:picChg>
        <pc:picChg chg="add del mod">
          <ac:chgData name="" userId="b3b1335f0a3b60df" providerId="LiveId" clId="{72FB005B-B744-4DF8-8A42-0B3442AE7D09}" dt="2025-03-24T12:32:15.627" v="105" actId="478"/>
          <ac:picMkLst>
            <pc:docMk/>
            <pc:sldMk cId="2850943070" sldId="944"/>
            <ac:picMk id="41" creationId="{E8C7638B-77D4-4B46-939E-B74E2980C964}"/>
          </ac:picMkLst>
        </pc:picChg>
        <pc:picChg chg="del topLvl">
          <ac:chgData name="" userId="b3b1335f0a3b60df" providerId="LiveId" clId="{72FB005B-B744-4DF8-8A42-0B3442AE7D09}" dt="2025-03-24T13:37:32.249" v="356" actId="478"/>
          <ac:picMkLst>
            <pc:docMk/>
            <pc:sldMk cId="2850943070" sldId="944"/>
            <ac:picMk id="46" creationId="{0DB93D4D-66B9-43D6-9272-1488A9C6008C}"/>
          </ac:picMkLst>
        </pc:picChg>
        <pc:picChg chg="add mod">
          <ac:chgData name="" userId="b3b1335f0a3b60df" providerId="LiveId" clId="{72FB005B-B744-4DF8-8A42-0B3442AE7D09}" dt="2025-03-24T13:38:36.660" v="389" actId="1076"/>
          <ac:picMkLst>
            <pc:docMk/>
            <pc:sldMk cId="2850943070" sldId="944"/>
            <ac:picMk id="1026" creationId="{8547ED06-9A3B-43F2-88C8-4B7498E44DA7}"/>
          </ac:picMkLst>
        </pc:picChg>
        <pc:picChg chg="add del mod">
          <ac:chgData name="" userId="b3b1335f0a3b60df" providerId="LiveId" clId="{72FB005B-B744-4DF8-8A42-0B3442AE7D09}" dt="2025-03-24T13:38:21.150" v="374" actId="478"/>
          <ac:picMkLst>
            <pc:docMk/>
            <pc:sldMk cId="2850943070" sldId="944"/>
            <ac:picMk id="1028" creationId="{0E531957-3CB9-4017-97CA-C1FFEE5C720D}"/>
          </ac:picMkLst>
        </pc:picChg>
        <pc:picChg chg="add del">
          <ac:chgData name="" userId="b3b1335f0a3b60df" providerId="LiveId" clId="{72FB005B-B744-4DF8-8A42-0B3442AE7D09}" dt="2025-03-24T13:38:24.696" v="376"/>
          <ac:picMkLst>
            <pc:docMk/>
            <pc:sldMk cId="2850943070" sldId="944"/>
            <ac:picMk id="1030" creationId="{97EE0D52-17D7-4AFF-ABAF-E7286067D553}"/>
          </ac:picMkLst>
        </pc:picChg>
      </pc:sldChg>
      <pc:sldChg chg="addSp modSp add del modAnim">
        <pc:chgData name="" userId="b3b1335f0a3b60df" providerId="LiveId" clId="{72FB005B-B744-4DF8-8A42-0B3442AE7D09}" dt="2025-03-24T13:48:12.641" v="421"/>
        <pc:sldMkLst>
          <pc:docMk/>
          <pc:sldMk cId="3065069691" sldId="969"/>
        </pc:sldMkLst>
        <pc:spChg chg="mod">
          <ac:chgData name="" userId="b3b1335f0a3b60df" providerId="LiveId" clId="{72FB005B-B744-4DF8-8A42-0B3442AE7D09}" dt="2025-03-24T13:34:51.030" v="328" actId="20577"/>
          <ac:spMkLst>
            <pc:docMk/>
            <pc:sldMk cId="3065069691" sldId="969"/>
            <ac:spMk id="14" creationId="{D2131000-B726-438A-A558-A41147EA2B83}"/>
          </ac:spMkLst>
        </pc:spChg>
        <pc:picChg chg="add mod">
          <ac:chgData name="" userId="b3b1335f0a3b60df" providerId="LiveId" clId="{72FB005B-B744-4DF8-8A42-0B3442AE7D09}" dt="2025-03-24T12:23:08.040" v="76" actId="1076"/>
          <ac:picMkLst>
            <pc:docMk/>
            <pc:sldMk cId="3065069691" sldId="969"/>
            <ac:picMk id="5" creationId="{C5522FD7-3232-4834-8046-783420D4EFE0}"/>
          </ac:picMkLst>
        </pc:picChg>
      </pc:sldChg>
      <pc:sldChg chg="addSp delSp modSp delAnim">
        <pc:chgData name="" userId="b3b1335f0a3b60df" providerId="LiveId" clId="{72FB005B-B744-4DF8-8A42-0B3442AE7D09}" dt="2025-03-25T08:32:00.433" v="545" actId="207"/>
        <pc:sldMkLst>
          <pc:docMk/>
          <pc:sldMk cId="101478342" sldId="970"/>
        </pc:sldMkLst>
        <pc:spChg chg="add mod">
          <ac:chgData name="" userId="b3b1335f0a3b60df" providerId="LiveId" clId="{72FB005B-B744-4DF8-8A42-0B3442AE7D09}" dt="2025-03-25T08:32:00.433" v="545" actId="207"/>
          <ac:spMkLst>
            <pc:docMk/>
            <pc:sldMk cId="101478342" sldId="970"/>
            <ac:spMk id="2" creationId="{AE011F18-7F79-4FCC-BBD1-66680EAE4AE2}"/>
          </ac:spMkLst>
        </pc:spChg>
        <pc:grpChg chg="del">
          <ac:chgData name="" userId="b3b1335f0a3b60df" providerId="LiveId" clId="{72FB005B-B744-4DF8-8A42-0B3442AE7D09}" dt="2025-03-24T12:22:08.715" v="63" actId="478"/>
          <ac:grpSpMkLst>
            <pc:docMk/>
            <pc:sldMk cId="101478342" sldId="970"/>
            <ac:grpSpMk id="7" creationId="{794A9D89-E440-4550-9368-304B1ED7C202}"/>
          </ac:grpSpMkLst>
        </pc:grpChg>
      </pc:sldChg>
      <pc:sldChg chg="delSp add del delAnim">
        <pc:chgData name="" userId="b3b1335f0a3b60df" providerId="LiveId" clId="{72FB005B-B744-4DF8-8A42-0B3442AE7D09}" dt="2025-03-24T11:55:41.802" v="7" actId="2696"/>
        <pc:sldMkLst>
          <pc:docMk/>
          <pc:sldMk cId="274503423" sldId="971"/>
        </pc:sldMkLst>
        <pc:spChg chg="del">
          <ac:chgData name="" userId="b3b1335f0a3b60df" providerId="LiveId" clId="{72FB005B-B744-4DF8-8A42-0B3442AE7D09}" dt="2025-03-24T11:54:40.337" v="4" actId="478"/>
          <ac:spMkLst>
            <pc:docMk/>
            <pc:sldMk cId="274503423" sldId="971"/>
            <ac:spMk id="14" creationId="{D2131000-B726-438A-A558-A41147EA2B83}"/>
          </ac:spMkLst>
        </pc:spChg>
      </pc:sldChg>
    </pc:docChg>
  </pc:docChgLst>
  <pc:docChgLst>
    <pc:chgData userId="b3b1335f0a3b60df" providerId="LiveId" clId="{91D8B41C-82CC-4586-8322-A0DC0990CE23}"/>
    <pc:docChg chg="modSld">
      <pc:chgData name="" userId="b3b1335f0a3b60df" providerId="LiveId" clId="{91D8B41C-82CC-4586-8322-A0DC0990CE23}" dt="2025-03-25T09:17:39.106" v="0" actId="20577"/>
      <pc:docMkLst>
        <pc:docMk/>
      </pc:docMkLst>
      <pc:sldChg chg="modSp">
        <pc:chgData name="" userId="b3b1335f0a3b60df" providerId="LiveId" clId="{91D8B41C-82CC-4586-8322-A0DC0990CE23}" dt="2025-03-25T09:17:39.106" v="0" actId="20577"/>
        <pc:sldMkLst>
          <pc:docMk/>
          <pc:sldMk cId="101478342" sldId="970"/>
        </pc:sldMkLst>
        <pc:spChg chg="mod">
          <ac:chgData name="" userId="b3b1335f0a3b60df" providerId="LiveId" clId="{91D8B41C-82CC-4586-8322-A0DC0990CE23}" dt="2025-03-25T09:17:39.106" v="0" actId="20577"/>
          <ac:spMkLst>
            <pc:docMk/>
            <pc:sldMk cId="101478342" sldId="970"/>
            <ac:spMk id="44" creationId="{6DCBD9EB-4C37-E73C-6813-7090FC4ECBB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DE115E-AC21-4D9F-83D6-C91C03B595E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894998F-311D-4366-84B5-A3D13C35A967}">
      <dgm:prSet/>
      <dgm:spPr/>
      <dgm:t>
        <a:bodyPr/>
        <a:lstStyle/>
        <a:p>
          <a:r>
            <a:rPr lang="hr-HR" b="1" i="0" dirty="0">
              <a:solidFill>
                <a:schemeClr val="accent1"/>
              </a:solidFill>
            </a:rPr>
            <a:t>Programski odbor:</a:t>
          </a:r>
          <a:endParaRPr lang="en-US" dirty="0">
            <a:solidFill>
              <a:schemeClr val="accent1"/>
            </a:solidFill>
          </a:endParaRPr>
        </a:p>
      </dgm:t>
    </dgm:pt>
    <dgm:pt modelId="{AF394807-90AB-4D36-8AD7-950883A3F000}" type="parTrans" cxnId="{5283E6F5-957D-44E5-84F2-A787944FE5FE}">
      <dgm:prSet/>
      <dgm:spPr/>
      <dgm:t>
        <a:bodyPr/>
        <a:lstStyle/>
        <a:p>
          <a:endParaRPr lang="en-US"/>
        </a:p>
      </dgm:t>
    </dgm:pt>
    <dgm:pt modelId="{FF3E3F59-B844-465B-900F-3EAF9B065B5D}" type="sibTrans" cxnId="{5283E6F5-957D-44E5-84F2-A787944FE5FE}">
      <dgm:prSet/>
      <dgm:spPr/>
      <dgm:t>
        <a:bodyPr/>
        <a:lstStyle/>
        <a:p>
          <a:endParaRPr lang="en-US"/>
        </a:p>
      </dgm:t>
    </dgm:pt>
    <dgm:pt modelId="{E667C2C0-16ED-469B-BFD5-7B2611B4ABDD}">
      <dgm:prSet/>
      <dgm:spPr/>
      <dgm:t>
        <a:bodyPr/>
        <a:lstStyle/>
        <a:p>
          <a:r>
            <a:rPr lang="hr-HR" b="0" i="0" dirty="0"/>
            <a:t>prof. dr. sc. Tomislav Bolanča</a:t>
          </a:r>
          <a:endParaRPr lang="en-US" dirty="0"/>
        </a:p>
      </dgm:t>
    </dgm:pt>
    <dgm:pt modelId="{6A199E26-9747-4F79-B7E6-55F62DF7F5EC}" type="parTrans" cxnId="{AA76C059-EE3F-4DC1-AB7A-065BBC779D10}">
      <dgm:prSet/>
      <dgm:spPr/>
      <dgm:t>
        <a:bodyPr/>
        <a:lstStyle/>
        <a:p>
          <a:endParaRPr lang="en-US"/>
        </a:p>
      </dgm:t>
    </dgm:pt>
    <dgm:pt modelId="{34342F7E-40BD-494D-B06D-B4D6C6515B18}" type="sibTrans" cxnId="{AA76C059-EE3F-4DC1-AB7A-065BBC779D10}">
      <dgm:prSet/>
      <dgm:spPr/>
      <dgm:t>
        <a:bodyPr/>
        <a:lstStyle/>
        <a:p>
          <a:endParaRPr lang="en-US"/>
        </a:p>
      </dgm:t>
    </dgm:pt>
    <dgm:pt modelId="{24F53D1F-1FCA-4303-8D1B-77AA53E9C15B}">
      <dgm:prSet/>
      <dgm:spPr/>
      <dgm:t>
        <a:bodyPr/>
        <a:lstStyle/>
        <a:p>
          <a:r>
            <a:rPr lang="hr-HR" b="0" i="0" dirty="0"/>
            <a:t>Draženko Celjak</a:t>
          </a:r>
          <a:endParaRPr lang="en-US" dirty="0"/>
        </a:p>
      </dgm:t>
    </dgm:pt>
    <dgm:pt modelId="{357F228C-7C24-4B13-A6BD-FE896CF07301}" type="parTrans" cxnId="{E1BFCE38-B91A-4542-AB11-0FB78B69AF0F}">
      <dgm:prSet/>
      <dgm:spPr/>
      <dgm:t>
        <a:bodyPr/>
        <a:lstStyle/>
        <a:p>
          <a:endParaRPr lang="en-US"/>
        </a:p>
      </dgm:t>
    </dgm:pt>
    <dgm:pt modelId="{5C6FBAF5-1249-48A6-8C22-E993B1C9DFC5}" type="sibTrans" cxnId="{E1BFCE38-B91A-4542-AB11-0FB78B69AF0F}">
      <dgm:prSet/>
      <dgm:spPr/>
      <dgm:t>
        <a:bodyPr/>
        <a:lstStyle/>
        <a:p>
          <a:endParaRPr lang="en-US"/>
        </a:p>
      </dgm:t>
    </dgm:pt>
    <dgm:pt modelId="{DFD22305-0385-4A50-8F3F-CE7241ACA883}">
      <dgm:prSet/>
      <dgm:spPr/>
      <dgm:t>
        <a:bodyPr/>
        <a:lstStyle/>
        <a:p>
          <a:r>
            <a:rPr lang="hr-HR" b="0" i="0"/>
            <a:t>Dobriša Dobrenić</a:t>
          </a:r>
          <a:endParaRPr lang="en-US"/>
        </a:p>
      </dgm:t>
    </dgm:pt>
    <dgm:pt modelId="{7106A9FD-EB85-4AFB-8507-91A713B72390}" type="parTrans" cxnId="{6BF97612-8AF7-4D0C-A227-39AA37C79DC0}">
      <dgm:prSet/>
      <dgm:spPr/>
      <dgm:t>
        <a:bodyPr/>
        <a:lstStyle/>
        <a:p>
          <a:endParaRPr lang="en-US"/>
        </a:p>
      </dgm:t>
    </dgm:pt>
    <dgm:pt modelId="{FE7FE82E-8733-463E-9BC9-EA4F8F85E975}" type="sibTrans" cxnId="{6BF97612-8AF7-4D0C-A227-39AA37C79DC0}">
      <dgm:prSet/>
      <dgm:spPr/>
      <dgm:t>
        <a:bodyPr/>
        <a:lstStyle/>
        <a:p>
          <a:endParaRPr lang="en-US"/>
        </a:p>
      </dgm:t>
    </dgm:pt>
    <dgm:pt modelId="{F262B79D-9F91-4B71-B7D1-33ACEF13E654}">
      <dgm:prSet/>
      <dgm:spPr/>
      <dgm:t>
        <a:bodyPr/>
        <a:lstStyle/>
        <a:p>
          <a:r>
            <a:rPr lang="hr-HR" b="0" i="0"/>
            <a:t>Emir Imamagić</a:t>
          </a:r>
          <a:endParaRPr lang="en-US"/>
        </a:p>
      </dgm:t>
    </dgm:pt>
    <dgm:pt modelId="{BDC4D47C-FCB6-458A-B16C-660558FCAAAC}" type="parTrans" cxnId="{91755363-46CE-4896-93D8-2BB5980F207D}">
      <dgm:prSet/>
      <dgm:spPr/>
      <dgm:t>
        <a:bodyPr/>
        <a:lstStyle/>
        <a:p>
          <a:endParaRPr lang="en-US"/>
        </a:p>
      </dgm:t>
    </dgm:pt>
    <dgm:pt modelId="{21D26A86-DC3E-4E30-A032-9C422552B0FC}" type="sibTrans" cxnId="{91755363-46CE-4896-93D8-2BB5980F207D}">
      <dgm:prSet/>
      <dgm:spPr/>
      <dgm:t>
        <a:bodyPr/>
        <a:lstStyle/>
        <a:p>
          <a:endParaRPr lang="en-US"/>
        </a:p>
      </dgm:t>
    </dgm:pt>
    <dgm:pt modelId="{4306C427-6F30-4A34-9F68-7FA816660451}">
      <dgm:prSet/>
      <dgm:spPr/>
      <dgm:t>
        <a:bodyPr/>
        <a:lstStyle/>
        <a:p>
          <a:r>
            <a:rPr lang="hr-HR" b="0" i="0"/>
            <a:t>doc. dr. sc. Sandra Kučina Softić</a:t>
          </a:r>
          <a:endParaRPr lang="en-US"/>
        </a:p>
      </dgm:t>
    </dgm:pt>
    <dgm:pt modelId="{1331C6A0-49FF-4AED-BF44-4199B2B98388}" type="parTrans" cxnId="{4EEC0E48-845B-45A2-AF5F-4AC95FB69815}">
      <dgm:prSet/>
      <dgm:spPr/>
      <dgm:t>
        <a:bodyPr/>
        <a:lstStyle/>
        <a:p>
          <a:endParaRPr lang="en-US"/>
        </a:p>
      </dgm:t>
    </dgm:pt>
    <dgm:pt modelId="{B040D38B-D8BE-469A-B202-486E4965A49E}" type="sibTrans" cxnId="{4EEC0E48-845B-45A2-AF5F-4AC95FB69815}">
      <dgm:prSet/>
      <dgm:spPr/>
      <dgm:t>
        <a:bodyPr/>
        <a:lstStyle/>
        <a:p>
          <a:endParaRPr lang="en-US"/>
        </a:p>
      </dgm:t>
    </dgm:pt>
    <dgm:pt modelId="{E7762A1C-109B-4F50-98A3-2223CE1DECE3}">
      <dgm:prSet/>
      <dgm:spPr/>
      <dgm:t>
        <a:bodyPr/>
        <a:lstStyle/>
        <a:p>
          <a:r>
            <a:rPr lang="hr-HR" b="0" i="0" dirty="0"/>
            <a:t>prof. dr. sc. Stjepan </a:t>
          </a:r>
          <a:r>
            <a:rPr lang="hr-HR" b="0" i="0" dirty="0" err="1"/>
            <a:t>Lakušić</a:t>
          </a:r>
          <a:endParaRPr lang="en-US" dirty="0"/>
        </a:p>
      </dgm:t>
    </dgm:pt>
    <dgm:pt modelId="{7919FB99-0B60-434A-9F61-550D38C4721A}" type="parTrans" cxnId="{CE571FDC-4FDD-45DF-A9D5-C81E2D4CBCD1}">
      <dgm:prSet/>
      <dgm:spPr/>
      <dgm:t>
        <a:bodyPr/>
        <a:lstStyle/>
        <a:p>
          <a:endParaRPr lang="en-US"/>
        </a:p>
      </dgm:t>
    </dgm:pt>
    <dgm:pt modelId="{0DF02629-4C49-4774-AB3F-E2755D77AAA3}" type="sibTrans" cxnId="{CE571FDC-4FDD-45DF-A9D5-C81E2D4CBCD1}">
      <dgm:prSet/>
      <dgm:spPr/>
      <dgm:t>
        <a:bodyPr/>
        <a:lstStyle/>
        <a:p>
          <a:endParaRPr lang="en-US"/>
        </a:p>
      </dgm:t>
    </dgm:pt>
    <dgm:pt modelId="{C2C4457F-2039-42DD-AB53-6816395933A7}">
      <dgm:prSet/>
      <dgm:spPr/>
      <dgm:t>
        <a:bodyPr/>
        <a:lstStyle/>
        <a:p>
          <a:r>
            <a:rPr lang="hr-HR" b="0" i="0"/>
            <a:t>Ivan Marić</a:t>
          </a:r>
          <a:endParaRPr lang="en-US"/>
        </a:p>
      </dgm:t>
    </dgm:pt>
    <dgm:pt modelId="{61C9550D-AD23-4FFB-95DA-7437EAA5CF48}" type="parTrans" cxnId="{86254C46-66E3-4ECB-AE8B-78F940E02AC3}">
      <dgm:prSet/>
      <dgm:spPr/>
      <dgm:t>
        <a:bodyPr/>
        <a:lstStyle/>
        <a:p>
          <a:endParaRPr lang="en-US"/>
        </a:p>
      </dgm:t>
    </dgm:pt>
    <dgm:pt modelId="{19A6B562-5E1A-4F01-8E05-F2E9A77AD976}" type="sibTrans" cxnId="{86254C46-66E3-4ECB-AE8B-78F940E02AC3}">
      <dgm:prSet/>
      <dgm:spPr/>
      <dgm:t>
        <a:bodyPr/>
        <a:lstStyle/>
        <a:p>
          <a:endParaRPr lang="en-US"/>
        </a:p>
      </dgm:t>
    </dgm:pt>
    <dgm:pt modelId="{4490A54F-9E7A-4CC1-A83E-D19264B8F8E5}">
      <dgm:prSet/>
      <dgm:spPr/>
      <dgm:t>
        <a:bodyPr/>
        <a:lstStyle/>
        <a:p>
          <a:r>
            <a:rPr lang="hr-HR" b="1" i="0"/>
            <a:t>dr. sc. Slaven Mihaljević</a:t>
          </a:r>
          <a:endParaRPr lang="en-US"/>
        </a:p>
      </dgm:t>
    </dgm:pt>
    <dgm:pt modelId="{4FE4DAB2-158E-46B6-AEDA-A55C19471FE1}" type="parTrans" cxnId="{3A5DB85D-EAB2-42C5-972C-BB83FFCE926C}">
      <dgm:prSet/>
      <dgm:spPr/>
      <dgm:t>
        <a:bodyPr/>
        <a:lstStyle/>
        <a:p>
          <a:endParaRPr lang="en-US"/>
        </a:p>
      </dgm:t>
    </dgm:pt>
    <dgm:pt modelId="{3001E32E-5FC0-4C78-B70B-4B1014BA1268}" type="sibTrans" cxnId="{3A5DB85D-EAB2-42C5-972C-BB83FFCE926C}">
      <dgm:prSet/>
      <dgm:spPr/>
      <dgm:t>
        <a:bodyPr/>
        <a:lstStyle/>
        <a:p>
          <a:endParaRPr lang="en-US"/>
        </a:p>
      </dgm:t>
    </dgm:pt>
    <dgm:pt modelId="{34A58EAB-DF35-438F-ACCD-1E4DAC5177C0}">
      <dgm:prSet/>
      <dgm:spPr/>
      <dgm:t>
        <a:bodyPr/>
        <a:lstStyle/>
        <a:p>
          <a:r>
            <a:rPr lang="hr-HR" b="0" i="0"/>
            <a:t>dr. sc. Ognjen Orel</a:t>
          </a:r>
          <a:endParaRPr lang="en-US"/>
        </a:p>
      </dgm:t>
    </dgm:pt>
    <dgm:pt modelId="{E8E242BF-1666-4C4A-84BF-EEA9AA65F17F}" type="parTrans" cxnId="{5B026424-BC0F-42B7-909C-85C8B67CD7EC}">
      <dgm:prSet/>
      <dgm:spPr/>
      <dgm:t>
        <a:bodyPr/>
        <a:lstStyle/>
        <a:p>
          <a:endParaRPr lang="en-US"/>
        </a:p>
      </dgm:t>
    </dgm:pt>
    <dgm:pt modelId="{7F499399-9538-4955-AC9C-24C9A4762BF4}" type="sibTrans" cxnId="{5B026424-BC0F-42B7-909C-85C8B67CD7EC}">
      <dgm:prSet/>
      <dgm:spPr/>
      <dgm:t>
        <a:bodyPr/>
        <a:lstStyle/>
        <a:p>
          <a:endParaRPr lang="en-US"/>
        </a:p>
      </dgm:t>
    </dgm:pt>
    <dgm:pt modelId="{29435683-36B5-4AEF-878A-BC325D19388A}">
      <dgm:prSet/>
      <dgm:spPr/>
      <dgm:t>
        <a:bodyPr/>
        <a:lstStyle/>
        <a:p>
          <a:r>
            <a:rPr lang="hr-HR" b="0" i="0" dirty="0"/>
            <a:t>Sabina Rako</a:t>
          </a:r>
          <a:endParaRPr lang="en-US" dirty="0"/>
        </a:p>
      </dgm:t>
    </dgm:pt>
    <dgm:pt modelId="{1F9B5A48-15F9-4E45-A25E-212B444B056A}" type="parTrans" cxnId="{0C988047-0B6A-470C-9EF0-1A79DF687538}">
      <dgm:prSet/>
      <dgm:spPr/>
      <dgm:t>
        <a:bodyPr/>
        <a:lstStyle/>
        <a:p>
          <a:endParaRPr lang="en-US"/>
        </a:p>
      </dgm:t>
    </dgm:pt>
    <dgm:pt modelId="{7C5A5F5B-A884-4FC8-AC45-961C257E7725}" type="sibTrans" cxnId="{0C988047-0B6A-470C-9EF0-1A79DF687538}">
      <dgm:prSet/>
      <dgm:spPr/>
      <dgm:t>
        <a:bodyPr/>
        <a:lstStyle/>
        <a:p>
          <a:endParaRPr lang="en-US"/>
        </a:p>
      </dgm:t>
    </dgm:pt>
    <dgm:pt modelId="{7A28A1C1-59D8-4341-B233-E3A5B994BE11}" type="pres">
      <dgm:prSet presAssocID="{FDDE115E-AC21-4D9F-83D6-C91C03B595E5}" presName="vert0" presStyleCnt="0">
        <dgm:presLayoutVars>
          <dgm:dir/>
          <dgm:animOne val="branch"/>
          <dgm:animLvl val="lvl"/>
        </dgm:presLayoutVars>
      </dgm:prSet>
      <dgm:spPr/>
    </dgm:pt>
    <dgm:pt modelId="{91A31CBB-8754-4427-8597-3B36D6B447CB}" type="pres">
      <dgm:prSet presAssocID="{5894998F-311D-4366-84B5-A3D13C35A967}" presName="thickLine" presStyleLbl="alignNode1" presStyleIdx="0" presStyleCnt="11"/>
      <dgm:spPr/>
    </dgm:pt>
    <dgm:pt modelId="{422C33B4-F91C-4E7B-88FF-531447F54825}" type="pres">
      <dgm:prSet presAssocID="{5894998F-311D-4366-84B5-A3D13C35A967}" presName="horz1" presStyleCnt="0"/>
      <dgm:spPr/>
    </dgm:pt>
    <dgm:pt modelId="{79620354-0F2D-46F5-8289-EC0F41F4F21E}" type="pres">
      <dgm:prSet presAssocID="{5894998F-311D-4366-84B5-A3D13C35A967}" presName="tx1" presStyleLbl="revTx" presStyleIdx="0" presStyleCnt="11"/>
      <dgm:spPr/>
    </dgm:pt>
    <dgm:pt modelId="{ADDCE03C-B199-4A48-ACD6-1BF45DE30C8C}" type="pres">
      <dgm:prSet presAssocID="{5894998F-311D-4366-84B5-A3D13C35A967}" presName="vert1" presStyleCnt="0"/>
      <dgm:spPr/>
    </dgm:pt>
    <dgm:pt modelId="{91A8FEAD-1088-4D25-9F53-016CD6509448}" type="pres">
      <dgm:prSet presAssocID="{E667C2C0-16ED-469B-BFD5-7B2611B4ABDD}" presName="thickLine" presStyleLbl="alignNode1" presStyleIdx="1" presStyleCnt="11"/>
      <dgm:spPr/>
    </dgm:pt>
    <dgm:pt modelId="{13A34689-2BA3-441F-A7F0-F7750E0B7C11}" type="pres">
      <dgm:prSet presAssocID="{E667C2C0-16ED-469B-BFD5-7B2611B4ABDD}" presName="horz1" presStyleCnt="0"/>
      <dgm:spPr/>
    </dgm:pt>
    <dgm:pt modelId="{14FCF5D4-6A33-4C78-B69C-1D4EE15AA02F}" type="pres">
      <dgm:prSet presAssocID="{E667C2C0-16ED-469B-BFD5-7B2611B4ABDD}" presName="tx1" presStyleLbl="revTx" presStyleIdx="1" presStyleCnt="11"/>
      <dgm:spPr/>
    </dgm:pt>
    <dgm:pt modelId="{F483168E-87AE-4C6D-9A07-F5DBE7B62739}" type="pres">
      <dgm:prSet presAssocID="{E667C2C0-16ED-469B-BFD5-7B2611B4ABDD}" presName="vert1" presStyleCnt="0"/>
      <dgm:spPr/>
    </dgm:pt>
    <dgm:pt modelId="{3DDEEB08-FAF4-4250-8626-3FD54AFEE2D6}" type="pres">
      <dgm:prSet presAssocID="{24F53D1F-1FCA-4303-8D1B-77AA53E9C15B}" presName="thickLine" presStyleLbl="alignNode1" presStyleIdx="2" presStyleCnt="11"/>
      <dgm:spPr/>
    </dgm:pt>
    <dgm:pt modelId="{22A7E112-2A44-40D8-8A2D-24E2C66652F9}" type="pres">
      <dgm:prSet presAssocID="{24F53D1F-1FCA-4303-8D1B-77AA53E9C15B}" presName="horz1" presStyleCnt="0"/>
      <dgm:spPr/>
    </dgm:pt>
    <dgm:pt modelId="{B6B4BA42-7DB0-4619-88DE-2217977B791C}" type="pres">
      <dgm:prSet presAssocID="{24F53D1F-1FCA-4303-8D1B-77AA53E9C15B}" presName="tx1" presStyleLbl="revTx" presStyleIdx="2" presStyleCnt="11"/>
      <dgm:spPr/>
    </dgm:pt>
    <dgm:pt modelId="{FF481A90-A00A-4190-977B-08BAFF868233}" type="pres">
      <dgm:prSet presAssocID="{24F53D1F-1FCA-4303-8D1B-77AA53E9C15B}" presName="vert1" presStyleCnt="0"/>
      <dgm:spPr/>
    </dgm:pt>
    <dgm:pt modelId="{6ECF589D-207D-4EDA-A2F8-932D8606B23B}" type="pres">
      <dgm:prSet presAssocID="{DFD22305-0385-4A50-8F3F-CE7241ACA883}" presName="thickLine" presStyleLbl="alignNode1" presStyleIdx="3" presStyleCnt="11"/>
      <dgm:spPr/>
    </dgm:pt>
    <dgm:pt modelId="{C8F728E2-FAC6-4596-ADA2-80F382E8127D}" type="pres">
      <dgm:prSet presAssocID="{DFD22305-0385-4A50-8F3F-CE7241ACA883}" presName="horz1" presStyleCnt="0"/>
      <dgm:spPr/>
    </dgm:pt>
    <dgm:pt modelId="{A727A680-3CA5-4105-8153-54D236144546}" type="pres">
      <dgm:prSet presAssocID="{DFD22305-0385-4A50-8F3F-CE7241ACA883}" presName="tx1" presStyleLbl="revTx" presStyleIdx="3" presStyleCnt="11"/>
      <dgm:spPr/>
    </dgm:pt>
    <dgm:pt modelId="{B3F50536-7A52-407A-8D1F-F6DFD23A64FF}" type="pres">
      <dgm:prSet presAssocID="{DFD22305-0385-4A50-8F3F-CE7241ACA883}" presName="vert1" presStyleCnt="0"/>
      <dgm:spPr/>
    </dgm:pt>
    <dgm:pt modelId="{DE52E311-4BCC-4E6F-9827-5C64C5FF8ED4}" type="pres">
      <dgm:prSet presAssocID="{F262B79D-9F91-4B71-B7D1-33ACEF13E654}" presName="thickLine" presStyleLbl="alignNode1" presStyleIdx="4" presStyleCnt="11"/>
      <dgm:spPr/>
    </dgm:pt>
    <dgm:pt modelId="{0DA5F249-CA23-4AF4-90D7-CE231B219C63}" type="pres">
      <dgm:prSet presAssocID="{F262B79D-9F91-4B71-B7D1-33ACEF13E654}" presName="horz1" presStyleCnt="0"/>
      <dgm:spPr/>
    </dgm:pt>
    <dgm:pt modelId="{0980C595-A00A-4DC1-8E85-60CA93401F48}" type="pres">
      <dgm:prSet presAssocID="{F262B79D-9F91-4B71-B7D1-33ACEF13E654}" presName="tx1" presStyleLbl="revTx" presStyleIdx="4" presStyleCnt="11"/>
      <dgm:spPr/>
    </dgm:pt>
    <dgm:pt modelId="{DD11D10A-5B8F-4501-BD0B-C117F80DA44F}" type="pres">
      <dgm:prSet presAssocID="{F262B79D-9F91-4B71-B7D1-33ACEF13E654}" presName="vert1" presStyleCnt="0"/>
      <dgm:spPr/>
    </dgm:pt>
    <dgm:pt modelId="{D3EB5F2B-D4DB-4240-8F68-2FA4D261172D}" type="pres">
      <dgm:prSet presAssocID="{4306C427-6F30-4A34-9F68-7FA816660451}" presName="thickLine" presStyleLbl="alignNode1" presStyleIdx="5" presStyleCnt="11"/>
      <dgm:spPr/>
    </dgm:pt>
    <dgm:pt modelId="{3A4320C9-E5E6-43BE-A1A1-96F58CF41604}" type="pres">
      <dgm:prSet presAssocID="{4306C427-6F30-4A34-9F68-7FA816660451}" presName="horz1" presStyleCnt="0"/>
      <dgm:spPr/>
    </dgm:pt>
    <dgm:pt modelId="{A713C323-D59C-4F60-BF07-FEC16D216D95}" type="pres">
      <dgm:prSet presAssocID="{4306C427-6F30-4A34-9F68-7FA816660451}" presName="tx1" presStyleLbl="revTx" presStyleIdx="5" presStyleCnt="11"/>
      <dgm:spPr/>
    </dgm:pt>
    <dgm:pt modelId="{1ADF23E8-FF8A-46C2-96BA-0E89371BC5AA}" type="pres">
      <dgm:prSet presAssocID="{4306C427-6F30-4A34-9F68-7FA816660451}" presName="vert1" presStyleCnt="0"/>
      <dgm:spPr/>
    </dgm:pt>
    <dgm:pt modelId="{D96290C7-79FB-4DD3-95A9-D2708219D182}" type="pres">
      <dgm:prSet presAssocID="{E7762A1C-109B-4F50-98A3-2223CE1DECE3}" presName="thickLine" presStyleLbl="alignNode1" presStyleIdx="6" presStyleCnt="11"/>
      <dgm:spPr/>
    </dgm:pt>
    <dgm:pt modelId="{7679AC6E-9DC5-4D28-A773-E42C536C4B86}" type="pres">
      <dgm:prSet presAssocID="{E7762A1C-109B-4F50-98A3-2223CE1DECE3}" presName="horz1" presStyleCnt="0"/>
      <dgm:spPr/>
    </dgm:pt>
    <dgm:pt modelId="{D3330943-EDBE-4973-B820-1815127447C4}" type="pres">
      <dgm:prSet presAssocID="{E7762A1C-109B-4F50-98A3-2223CE1DECE3}" presName="tx1" presStyleLbl="revTx" presStyleIdx="6" presStyleCnt="11"/>
      <dgm:spPr/>
    </dgm:pt>
    <dgm:pt modelId="{C036D7E8-5C19-46BB-A2B8-315D5466D010}" type="pres">
      <dgm:prSet presAssocID="{E7762A1C-109B-4F50-98A3-2223CE1DECE3}" presName="vert1" presStyleCnt="0"/>
      <dgm:spPr/>
    </dgm:pt>
    <dgm:pt modelId="{C216392F-FDD1-4F93-9D77-5D11908D0C3E}" type="pres">
      <dgm:prSet presAssocID="{C2C4457F-2039-42DD-AB53-6816395933A7}" presName="thickLine" presStyleLbl="alignNode1" presStyleIdx="7" presStyleCnt="11"/>
      <dgm:spPr/>
    </dgm:pt>
    <dgm:pt modelId="{29D4C5C4-9A08-48B5-9744-FADDD2D68D1B}" type="pres">
      <dgm:prSet presAssocID="{C2C4457F-2039-42DD-AB53-6816395933A7}" presName="horz1" presStyleCnt="0"/>
      <dgm:spPr/>
    </dgm:pt>
    <dgm:pt modelId="{FCDD6621-C30D-466B-864A-B183E0ABC4FB}" type="pres">
      <dgm:prSet presAssocID="{C2C4457F-2039-42DD-AB53-6816395933A7}" presName="tx1" presStyleLbl="revTx" presStyleIdx="7" presStyleCnt="11"/>
      <dgm:spPr/>
    </dgm:pt>
    <dgm:pt modelId="{15C11672-8F85-4DE0-9021-41BB454736A7}" type="pres">
      <dgm:prSet presAssocID="{C2C4457F-2039-42DD-AB53-6816395933A7}" presName="vert1" presStyleCnt="0"/>
      <dgm:spPr/>
    </dgm:pt>
    <dgm:pt modelId="{879C2407-AD5C-4390-B688-6AA8046F5A19}" type="pres">
      <dgm:prSet presAssocID="{4490A54F-9E7A-4CC1-A83E-D19264B8F8E5}" presName="thickLine" presStyleLbl="alignNode1" presStyleIdx="8" presStyleCnt="11"/>
      <dgm:spPr/>
    </dgm:pt>
    <dgm:pt modelId="{FFC344C5-D3F4-4574-BF75-058DB0E8A773}" type="pres">
      <dgm:prSet presAssocID="{4490A54F-9E7A-4CC1-A83E-D19264B8F8E5}" presName="horz1" presStyleCnt="0"/>
      <dgm:spPr/>
    </dgm:pt>
    <dgm:pt modelId="{4F17602A-A9AF-420F-887F-9E58E7EBF8B6}" type="pres">
      <dgm:prSet presAssocID="{4490A54F-9E7A-4CC1-A83E-D19264B8F8E5}" presName="tx1" presStyleLbl="revTx" presStyleIdx="8" presStyleCnt="11"/>
      <dgm:spPr/>
    </dgm:pt>
    <dgm:pt modelId="{735DBF1C-A8BC-44FE-8723-633DD80342F4}" type="pres">
      <dgm:prSet presAssocID="{4490A54F-9E7A-4CC1-A83E-D19264B8F8E5}" presName="vert1" presStyleCnt="0"/>
      <dgm:spPr/>
    </dgm:pt>
    <dgm:pt modelId="{C005066A-B1A9-438B-B0C1-61EF8BC0CCAE}" type="pres">
      <dgm:prSet presAssocID="{34A58EAB-DF35-438F-ACCD-1E4DAC5177C0}" presName="thickLine" presStyleLbl="alignNode1" presStyleIdx="9" presStyleCnt="11"/>
      <dgm:spPr/>
    </dgm:pt>
    <dgm:pt modelId="{50D3DEC0-7188-4BFB-9657-384CA10B00DC}" type="pres">
      <dgm:prSet presAssocID="{34A58EAB-DF35-438F-ACCD-1E4DAC5177C0}" presName="horz1" presStyleCnt="0"/>
      <dgm:spPr/>
    </dgm:pt>
    <dgm:pt modelId="{1CD2FAB8-AF1A-4E5F-9595-51AE57FA130B}" type="pres">
      <dgm:prSet presAssocID="{34A58EAB-DF35-438F-ACCD-1E4DAC5177C0}" presName="tx1" presStyleLbl="revTx" presStyleIdx="9" presStyleCnt="11"/>
      <dgm:spPr/>
    </dgm:pt>
    <dgm:pt modelId="{41D3184A-D80F-4B02-859B-F9565260761C}" type="pres">
      <dgm:prSet presAssocID="{34A58EAB-DF35-438F-ACCD-1E4DAC5177C0}" presName="vert1" presStyleCnt="0"/>
      <dgm:spPr/>
    </dgm:pt>
    <dgm:pt modelId="{3463A3F2-07E8-4CB0-89D7-8EF9886B0AF1}" type="pres">
      <dgm:prSet presAssocID="{29435683-36B5-4AEF-878A-BC325D19388A}" presName="thickLine" presStyleLbl="alignNode1" presStyleIdx="10" presStyleCnt="11"/>
      <dgm:spPr/>
    </dgm:pt>
    <dgm:pt modelId="{C93DF607-FECE-4653-A690-5A4C74B0819F}" type="pres">
      <dgm:prSet presAssocID="{29435683-36B5-4AEF-878A-BC325D19388A}" presName="horz1" presStyleCnt="0"/>
      <dgm:spPr/>
    </dgm:pt>
    <dgm:pt modelId="{F5849840-371C-443A-B0CD-6E88E0B89CEE}" type="pres">
      <dgm:prSet presAssocID="{29435683-36B5-4AEF-878A-BC325D19388A}" presName="tx1" presStyleLbl="revTx" presStyleIdx="10" presStyleCnt="11"/>
      <dgm:spPr/>
    </dgm:pt>
    <dgm:pt modelId="{20A21787-1739-4511-A1D8-6E9A7AC5E546}" type="pres">
      <dgm:prSet presAssocID="{29435683-36B5-4AEF-878A-BC325D19388A}" presName="vert1" presStyleCnt="0"/>
      <dgm:spPr/>
    </dgm:pt>
  </dgm:ptLst>
  <dgm:cxnLst>
    <dgm:cxn modelId="{2A90A203-BE79-411B-AE06-6381FA3BB46E}" type="presOf" srcId="{E667C2C0-16ED-469B-BFD5-7B2611B4ABDD}" destId="{14FCF5D4-6A33-4C78-B69C-1D4EE15AA02F}" srcOrd="0" destOrd="0" presId="urn:microsoft.com/office/officeart/2008/layout/LinedList"/>
    <dgm:cxn modelId="{6BF97612-8AF7-4D0C-A227-39AA37C79DC0}" srcId="{FDDE115E-AC21-4D9F-83D6-C91C03B595E5}" destId="{DFD22305-0385-4A50-8F3F-CE7241ACA883}" srcOrd="3" destOrd="0" parTransId="{7106A9FD-EB85-4AFB-8507-91A713B72390}" sibTransId="{FE7FE82E-8733-463E-9BC9-EA4F8F85E975}"/>
    <dgm:cxn modelId="{5B026424-BC0F-42B7-909C-85C8B67CD7EC}" srcId="{FDDE115E-AC21-4D9F-83D6-C91C03B595E5}" destId="{34A58EAB-DF35-438F-ACCD-1E4DAC5177C0}" srcOrd="9" destOrd="0" parTransId="{E8E242BF-1666-4C4A-84BF-EEA9AA65F17F}" sibTransId="{7F499399-9538-4955-AC9C-24C9A4762BF4}"/>
    <dgm:cxn modelId="{97A1ED32-CB70-4AB7-B3EB-E2CA93AA8ABA}" type="presOf" srcId="{24F53D1F-1FCA-4303-8D1B-77AA53E9C15B}" destId="{B6B4BA42-7DB0-4619-88DE-2217977B791C}" srcOrd="0" destOrd="0" presId="urn:microsoft.com/office/officeart/2008/layout/LinedList"/>
    <dgm:cxn modelId="{E1BFCE38-B91A-4542-AB11-0FB78B69AF0F}" srcId="{FDDE115E-AC21-4D9F-83D6-C91C03B595E5}" destId="{24F53D1F-1FCA-4303-8D1B-77AA53E9C15B}" srcOrd="2" destOrd="0" parTransId="{357F228C-7C24-4B13-A6BD-FE896CF07301}" sibTransId="{5C6FBAF5-1249-48A6-8C22-E993B1C9DFC5}"/>
    <dgm:cxn modelId="{3A5DB85D-EAB2-42C5-972C-BB83FFCE926C}" srcId="{FDDE115E-AC21-4D9F-83D6-C91C03B595E5}" destId="{4490A54F-9E7A-4CC1-A83E-D19264B8F8E5}" srcOrd="8" destOrd="0" parTransId="{4FE4DAB2-158E-46B6-AEDA-A55C19471FE1}" sibTransId="{3001E32E-5FC0-4C78-B70B-4B1014BA1268}"/>
    <dgm:cxn modelId="{91755363-46CE-4896-93D8-2BB5980F207D}" srcId="{FDDE115E-AC21-4D9F-83D6-C91C03B595E5}" destId="{F262B79D-9F91-4B71-B7D1-33ACEF13E654}" srcOrd="4" destOrd="0" parTransId="{BDC4D47C-FCB6-458A-B16C-660558FCAAAC}" sibTransId="{21D26A86-DC3E-4E30-A032-9C422552B0FC}"/>
    <dgm:cxn modelId="{3E6AA345-E2C6-49D2-95D2-531C904025B4}" type="presOf" srcId="{34A58EAB-DF35-438F-ACCD-1E4DAC5177C0}" destId="{1CD2FAB8-AF1A-4E5F-9595-51AE57FA130B}" srcOrd="0" destOrd="0" presId="urn:microsoft.com/office/officeart/2008/layout/LinedList"/>
    <dgm:cxn modelId="{86254C46-66E3-4ECB-AE8B-78F940E02AC3}" srcId="{FDDE115E-AC21-4D9F-83D6-C91C03B595E5}" destId="{C2C4457F-2039-42DD-AB53-6816395933A7}" srcOrd="7" destOrd="0" parTransId="{61C9550D-AD23-4FFB-95DA-7437EAA5CF48}" sibTransId="{19A6B562-5E1A-4F01-8E05-F2E9A77AD976}"/>
    <dgm:cxn modelId="{2D3F6947-B19D-46F3-A001-6C94D2C6F2BE}" type="presOf" srcId="{FDDE115E-AC21-4D9F-83D6-C91C03B595E5}" destId="{7A28A1C1-59D8-4341-B233-E3A5B994BE11}" srcOrd="0" destOrd="0" presId="urn:microsoft.com/office/officeart/2008/layout/LinedList"/>
    <dgm:cxn modelId="{0C988047-0B6A-470C-9EF0-1A79DF687538}" srcId="{FDDE115E-AC21-4D9F-83D6-C91C03B595E5}" destId="{29435683-36B5-4AEF-878A-BC325D19388A}" srcOrd="10" destOrd="0" parTransId="{1F9B5A48-15F9-4E45-A25E-212B444B056A}" sibTransId="{7C5A5F5B-A884-4FC8-AC45-961C257E7725}"/>
    <dgm:cxn modelId="{4EEC0E48-845B-45A2-AF5F-4AC95FB69815}" srcId="{FDDE115E-AC21-4D9F-83D6-C91C03B595E5}" destId="{4306C427-6F30-4A34-9F68-7FA816660451}" srcOrd="5" destOrd="0" parTransId="{1331C6A0-49FF-4AED-BF44-4199B2B98388}" sibTransId="{B040D38B-D8BE-469A-B202-486E4965A49E}"/>
    <dgm:cxn modelId="{BB43CA76-B757-44B5-9FAC-D92B198E8DA5}" type="presOf" srcId="{F262B79D-9F91-4B71-B7D1-33ACEF13E654}" destId="{0980C595-A00A-4DC1-8E85-60CA93401F48}" srcOrd="0" destOrd="0" presId="urn:microsoft.com/office/officeart/2008/layout/LinedList"/>
    <dgm:cxn modelId="{AA76C059-EE3F-4DC1-AB7A-065BBC779D10}" srcId="{FDDE115E-AC21-4D9F-83D6-C91C03B595E5}" destId="{E667C2C0-16ED-469B-BFD5-7B2611B4ABDD}" srcOrd="1" destOrd="0" parTransId="{6A199E26-9747-4F79-B7E6-55F62DF7F5EC}" sibTransId="{34342F7E-40BD-494D-B06D-B4D6C6515B18}"/>
    <dgm:cxn modelId="{06D17A7B-BE2E-4E41-902C-EA92F97A8028}" type="presOf" srcId="{4306C427-6F30-4A34-9F68-7FA816660451}" destId="{A713C323-D59C-4F60-BF07-FEC16D216D95}" srcOrd="0" destOrd="0" presId="urn:microsoft.com/office/officeart/2008/layout/LinedList"/>
    <dgm:cxn modelId="{4D1C147E-B897-4605-A576-F4D8C8525F07}" type="presOf" srcId="{4490A54F-9E7A-4CC1-A83E-D19264B8F8E5}" destId="{4F17602A-A9AF-420F-887F-9E58E7EBF8B6}" srcOrd="0" destOrd="0" presId="urn:microsoft.com/office/officeart/2008/layout/LinedList"/>
    <dgm:cxn modelId="{F1B0E794-2AF5-4786-A046-692F01FCB8AC}" type="presOf" srcId="{5894998F-311D-4366-84B5-A3D13C35A967}" destId="{79620354-0F2D-46F5-8289-EC0F41F4F21E}" srcOrd="0" destOrd="0" presId="urn:microsoft.com/office/officeart/2008/layout/LinedList"/>
    <dgm:cxn modelId="{A8E5C3B2-AE99-4121-8633-310D9BF4473A}" type="presOf" srcId="{DFD22305-0385-4A50-8F3F-CE7241ACA883}" destId="{A727A680-3CA5-4105-8153-54D236144546}" srcOrd="0" destOrd="0" presId="urn:microsoft.com/office/officeart/2008/layout/LinedList"/>
    <dgm:cxn modelId="{666736B7-0C00-424B-BDF9-6C08AB351105}" type="presOf" srcId="{C2C4457F-2039-42DD-AB53-6816395933A7}" destId="{FCDD6621-C30D-466B-864A-B183E0ABC4FB}" srcOrd="0" destOrd="0" presId="urn:microsoft.com/office/officeart/2008/layout/LinedList"/>
    <dgm:cxn modelId="{CE571FDC-4FDD-45DF-A9D5-C81E2D4CBCD1}" srcId="{FDDE115E-AC21-4D9F-83D6-C91C03B595E5}" destId="{E7762A1C-109B-4F50-98A3-2223CE1DECE3}" srcOrd="6" destOrd="0" parTransId="{7919FB99-0B60-434A-9F61-550D38C4721A}" sibTransId="{0DF02629-4C49-4774-AB3F-E2755D77AAA3}"/>
    <dgm:cxn modelId="{EAD3C3E9-6566-4822-95C3-E74D4AB631D4}" type="presOf" srcId="{29435683-36B5-4AEF-878A-BC325D19388A}" destId="{F5849840-371C-443A-B0CD-6E88E0B89CEE}" srcOrd="0" destOrd="0" presId="urn:microsoft.com/office/officeart/2008/layout/LinedList"/>
    <dgm:cxn modelId="{5283E6F5-957D-44E5-84F2-A787944FE5FE}" srcId="{FDDE115E-AC21-4D9F-83D6-C91C03B595E5}" destId="{5894998F-311D-4366-84B5-A3D13C35A967}" srcOrd="0" destOrd="0" parTransId="{AF394807-90AB-4D36-8AD7-950883A3F000}" sibTransId="{FF3E3F59-B844-465B-900F-3EAF9B065B5D}"/>
    <dgm:cxn modelId="{E88CEBFC-A24E-400F-9048-9FB18604BF94}" type="presOf" srcId="{E7762A1C-109B-4F50-98A3-2223CE1DECE3}" destId="{D3330943-EDBE-4973-B820-1815127447C4}" srcOrd="0" destOrd="0" presId="urn:microsoft.com/office/officeart/2008/layout/LinedList"/>
    <dgm:cxn modelId="{AB13D203-6037-49CE-B466-B182D1D39FF0}" type="presParOf" srcId="{7A28A1C1-59D8-4341-B233-E3A5B994BE11}" destId="{91A31CBB-8754-4427-8597-3B36D6B447CB}" srcOrd="0" destOrd="0" presId="urn:microsoft.com/office/officeart/2008/layout/LinedList"/>
    <dgm:cxn modelId="{9EC644BA-CFED-4B28-B04A-FA2DBFC98C17}" type="presParOf" srcId="{7A28A1C1-59D8-4341-B233-E3A5B994BE11}" destId="{422C33B4-F91C-4E7B-88FF-531447F54825}" srcOrd="1" destOrd="0" presId="urn:microsoft.com/office/officeart/2008/layout/LinedList"/>
    <dgm:cxn modelId="{7510B7AF-F1EC-42D8-93A0-7323E0038466}" type="presParOf" srcId="{422C33B4-F91C-4E7B-88FF-531447F54825}" destId="{79620354-0F2D-46F5-8289-EC0F41F4F21E}" srcOrd="0" destOrd="0" presId="urn:microsoft.com/office/officeart/2008/layout/LinedList"/>
    <dgm:cxn modelId="{AFE03EBA-C0D3-4EDF-9AE0-EE2BCF0D936F}" type="presParOf" srcId="{422C33B4-F91C-4E7B-88FF-531447F54825}" destId="{ADDCE03C-B199-4A48-ACD6-1BF45DE30C8C}" srcOrd="1" destOrd="0" presId="urn:microsoft.com/office/officeart/2008/layout/LinedList"/>
    <dgm:cxn modelId="{024B79E4-1402-4141-8301-8CB07660DACF}" type="presParOf" srcId="{7A28A1C1-59D8-4341-B233-E3A5B994BE11}" destId="{91A8FEAD-1088-4D25-9F53-016CD6509448}" srcOrd="2" destOrd="0" presId="urn:microsoft.com/office/officeart/2008/layout/LinedList"/>
    <dgm:cxn modelId="{CD03AD47-84D4-4DF9-9297-E0623EE3E495}" type="presParOf" srcId="{7A28A1C1-59D8-4341-B233-E3A5B994BE11}" destId="{13A34689-2BA3-441F-A7F0-F7750E0B7C11}" srcOrd="3" destOrd="0" presId="urn:microsoft.com/office/officeart/2008/layout/LinedList"/>
    <dgm:cxn modelId="{9B821A49-8776-45F3-AECD-DB2B67CCC34D}" type="presParOf" srcId="{13A34689-2BA3-441F-A7F0-F7750E0B7C11}" destId="{14FCF5D4-6A33-4C78-B69C-1D4EE15AA02F}" srcOrd="0" destOrd="0" presId="urn:microsoft.com/office/officeart/2008/layout/LinedList"/>
    <dgm:cxn modelId="{8FB24711-0EA2-4E8D-9628-4F155A35C155}" type="presParOf" srcId="{13A34689-2BA3-441F-A7F0-F7750E0B7C11}" destId="{F483168E-87AE-4C6D-9A07-F5DBE7B62739}" srcOrd="1" destOrd="0" presId="urn:microsoft.com/office/officeart/2008/layout/LinedList"/>
    <dgm:cxn modelId="{C904F270-1BAD-4D80-AA1F-6F8B4C485BE1}" type="presParOf" srcId="{7A28A1C1-59D8-4341-B233-E3A5B994BE11}" destId="{3DDEEB08-FAF4-4250-8626-3FD54AFEE2D6}" srcOrd="4" destOrd="0" presId="urn:microsoft.com/office/officeart/2008/layout/LinedList"/>
    <dgm:cxn modelId="{D7DE64B6-14E4-4F6F-8503-23FB1D26F97B}" type="presParOf" srcId="{7A28A1C1-59D8-4341-B233-E3A5B994BE11}" destId="{22A7E112-2A44-40D8-8A2D-24E2C66652F9}" srcOrd="5" destOrd="0" presId="urn:microsoft.com/office/officeart/2008/layout/LinedList"/>
    <dgm:cxn modelId="{09D79D80-0A5C-4F00-91FB-6F66ECA177E9}" type="presParOf" srcId="{22A7E112-2A44-40D8-8A2D-24E2C66652F9}" destId="{B6B4BA42-7DB0-4619-88DE-2217977B791C}" srcOrd="0" destOrd="0" presId="urn:microsoft.com/office/officeart/2008/layout/LinedList"/>
    <dgm:cxn modelId="{CC39CBCE-1E09-4B2F-A824-CCAC60044704}" type="presParOf" srcId="{22A7E112-2A44-40D8-8A2D-24E2C66652F9}" destId="{FF481A90-A00A-4190-977B-08BAFF868233}" srcOrd="1" destOrd="0" presId="urn:microsoft.com/office/officeart/2008/layout/LinedList"/>
    <dgm:cxn modelId="{3A2451B2-1F23-4F7D-B0B0-E0D65492F4FF}" type="presParOf" srcId="{7A28A1C1-59D8-4341-B233-E3A5B994BE11}" destId="{6ECF589D-207D-4EDA-A2F8-932D8606B23B}" srcOrd="6" destOrd="0" presId="urn:microsoft.com/office/officeart/2008/layout/LinedList"/>
    <dgm:cxn modelId="{C071081E-6036-4A4B-B95E-580F27D005D0}" type="presParOf" srcId="{7A28A1C1-59D8-4341-B233-E3A5B994BE11}" destId="{C8F728E2-FAC6-4596-ADA2-80F382E8127D}" srcOrd="7" destOrd="0" presId="urn:microsoft.com/office/officeart/2008/layout/LinedList"/>
    <dgm:cxn modelId="{17F227E1-29E6-499F-B9F4-BB7CF6BEFD7A}" type="presParOf" srcId="{C8F728E2-FAC6-4596-ADA2-80F382E8127D}" destId="{A727A680-3CA5-4105-8153-54D236144546}" srcOrd="0" destOrd="0" presId="urn:microsoft.com/office/officeart/2008/layout/LinedList"/>
    <dgm:cxn modelId="{4F271D41-1504-45B0-A8FF-D71B55EB2DB3}" type="presParOf" srcId="{C8F728E2-FAC6-4596-ADA2-80F382E8127D}" destId="{B3F50536-7A52-407A-8D1F-F6DFD23A64FF}" srcOrd="1" destOrd="0" presId="urn:microsoft.com/office/officeart/2008/layout/LinedList"/>
    <dgm:cxn modelId="{0B3852D2-77C9-46C4-BEBC-5E2853C4DF99}" type="presParOf" srcId="{7A28A1C1-59D8-4341-B233-E3A5B994BE11}" destId="{DE52E311-4BCC-4E6F-9827-5C64C5FF8ED4}" srcOrd="8" destOrd="0" presId="urn:microsoft.com/office/officeart/2008/layout/LinedList"/>
    <dgm:cxn modelId="{53A40239-55BE-4B72-A165-097649521033}" type="presParOf" srcId="{7A28A1C1-59D8-4341-B233-E3A5B994BE11}" destId="{0DA5F249-CA23-4AF4-90D7-CE231B219C63}" srcOrd="9" destOrd="0" presId="urn:microsoft.com/office/officeart/2008/layout/LinedList"/>
    <dgm:cxn modelId="{62447FED-BD69-4C34-B03D-947E75FE213E}" type="presParOf" srcId="{0DA5F249-CA23-4AF4-90D7-CE231B219C63}" destId="{0980C595-A00A-4DC1-8E85-60CA93401F48}" srcOrd="0" destOrd="0" presId="urn:microsoft.com/office/officeart/2008/layout/LinedList"/>
    <dgm:cxn modelId="{1B8D4722-BA86-49F3-A024-CA5FF15A8D81}" type="presParOf" srcId="{0DA5F249-CA23-4AF4-90D7-CE231B219C63}" destId="{DD11D10A-5B8F-4501-BD0B-C117F80DA44F}" srcOrd="1" destOrd="0" presId="urn:microsoft.com/office/officeart/2008/layout/LinedList"/>
    <dgm:cxn modelId="{6F6DB5DB-03CB-48EC-AAD1-2CF8A47BF91D}" type="presParOf" srcId="{7A28A1C1-59D8-4341-B233-E3A5B994BE11}" destId="{D3EB5F2B-D4DB-4240-8F68-2FA4D261172D}" srcOrd="10" destOrd="0" presId="urn:microsoft.com/office/officeart/2008/layout/LinedList"/>
    <dgm:cxn modelId="{42D370A6-F63C-418B-A7A2-68640268559A}" type="presParOf" srcId="{7A28A1C1-59D8-4341-B233-E3A5B994BE11}" destId="{3A4320C9-E5E6-43BE-A1A1-96F58CF41604}" srcOrd="11" destOrd="0" presId="urn:microsoft.com/office/officeart/2008/layout/LinedList"/>
    <dgm:cxn modelId="{E90C2C97-0B22-4046-BEB1-280FF745EE7B}" type="presParOf" srcId="{3A4320C9-E5E6-43BE-A1A1-96F58CF41604}" destId="{A713C323-D59C-4F60-BF07-FEC16D216D95}" srcOrd="0" destOrd="0" presId="urn:microsoft.com/office/officeart/2008/layout/LinedList"/>
    <dgm:cxn modelId="{69E163D1-7062-4E71-91A2-88587664F5C0}" type="presParOf" srcId="{3A4320C9-E5E6-43BE-A1A1-96F58CF41604}" destId="{1ADF23E8-FF8A-46C2-96BA-0E89371BC5AA}" srcOrd="1" destOrd="0" presId="urn:microsoft.com/office/officeart/2008/layout/LinedList"/>
    <dgm:cxn modelId="{7015363F-5ACC-411F-89CE-3C0D34C45A35}" type="presParOf" srcId="{7A28A1C1-59D8-4341-B233-E3A5B994BE11}" destId="{D96290C7-79FB-4DD3-95A9-D2708219D182}" srcOrd="12" destOrd="0" presId="urn:microsoft.com/office/officeart/2008/layout/LinedList"/>
    <dgm:cxn modelId="{8E0D6CFD-6E05-494E-9CCB-FC0E5103B08B}" type="presParOf" srcId="{7A28A1C1-59D8-4341-B233-E3A5B994BE11}" destId="{7679AC6E-9DC5-4D28-A773-E42C536C4B86}" srcOrd="13" destOrd="0" presId="urn:microsoft.com/office/officeart/2008/layout/LinedList"/>
    <dgm:cxn modelId="{26A716CA-A1ED-449B-8E38-D8ABCDAC59BB}" type="presParOf" srcId="{7679AC6E-9DC5-4D28-A773-E42C536C4B86}" destId="{D3330943-EDBE-4973-B820-1815127447C4}" srcOrd="0" destOrd="0" presId="urn:microsoft.com/office/officeart/2008/layout/LinedList"/>
    <dgm:cxn modelId="{2FC4A25A-7C2F-4155-B4BF-5D10C14F094F}" type="presParOf" srcId="{7679AC6E-9DC5-4D28-A773-E42C536C4B86}" destId="{C036D7E8-5C19-46BB-A2B8-315D5466D010}" srcOrd="1" destOrd="0" presId="urn:microsoft.com/office/officeart/2008/layout/LinedList"/>
    <dgm:cxn modelId="{DC684B70-7F96-4791-9FCE-686231E5399E}" type="presParOf" srcId="{7A28A1C1-59D8-4341-B233-E3A5B994BE11}" destId="{C216392F-FDD1-4F93-9D77-5D11908D0C3E}" srcOrd="14" destOrd="0" presId="urn:microsoft.com/office/officeart/2008/layout/LinedList"/>
    <dgm:cxn modelId="{B2EC3977-17EE-4835-89B7-51345D2058AA}" type="presParOf" srcId="{7A28A1C1-59D8-4341-B233-E3A5B994BE11}" destId="{29D4C5C4-9A08-48B5-9744-FADDD2D68D1B}" srcOrd="15" destOrd="0" presId="urn:microsoft.com/office/officeart/2008/layout/LinedList"/>
    <dgm:cxn modelId="{C141F6BF-8452-4B0A-97C5-3CA09B039C6B}" type="presParOf" srcId="{29D4C5C4-9A08-48B5-9744-FADDD2D68D1B}" destId="{FCDD6621-C30D-466B-864A-B183E0ABC4FB}" srcOrd="0" destOrd="0" presId="urn:microsoft.com/office/officeart/2008/layout/LinedList"/>
    <dgm:cxn modelId="{C528A51B-7700-43B7-BA02-A20D81B80786}" type="presParOf" srcId="{29D4C5C4-9A08-48B5-9744-FADDD2D68D1B}" destId="{15C11672-8F85-4DE0-9021-41BB454736A7}" srcOrd="1" destOrd="0" presId="urn:microsoft.com/office/officeart/2008/layout/LinedList"/>
    <dgm:cxn modelId="{EE7D38F7-8FA6-4CE3-926A-A22F047D4BD6}" type="presParOf" srcId="{7A28A1C1-59D8-4341-B233-E3A5B994BE11}" destId="{879C2407-AD5C-4390-B688-6AA8046F5A19}" srcOrd="16" destOrd="0" presId="urn:microsoft.com/office/officeart/2008/layout/LinedList"/>
    <dgm:cxn modelId="{0832B151-F526-4C08-971E-0F7A925BC221}" type="presParOf" srcId="{7A28A1C1-59D8-4341-B233-E3A5B994BE11}" destId="{FFC344C5-D3F4-4574-BF75-058DB0E8A773}" srcOrd="17" destOrd="0" presId="urn:microsoft.com/office/officeart/2008/layout/LinedList"/>
    <dgm:cxn modelId="{A6F47440-8860-4779-B88C-1E8DE27FA123}" type="presParOf" srcId="{FFC344C5-D3F4-4574-BF75-058DB0E8A773}" destId="{4F17602A-A9AF-420F-887F-9E58E7EBF8B6}" srcOrd="0" destOrd="0" presId="urn:microsoft.com/office/officeart/2008/layout/LinedList"/>
    <dgm:cxn modelId="{597896B7-AA24-477B-B84C-F8DA1A9ED244}" type="presParOf" srcId="{FFC344C5-D3F4-4574-BF75-058DB0E8A773}" destId="{735DBF1C-A8BC-44FE-8723-633DD80342F4}" srcOrd="1" destOrd="0" presId="urn:microsoft.com/office/officeart/2008/layout/LinedList"/>
    <dgm:cxn modelId="{4CE1BAA7-589F-4C43-B96E-AF7D76403E4D}" type="presParOf" srcId="{7A28A1C1-59D8-4341-B233-E3A5B994BE11}" destId="{C005066A-B1A9-438B-B0C1-61EF8BC0CCAE}" srcOrd="18" destOrd="0" presId="urn:microsoft.com/office/officeart/2008/layout/LinedList"/>
    <dgm:cxn modelId="{2DB06626-E98A-4641-89E0-85DF782331CB}" type="presParOf" srcId="{7A28A1C1-59D8-4341-B233-E3A5B994BE11}" destId="{50D3DEC0-7188-4BFB-9657-384CA10B00DC}" srcOrd="19" destOrd="0" presId="urn:microsoft.com/office/officeart/2008/layout/LinedList"/>
    <dgm:cxn modelId="{113DE8CE-B0A8-4CF4-9471-240251BF1902}" type="presParOf" srcId="{50D3DEC0-7188-4BFB-9657-384CA10B00DC}" destId="{1CD2FAB8-AF1A-4E5F-9595-51AE57FA130B}" srcOrd="0" destOrd="0" presId="urn:microsoft.com/office/officeart/2008/layout/LinedList"/>
    <dgm:cxn modelId="{1555B3EF-7A1D-48A2-BDA0-C0F69BE46144}" type="presParOf" srcId="{50D3DEC0-7188-4BFB-9657-384CA10B00DC}" destId="{41D3184A-D80F-4B02-859B-F9565260761C}" srcOrd="1" destOrd="0" presId="urn:microsoft.com/office/officeart/2008/layout/LinedList"/>
    <dgm:cxn modelId="{C7C025FA-56B5-4347-BE5E-2DBA588F86D9}" type="presParOf" srcId="{7A28A1C1-59D8-4341-B233-E3A5B994BE11}" destId="{3463A3F2-07E8-4CB0-89D7-8EF9886B0AF1}" srcOrd="20" destOrd="0" presId="urn:microsoft.com/office/officeart/2008/layout/LinedList"/>
    <dgm:cxn modelId="{61A33060-E1B6-4356-95F5-1F896167D3D9}" type="presParOf" srcId="{7A28A1C1-59D8-4341-B233-E3A5B994BE11}" destId="{C93DF607-FECE-4653-A690-5A4C74B0819F}" srcOrd="21" destOrd="0" presId="urn:microsoft.com/office/officeart/2008/layout/LinedList"/>
    <dgm:cxn modelId="{B18B081E-3F0F-4045-888A-6FD25618B53F}" type="presParOf" srcId="{C93DF607-FECE-4653-A690-5A4C74B0819F}" destId="{F5849840-371C-443A-B0CD-6E88E0B89CEE}" srcOrd="0" destOrd="0" presId="urn:microsoft.com/office/officeart/2008/layout/LinedList"/>
    <dgm:cxn modelId="{D3DE084E-D69F-4D60-8873-E3A097182B72}" type="presParOf" srcId="{C93DF607-FECE-4653-A690-5A4C74B0819F}" destId="{20A21787-1739-4511-A1D8-6E9A7AC5E54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DE115E-AC21-4D9F-83D6-C91C03B595E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94998F-311D-4366-84B5-A3D13C35A967}">
      <dgm:prSet custT="1"/>
      <dgm:spPr/>
      <dgm:t>
        <a:bodyPr/>
        <a:lstStyle/>
        <a:p>
          <a:r>
            <a:rPr lang="hr-HR" sz="2000" b="1" i="0" dirty="0">
              <a:solidFill>
                <a:schemeClr val="accent1"/>
              </a:solidFill>
            </a:rPr>
            <a:t>Organizacijski odbor:</a:t>
          </a:r>
          <a:endParaRPr lang="en-US" sz="2000" dirty="0">
            <a:solidFill>
              <a:schemeClr val="accent1"/>
            </a:solidFill>
          </a:endParaRPr>
        </a:p>
      </dgm:t>
    </dgm:pt>
    <dgm:pt modelId="{AF394807-90AB-4D36-8AD7-950883A3F000}" type="parTrans" cxnId="{5283E6F5-957D-44E5-84F2-A787944FE5FE}">
      <dgm:prSet/>
      <dgm:spPr/>
      <dgm:t>
        <a:bodyPr/>
        <a:lstStyle/>
        <a:p>
          <a:endParaRPr lang="en-US"/>
        </a:p>
      </dgm:t>
    </dgm:pt>
    <dgm:pt modelId="{FF3E3F59-B844-465B-900F-3EAF9B065B5D}" type="sibTrans" cxnId="{5283E6F5-957D-44E5-84F2-A787944FE5FE}">
      <dgm:prSet/>
      <dgm:spPr/>
      <dgm:t>
        <a:bodyPr/>
        <a:lstStyle/>
        <a:p>
          <a:endParaRPr lang="en-US"/>
        </a:p>
      </dgm:t>
    </dgm:pt>
    <dgm:pt modelId="{2AAD706B-B99D-47F2-9FC1-731004931996}">
      <dgm:prSet custT="1"/>
      <dgm:spPr/>
      <dgm:t>
        <a:bodyPr/>
        <a:lstStyle/>
        <a:p>
          <a:r>
            <a:rPr lang="hr-HR" sz="2000" b="1" dirty="0"/>
            <a:t>Mihaela Bašić</a:t>
          </a:r>
          <a:endParaRPr lang="en-US" sz="2000" b="1" dirty="0"/>
        </a:p>
      </dgm:t>
    </dgm:pt>
    <dgm:pt modelId="{8319ED3D-8984-47DC-A54A-B0001D287A76}" type="parTrans" cxnId="{5B8159BB-3A33-4772-B45F-09264D590369}">
      <dgm:prSet/>
      <dgm:spPr/>
      <dgm:t>
        <a:bodyPr/>
        <a:lstStyle/>
        <a:p>
          <a:endParaRPr lang="hr-HR"/>
        </a:p>
      </dgm:t>
    </dgm:pt>
    <dgm:pt modelId="{60944053-D62E-4DBE-A93F-A1EF2E21EF75}" type="sibTrans" cxnId="{5B8159BB-3A33-4772-B45F-09264D590369}">
      <dgm:prSet/>
      <dgm:spPr/>
      <dgm:t>
        <a:bodyPr/>
        <a:lstStyle/>
        <a:p>
          <a:endParaRPr lang="hr-HR"/>
        </a:p>
      </dgm:t>
    </dgm:pt>
    <dgm:pt modelId="{D3232AD3-B7FD-488E-AC51-9B0A724896C0}">
      <dgm:prSet custT="1"/>
      <dgm:spPr/>
      <dgm:t>
        <a:bodyPr/>
        <a:lstStyle/>
        <a:p>
          <a:r>
            <a:rPr lang="hr-HR" sz="2000" dirty="0"/>
            <a:t>Ivana Erdelez</a:t>
          </a:r>
          <a:endParaRPr lang="en-US" sz="2000" dirty="0"/>
        </a:p>
      </dgm:t>
    </dgm:pt>
    <dgm:pt modelId="{7CDA53B3-6AF3-464F-AC0B-7D63F0A59EAB}" type="parTrans" cxnId="{844DC60C-A5A6-435B-93A5-FED7B8B11609}">
      <dgm:prSet/>
      <dgm:spPr/>
      <dgm:t>
        <a:bodyPr/>
        <a:lstStyle/>
        <a:p>
          <a:endParaRPr lang="hr-HR"/>
        </a:p>
      </dgm:t>
    </dgm:pt>
    <dgm:pt modelId="{92502C32-3236-498C-B7C4-A9EC81BDA5BF}" type="sibTrans" cxnId="{844DC60C-A5A6-435B-93A5-FED7B8B11609}">
      <dgm:prSet/>
      <dgm:spPr/>
      <dgm:t>
        <a:bodyPr/>
        <a:lstStyle/>
        <a:p>
          <a:endParaRPr lang="hr-HR"/>
        </a:p>
      </dgm:t>
    </dgm:pt>
    <dgm:pt modelId="{B8E95551-07DD-4764-8FE0-91D42A4325A1}">
      <dgm:prSet custT="1"/>
      <dgm:spPr/>
      <dgm:t>
        <a:bodyPr/>
        <a:lstStyle/>
        <a:p>
          <a:r>
            <a:rPr lang="hr-HR" sz="2000" dirty="0"/>
            <a:t>Vlatko Grabovica</a:t>
          </a:r>
          <a:endParaRPr lang="en-US" sz="2000" dirty="0"/>
        </a:p>
      </dgm:t>
    </dgm:pt>
    <dgm:pt modelId="{72D0227A-BA60-4420-A5A9-6BA958D3920C}" type="parTrans" cxnId="{B3FA21FE-AE64-4E57-95C9-3D8FD53843AB}">
      <dgm:prSet/>
      <dgm:spPr/>
      <dgm:t>
        <a:bodyPr/>
        <a:lstStyle/>
        <a:p>
          <a:endParaRPr lang="hr-HR"/>
        </a:p>
      </dgm:t>
    </dgm:pt>
    <dgm:pt modelId="{DD0E49DC-E7FD-4100-99DE-29E717FBAC9B}" type="sibTrans" cxnId="{B3FA21FE-AE64-4E57-95C9-3D8FD53843AB}">
      <dgm:prSet/>
      <dgm:spPr/>
      <dgm:t>
        <a:bodyPr/>
        <a:lstStyle/>
        <a:p>
          <a:endParaRPr lang="hr-HR"/>
        </a:p>
      </dgm:t>
    </dgm:pt>
    <dgm:pt modelId="{729D652A-9413-45A1-B89E-49ECB328B649}">
      <dgm:prSet custT="1"/>
      <dgm:spPr/>
      <dgm:t>
        <a:bodyPr/>
        <a:lstStyle/>
        <a:p>
          <a:r>
            <a:rPr lang="hr-HR" sz="2000" dirty="0"/>
            <a:t>Petra-Marija Jelčić</a:t>
          </a:r>
          <a:endParaRPr lang="en-US" sz="2000" dirty="0"/>
        </a:p>
      </dgm:t>
    </dgm:pt>
    <dgm:pt modelId="{8FC8398F-BD60-47A4-920A-BDC078EDF4AF}" type="parTrans" cxnId="{7616F6EA-4B52-4FA9-B076-8D15538A920F}">
      <dgm:prSet/>
      <dgm:spPr/>
      <dgm:t>
        <a:bodyPr/>
        <a:lstStyle/>
        <a:p>
          <a:endParaRPr lang="hr-HR"/>
        </a:p>
      </dgm:t>
    </dgm:pt>
    <dgm:pt modelId="{05572DF3-58DD-4058-AC0A-E19FB2009DB8}" type="sibTrans" cxnId="{7616F6EA-4B52-4FA9-B076-8D15538A920F}">
      <dgm:prSet/>
      <dgm:spPr/>
      <dgm:t>
        <a:bodyPr/>
        <a:lstStyle/>
        <a:p>
          <a:endParaRPr lang="hr-HR"/>
        </a:p>
      </dgm:t>
    </dgm:pt>
    <dgm:pt modelId="{F1CC9129-EEC6-404C-A3F8-2E9F5EC2EDD8}">
      <dgm:prSet custT="1"/>
      <dgm:spPr/>
      <dgm:t>
        <a:bodyPr/>
        <a:lstStyle/>
        <a:p>
          <a:r>
            <a:rPr lang="hr-HR" sz="2000" dirty="0"/>
            <a:t>Sandra Kramar</a:t>
          </a:r>
          <a:endParaRPr lang="en-US" sz="2000" dirty="0"/>
        </a:p>
      </dgm:t>
    </dgm:pt>
    <dgm:pt modelId="{1A1AA4E1-8A9D-4922-BC47-FD6C67BAAFB0}" type="parTrans" cxnId="{2FCC2278-2441-4981-ACFE-67ECA8C75C4C}">
      <dgm:prSet/>
      <dgm:spPr/>
      <dgm:t>
        <a:bodyPr/>
        <a:lstStyle/>
        <a:p>
          <a:endParaRPr lang="hr-HR"/>
        </a:p>
      </dgm:t>
    </dgm:pt>
    <dgm:pt modelId="{BA862D7F-C892-441A-8417-A24310CBE387}" type="sibTrans" cxnId="{2FCC2278-2441-4981-ACFE-67ECA8C75C4C}">
      <dgm:prSet/>
      <dgm:spPr/>
      <dgm:t>
        <a:bodyPr/>
        <a:lstStyle/>
        <a:p>
          <a:endParaRPr lang="hr-HR"/>
        </a:p>
      </dgm:t>
    </dgm:pt>
    <dgm:pt modelId="{E4D47184-C675-45DD-81D4-2F628EC7B896}">
      <dgm:prSet custT="1"/>
      <dgm:spPr/>
      <dgm:t>
        <a:bodyPr/>
        <a:lstStyle/>
        <a:p>
          <a:r>
            <a:rPr lang="hr-HR" sz="2000" dirty="0"/>
            <a:t>Jasmina Plavac</a:t>
          </a:r>
          <a:endParaRPr lang="en-US" sz="2000" dirty="0"/>
        </a:p>
      </dgm:t>
    </dgm:pt>
    <dgm:pt modelId="{0DDADCFE-630D-4B4F-B711-711B1752B748}" type="parTrans" cxnId="{E990CB71-2BFA-4F31-9503-64AC82B00CB9}">
      <dgm:prSet/>
      <dgm:spPr/>
      <dgm:t>
        <a:bodyPr/>
        <a:lstStyle/>
        <a:p>
          <a:endParaRPr lang="hr-HR"/>
        </a:p>
      </dgm:t>
    </dgm:pt>
    <dgm:pt modelId="{A13111EE-7B80-4765-B609-EFFE36B591F9}" type="sibTrans" cxnId="{E990CB71-2BFA-4F31-9503-64AC82B00CB9}">
      <dgm:prSet/>
      <dgm:spPr/>
      <dgm:t>
        <a:bodyPr/>
        <a:lstStyle/>
        <a:p>
          <a:endParaRPr lang="hr-HR"/>
        </a:p>
      </dgm:t>
    </dgm:pt>
    <dgm:pt modelId="{FAC4E317-E728-4390-8E32-50E44919AE3E}">
      <dgm:prSet custT="1"/>
      <dgm:spPr/>
      <dgm:t>
        <a:bodyPr/>
        <a:lstStyle/>
        <a:p>
          <a:r>
            <a:rPr lang="hr-HR" sz="2000" b="1" dirty="0"/>
            <a:t>Amira Zubović</a:t>
          </a:r>
          <a:endParaRPr lang="en-US" sz="2000" b="1" dirty="0"/>
        </a:p>
      </dgm:t>
    </dgm:pt>
    <dgm:pt modelId="{FB153C49-9B7D-471F-BED7-8F602B478DCD}" type="parTrans" cxnId="{5D70F6B4-59B1-467A-9381-749B4D62E857}">
      <dgm:prSet/>
      <dgm:spPr/>
      <dgm:t>
        <a:bodyPr/>
        <a:lstStyle/>
        <a:p>
          <a:endParaRPr lang="hr-HR"/>
        </a:p>
      </dgm:t>
    </dgm:pt>
    <dgm:pt modelId="{8164286C-6FE1-48CA-8A69-5B69CBCC3A7D}" type="sibTrans" cxnId="{5D70F6B4-59B1-467A-9381-749B4D62E857}">
      <dgm:prSet/>
      <dgm:spPr/>
      <dgm:t>
        <a:bodyPr/>
        <a:lstStyle/>
        <a:p>
          <a:endParaRPr lang="hr-HR"/>
        </a:p>
      </dgm:t>
    </dgm:pt>
    <dgm:pt modelId="{7A28A1C1-59D8-4341-B233-E3A5B994BE11}" type="pres">
      <dgm:prSet presAssocID="{FDDE115E-AC21-4D9F-83D6-C91C03B595E5}" presName="vert0" presStyleCnt="0">
        <dgm:presLayoutVars>
          <dgm:dir/>
          <dgm:animOne val="branch"/>
          <dgm:animLvl val="lvl"/>
        </dgm:presLayoutVars>
      </dgm:prSet>
      <dgm:spPr/>
    </dgm:pt>
    <dgm:pt modelId="{91A31CBB-8754-4427-8597-3B36D6B447CB}" type="pres">
      <dgm:prSet presAssocID="{5894998F-311D-4366-84B5-A3D13C35A967}" presName="thickLine" presStyleLbl="alignNode1" presStyleIdx="0" presStyleCnt="8"/>
      <dgm:spPr/>
    </dgm:pt>
    <dgm:pt modelId="{422C33B4-F91C-4E7B-88FF-531447F54825}" type="pres">
      <dgm:prSet presAssocID="{5894998F-311D-4366-84B5-A3D13C35A967}" presName="horz1" presStyleCnt="0"/>
      <dgm:spPr/>
    </dgm:pt>
    <dgm:pt modelId="{79620354-0F2D-46F5-8289-EC0F41F4F21E}" type="pres">
      <dgm:prSet presAssocID="{5894998F-311D-4366-84B5-A3D13C35A967}" presName="tx1" presStyleLbl="revTx" presStyleIdx="0" presStyleCnt="8"/>
      <dgm:spPr/>
    </dgm:pt>
    <dgm:pt modelId="{ADDCE03C-B199-4A48-ACD6-1BF45DE30C8C}" type="pres">
      <dgm:prSet presAssocID="{5894998F-311D-4366-84B5-A3D13C35A967}" presName="vert1" presStyleCnt="0"/>
      <dgm:spPr/>
    </dgm:pt>
    <dgm:pt modelId="{CA2372CC-AB02-4D4F-A4FD-776C9AA44802}" type="pres">
      <dgm:prSet presAssocID="{2AAD706B-B99D-47F2-9FC1-731004931996}" presName="thickLine" presStyleLbl="alignNode1" presStyleIdx="1" presStyleCnt="8"/>
      <dgm:spPr/>
    </dgm:pt>
    <dgm:pt modelId="{F067C372-DC9B-4B3A-8B22-D0D7B6CD7C56}" type="pres">
      <dgm:prSet presAssocID="{2AAD706B-B99D-47F2-9FC1-731004931996}" presName="horz1" presStyleCnt="0"/>
      <dgm:spPr/>
    </dgm:pt>
    <dgm:pt modelId="{FFBF5676-DCBC-4333-9073-05F8094D9271}" type="pres">
      <dgm:prSet presAssocID="{2AAD706B-B99D-47F2-9FC1-731004931996}" presName="tx1" presStyleLbl="revTx" presStyleIdx="1" presStyleCnt="8"/>
      <dgm:spPr/>
    </dgm:pt>
    <dgm:pt modelId="{C2FC46A1-2C89-4E12-83BF-F91B3D62F3A7}" type="pres">
      <dgm:prSet presAssocID="{2AAD706B-B99D-47F2-9FC1-731004931996}" presName="vert1" presStyleCnt="0"/>
      <dgm:spPr/>
    </dgm:pt>
    <dgm:pt modelId="{62AB8227-F864-4823-AC9B-C5DB7A86EF9A}" type="pres">
      <dgm:prSet presAssocID="{D3232AD3-B7FD-488E-AC51-9B0A724896C0}" presName="thickLine" presStyleLbl="alignNode1" presStyleIdx="2" presStyleCnt="8"/>
      <dgm:spPr/>
    </dgm:pt>
    <dgm:pt modelId="{604B4A7E-E1F2-40E7-AE32-C5E4D25B51F8}" type="pres">
      <dgm:prSet presAssocID="{D3232AD3-B7FD-488E-AC51-9B0A724896C0}" presName="horz1" presStyleCnt="0"/>
      <dgm:spPr/>
    </dgm:pt>
    <dgm:pt modelId="{24D0BF7B-011B-4A7F-895A-549F7FAB5759}" type="pres">
      <dgm:prSet presAssocID="{D3232AD3-B7FD-488E-AC51-9B0A724896C0}" presName="tx1" presStyleLbl="revTx" presStyleIdx="2" presStyleCnt="8"/>
      <dgm:spPr/>
    </dgm:pt>
    <dgm:pt modelId="{30F92806-C6F4-4AD0-89D3-6B2CF4808055}" type="pres">
      <dgm:prSet presAssocID="{D3232AD3-B7FD-488E-AC51-9B0A724896C0}" presName="vert1" presStyleCnt="0"/>
      <dgm:spPr/>
    </dgm:pt>
    <dgm:pt modelId="{200F9DA2-655E-4858-A9D3-8029A6F0A08C}" type="pres">
      <dgm:prSet presAssocID="{B8E95551-07DD-4764-8FE0-91D42A4325A1}" presName="thickLine" presStyleLbl="alignNode1" presStyleIdx="3" presStyleCnt="8"/>
      <dgm:spPr/>
    </dgm:pt>
    <dgm:pt modelId="{A30592F1-C226-4D0E-AEC7-2B671231912E}" type="pres">
      <dgm:prSet presAssocID="{B8E95551-07DD-4764-8FE0-91D42A4325A1}" presName="horz1" presStyleCnt="0"/>
      <dgm:spPr/>
    </dgm:pt>
    <dgm:pt modelId="{E027647C-24F6-4693-A348-FC31AEC3BD62}" type="pres">
      <dgm:prSet presAssocID="{B8E95551-07DD-4764-8FE0-91D42A4325A1}" presName="tx1" presStyleLbl="revTx" presStyleIdx="3" presStyleCnt="8"/>
      <dgm:spPr/>
    </dgm:pt>
    <dgm:pt modelId="{8254F5CE-E7D5-443B-B4EA-39BFB12FF045}" type="pres">
      <dgm:prSet presAssocID="{B8E95551-07DD-4764-8FE0-91D42A4325A1}" presName="vert1" presStyleCnt="0"/>
      <dgm:spPr/>
    </dgm:pt>
    <dgm:pt modelId="{81C8DB5E-D715-43CA-B211-466F63A7BD09}" type="pres">
      <dgm:prSet presAssocID="{729D652A-9413-45A1-B89E-49ECB328B649}" presName="thickLine" presStyleLbl="alignNode1" presStyleIdx="4" presStyleCnt="8"/>
      <dgm:spPr/>
    </dgm:pt>
    <dgm:pt modelId="{EDD80C96-3176-4BB8-8969-E129218ABE1C}" type="pres">
      <dgm:prSet presAssocID="{729D652A-9413-45A1-B89E-49ECB328B649}" presName="horz1" presStyleCnt="0"/>
      <dgm:spPr/>
    </dgm:pt>
    <dgm:pt modelId="{760AC1D5-C1E1-483C-A9D8-6527DEB867F3}" type="pres">
      <dgm:prSet presAssocID="{729D652A-9413-45A1-B89E-49ECB328B649}" presName="tx1" presStyleLbl="revTx" presStyleIdx="4" presStyleCnt="8"/>
      <dgm:spPr/>
    </dgm:pt>
    <dgm:pt modelId="{00818587-226F-4CC2-8CA1-BA490E801683}" type="pres">
      <dgm:prSet presAssocID="{729D652A-9413-45A1-B89E-49ECB328B649}" presName="vert1" presStyleCnt="0"/>
      <dgm:spPr/>
    </dgm:pt>
    <dgm:pt modelId="{A0E68920-0098-4E5E-9A77-132F0736476D}" type="pres">
      <dgm:prSet presAssocID="{F1CC9129-EEC6-404C-A3F8-2E9F5EC2EDD8}" presName="thickLine" presStyleLbl="alignNode1" presStyleIdx="5" presStyleCnt="8"/>
      <dgm:spPr/>
    </dgm:pt>
    <dgm:pt modelId="{94AF8026-F9C2-4356-A8BB-F824921D8A39}" type="pres">
      <dgm:prSet presAssocID="{F1CC9129-EEC6-404C-A3F8-2E9F5EC2EDD8}" presName="horz1" presStyleCnt="0"/>
      <dgm:spPr/>
    </dgm:pt>
    <dgm:pt modelId="{853C93A2-4C20-48D5-ABE1-BB1CFF709C81}" type="pres">
      <dgm:prSet presAssocID="{F1CC9129-EEC6-404C-A3F8-2E9F5EC2EDD8}" presName="tx1" presStyleLbl="revTx" presStyleIdx="5" presStyleCnt="8"/>
      <dgm:spPr/>
    </dgm:pt>
    <dgm:pt modelId="{D3C7AB98-0AB5-4E34-8979-E3CF613497F7}" type="pres">
      <dgm:prSet presAssocID="{F1CC9129-EEC6-404C-A3F8-2E9F5EC2EDD8}" presName="vert1" presStyleCnt="0"/>
      <dgm:spPr/>
    </dgm:pt>
    <dgm:pt modelId="{146417F2-CA71-49FB-9796-85C97D7DE474}" type="pres">
      <dgm:prSet presAssocID="{E4D47184-C675-45DD-81D4-2F628EC7B896}" presName="thickLine" presStyleLbl="alignNode1" presStyleIdx="6" presStyleCnt="8"/>
      <dgm:spPr/>
    </dgm:pt>
    <dgm:pt modelId="{3BAB12F7-969C-43C3-A699-59A6D6217CC5}" type="pres">
      <dgm:prSet presAssocID="{E4D47184-C675-45DD-81D4-2F628EC7B896}" presName="horz1" presStyleCnt="0"/>
      <dgm:spPr/>
    </dgm:pt>
    <dgm:pt modelId="{8F24F7A8-1F17-492F-A0CD-708C53AB9C8B}" type="pres">
      <dgm:prSet presAssocID="{E4D47184-C675-45DD-81D4-2F628EC7B896}" presName="tx1" presStyleLbl="revTx" presStyleIdx="6" presStyleCnt="8"/>
      <dgm:spPr/>
    </dgm:pt>
    <dgm:pt modelId="{8108280A-5F53-4A59-8AA1-24C09EC6F788}" type="pres">
      <dgm:prSet presAssocID="{E4D47184-C675-45DD-81D4-2F628EC7B896}" presName="vert1" presStyleCnt="0"/>
      <dgm:spPr/>
    </dgm:pt>
    <dgm:pt modelId="{272BE943-0674-4925-A29A-EF123AA07BDF}" type="pres">
      <dgm:prSet presAssocID="{FAC4E317-E728-4390-8E32-50E44919AE3E}" presName="thickLine" presStyleLbl="alignNode1" presStyleIdx="7" presStyleCnt="8"/>
      <dgm:spPr/>
    </dgm:pt>
    <dgm:pt modelId="{CDF7630B-67AF-48E1-9901-D9CBAE2AA117}" type="pres">
      <dgm:prSet presAssocID="{FAC4E317-E728-4390-8E32-50E44919AE3E}" presName="horz1" presStyleCnt="0"/>
      <dgm:spPr/>
    </dgm:pt>
    <dgm:pt modelId="{DA2D1A55-AA68-4682-95B1-4C9B0EE2A9A9}" type="pres">
      <dgm:prSet presAssocID="{FAC4E317-E728-4390-8E32-50E44919AE3E}" presName="tx1" presStyleLbl="revTx" presStyleIdx="7" presStyleCnt="8"/>
      <dgm:spPr/>
    </dgm:pt>
    <dgm:pt modelId="{F50F2013-2B1E-481C-93FE-0D0E241DDC22}" type="pres">
      <dgm:prSet presAssocID="{FAC4E317-E728-4390-8E32-50E44919AE3E}" presName="vert1" presStyleCnt="0"/>
      <dgm:spPr/>
    </dgm:pt>
  </dgm:ptLst>
  <dgm:cxnLst>
    <dgm:cxn modelId="{844DC60C-A5A6-435B-93A5-FED7B8B11609}" srcId="{FDDE115E-AC21-4D9F-83D6-C91C03B595E5}" destId="{D3232AD3-B7FD-488E-AC51-9B0A724896C0}" srcOrd="2" destOrd="0" parTransId="{7CDA53B3-6AF3-464F-AC0B-7D63F0A59EAB}" sibTransId="{92502C32-3236-498C-B7C4-A9EC81BDA5BF}"/>
    <dgm:cxn modelId="{2F94EC17-2988-47AF-B93D-D580252246AD}" type="presOf" srcId="{D3232AD3-B7FD-488E-AC51-9B0A724896C0}" destId="{24D0BF7B-011B-4A7F-895A-549F7FAB5759}" srcOrd="0" destOrd="0" presId="urn:microsoft.com/office/officeart/2008/layout/LinedList"/>
    <dgm:cxn modelId="{779DB31D-7861-42DF-A0B7-53E0BD883090}" type="presOf" srcId="{729D652A-9413-45A1-B89E-49ECB328B649}" destId="{760AC1D5-C1E1-483C-A9D8-6527DEB867F3}" srcOrd="0" destOrd="0" presId="urn:microsoft.com/office/officeart/2008/layout/LinedList"/>
    <dgm:cxn modelId="{0510142C-605F-4400-9347-896B491369AA}" type="presOf" srcId="{B8E95551-07DD-4764-8FE0-91D42A4325A1}" destId="{E027647C-24F6-4693-A348-FC31AEC3BD62}" srcOrd="0" destOrd="0" presId="urn:microsoft.com/office/officeart/2008/layout/LinedList"/>
    <dgm:cxn modelId="{7B942843-5768-4B8F-BB79-CDF92603154A}" type="presOf" srcId="{2AAD706B-B99D-47F2-9FC1-731004931996}" destId="{FFBF5676-DCBC-4333-9073-05F8094D9271}" srcOrd="0" destOrd="0" presId="urn:microsoft.com/office/officeart/2008/layout/LinedList"/>
    <dgm:cxn modelId="{2D3F6947-B19D-46F3-A001-6C94D2C6F2BE}" type="presOf" srcId="{FDDE115E-AC21-4D9F-83D6-C91C03B595E5}" destId="{7A28A1C1-59D8-4341-B233-E3A5B994BE11}" srcOrd="0" destOrd="0" presId="urn:microsoft.com/office/officeart/2008/layout/LinedList"/>
    <dgm:cxn modelId="{E990CB71-2BFA-4F31-9503-64AC82B00CB9}" srcId="{FDDE115E-AC21-4D9F-83D6-C91C03B595E5}" destId="{E4D47184-C675-45DD-81D4-2F628EC7B896}" srcOrd="6" destOrd="0" parTransId="{0DDADCFE-630D-4B4F-B711-711B1752B748}" sibTransId="{A13111EE-7B80-4765-B609-EFFE36B591F9}"/>
    <dgm:cxn modelId="{2FCC2278-2441-4981-ACFE-67ECA8C75C4C}" srcId="{FDDE115E-AC21-4D9F-83D6-C91C03B595E5}" destId="{F1CC9129-EEC6-404C-A3F8-2E9F5EC2EDD8}" srcOrd="5" destOrd="0" parTransId="{1A1AA4E1-8A9D-4922-BC47-FD6C67BAAFB0}" sibTransId="{BA862D7F-C892-441A-8417-A24310CBE387}"/>
    <dgm:cxn modelId="{F1B0E794-2AF5-4786-A046-692F01FCB8AC}" type="presOf" srcId="{5894998F-311D-4366-84B5-A3D13C35A967}" destId="{79620354-0F2D-46F5-8289-EC0F41F4F21E}" srcOrd="0" destOrd="0" presId="urn:microsoft.com/office/officeart/2008/layout/LinedList"/>
    <dgm:cxn modelId="{A0BE77B3-ADF6-4516-A147-D8526EFDBA81}" type="presOf" srcId="{F1CC9129-EEC6-404C-A3F8-2E9F5EC2EDD8}" destId="{853C93A2-4C20-48D5-ABE1-BB1CFF709C81}" srcOrd="0" destOrd="0" presId="urn:microsoft.com/office/officeart/2008/layout/LinedList"/>
    <dgm:cxn modelId="{447D04B4-45F1-4D3A-B7C9-1B0DCDED617E}" type="presOf" srcId="{FAC4E317-E728-4390-8E32-50E44919AE3E}" destId="{DA2D1A55-AA68-4682-95B1-4C9B0EE2A9A9}" srcOrd="0" destOrd="0" presId="urn:microsoft.com/office/officeart/2008/layout/LinedList"/>
    <dgm:cxn modelId="{5D70F6B4-59B1-467A-9381-749B4D62E857}" srcId="{FDDE115E-AC21-4D9F-83D6-C91C03B595E5}" destId="{FAC4E317-E728-4390-8E32-50E44919AE3E}" srcOrd="7" destOrd="0" parTransId="{FB153C49-9B7D-471F-BED7-8F602B478DCD}" sibTransId="{8164286C-6FE1-48CA-8A69-5B69CBCC3A7D}"/>
    <dgm:cxn modelId="{5B8159BB-3A33-4772-B45F-09264D590369}" srcId="{FDDE115E-AC21-4D9F-83D6-C91C03B595E5}" destId="{2AAD706B-B99D-47F2-9FC1-731004931996}" srcOrd="1" destOrd="0" parTransId="{8319ED3D-8984-47DC-A54A-B0001D287A76}" sibTransId="{60944053-D62E-4DBE-A93F-A1EF2E21EF75}"/>
    <dgm:cxn modelId="{FB4575E1-5217-43F9-9532-1C47CAA44A2A}" type="presOf" srcId="{E4D47184-C675-45DD-81D4-2F628EC7B896}" destId="{8F24F7A8-1F17-492F-A0CD-708C53AB9C8B}" srcOrd="0" destOrd="0" presId="urn:microsoft.com/office/officeart/2008/layout/LinedList"/>
    <dgm:cxn modelId="{7616F6EA-4B52-4FA9-B076-8D15538A920F}" srcId="{FDDE115E-AC21-4D9F-83D6-C91C03B595E5}" destId="{729D652A-9413-45A1-B89E-49ECB328B649}" srcOrd="4" destOrd="0" parTransId="{8FC8398F-BD60-47A4-920A-BDC078EDF4AF}" sibTransId="{05572DF3-58DD-4058-AC0A-E19FB2009DB8}"/>
    <dgm:cxn modelId="{5283E6F5-957D-44E5-84F2-A787944FE5FE}" srcId="{FDDE115E-AC21-4D9F-83D6-C91C03B595E5}" destId="{5894998F-311D-4366-84B5-A3D13C35A967}" srcOrd="0" destOrd="0" parTransId="{AF394807-90AB-4D36-8AD7-950883A3F000}" sibTransId="{FF3E3F59-B844-465B-900F-3EAF9B065B5D}"/>
    <dgm:cxn modelId="{B3FA21FE-AE64-4E57-95C9-3D8FD53843AB}" srcId="{FDDE115E-AC21-4D9F-83D6-C91C03B595E5}" destId="{B8E95551-07DD-4764-8FE0-91D42A4325A1}" srcOrd="3" destOrd="0" parTransId="{72D0227A-BA60-4420-A5A9-6BA958D3920C}" sibTransId="{DD0E49DC-E7FD-4100-99DE-29E717FBAC9B}"/>
    <dgm:cxn modelId="{AB13D203-6037-49CE-B466-B182D1D39FF0}" type="presParOf" srcId="{7A28A1C1-59D8-4341-B233-E3A5B994BE11}" destId="{91A31CBB-8754-4427-8597-3B36D6B447CB}" srcOrd="0" destOrd="0" presId="urn:microsoft.com/office/officeart/2008/layout/LinedList"/>
    <dgm:cxn modelId="{9EC644BA-CFED-4B28-B04A-FA2DBFC98C17}" type="presParOf" srcId="{7A28A1C1-59D8-4341-B233-E3A5B994BE11}" destId="{422C33B4-F91C-4E7B-88FF-531447F54825}" srcOrd="1" destOrd="0" presId="urn:microsoft.com/office/officeart/2008/layout/LinedList"/>
    <dgm:cxn modelId="{7510B7AF-F1EC-42D8-93A0-7323E0038466}" type="presParOf" srcId="{422C33B4-F91C-4E7B-88FF-531447F54825}" destId="{79620354-0F2D-46F5-8289-EC0F41F4F21E}" srcOrd="0" destOrd="0" presId="urn:microsoft.com/office/officeart/2008/layout/LinedList"/>
    <dgm:cxn modelId="{AFE03EBA-C0D3-4EDF-9AE0-EE2BCF0D936F}" type="presParOf" srcId="{422C33B4-F91C-4E7B-88FF-531447F54825}" destId="{ADDCE03C-B199-4A48-ACD6-1BF45DE30C8C}" srcOrd="1" destOrd="0" presId="urn:microsoft.com/office/officeart/2008/layout/LinedList"/>
    <dgm:cxn modelId="{4D14B63F-1A16-44AF-9A10-0B6E6B59FB26}" type="presParOf" srcId="{7A28A1C1-59D8-4341-B233-E3A5B994BE11}" destId="{CA2372CC-AB02-4D4F-A4FD-776C9AA44802}" srcOrd="2" destOrd="0" presId="urn:microsoft.com/office/officeart/2008/layout/LinedList"/>
    <dgm:cxn modelId="{78F28888-510A-4FF0-A111-654311EABC8B}" type="presParOf" srcId="{7A28A1C1-59D8-4341-B233-E3A5B994BE11}" destId="{F067C372-DC9B-4B3A-8B22-D0D7B6CD7C56}" srcOrd="3" destOrd="0" presId="urn:microsoft.com/office/officeart/2008/layout/LinedList"/>
    <dgm:cxn modelId="{3E303BDB-6EF3-4A3A-B691-4998AE024DA1}" type="presParOf" srcId="{F067C372-DC9B-4B3A-8B22-D0D7B6CD7C56}" destId="{FFBF5676-DCBC-4333-9073-05F8094D9271}" srcOrd="0" destOrd="0" presId="urn:microsoft.com/office/officeart/2008/layout/LinedList"/>
    <dgm:cxn modelId="{559C2119-1C66-49AE-AA73-1742087D026C}" type="presParOf" srcId="{F067C372-DC9B-4B3A-8B22-D0D7B6CD7C56}" destId="{C2FC46A1-2C89-4E12-83BF-F91B3D62F3A7}" srcOrd="1" destOrd="0" presId="urn:microsoft.com/office/officeart/2008/layout/LinedList"/>
    <dgm:cxn modelId="{F9C2D3D0-8349-4044-8FBA-6F0685F5E60A}" type="presParOf" srcId="{7A28A1C1-59D8-4341-B233-E3A5B994BE11}" destId="{62AB8227-F864-4823-AC9B-C5DB7A86EF9A}" srcOrd="4" destOrd="0" presId="urn:microsoft.com/office/officeart/2008/layout/LinedList"/>
    <dgm:cxn modelId="{770B475D-FAA1-44F7-B93C-EBDC0EB38AD5}" type="presParOf" srcId="{7A28A1C1-59D8-4341-B233-E3A5B994BE11}" destId="{604B4A7E-E1F2-40E7-AE32-C5E4D25B51F8}" srcOrd="5" destOrd="0" presId="urn:microsoft.com/office/officeart/2008/layout/LinedList"/>
    <dgm:cxn modelId="{11EE6EE6-7DED-4159-A555-E4BE2224287F}" type="presParOf" srcId="{604B4A7E-E1F2-40E7-AE32-C5E4D25B51F8}" destId="{24D0BF7B-011B-4A7F-895A-549F7FAB5759}" srcOrd="0" destOrd="0" presId="urn:microsoft.com/office/officeart/2008/layout/LinedList"/>
    <dgm:cxn modelId="{BB227BA8-78A7-44B7-9E33-BFAAD8EE5DCF}" type="presParOf" srcId="{604B4A7E-E1F2-40E7-AE32-C5E4D25B51F8}" destId="{30F92806-C6F4-4AD0-89D3-6B2CF4808055}" srcOrd="1" destOrd="0" presId="urn:microsoft.com/office/officeart/2008/layout/LinedList"/>
    <dgm:cxn modelId="{5B0E125C-55E2-4BF3-97A8-B7A297B690D2}" type="presParOf" srcId="{7A28A1C1-59D8-4341-B233-E3A5B994BE11}" destId="{200F9DA2-655E-4858-A9D3-8029A6F0A08C}" srcOrd="6" destOrd="0" presId="urn:microsoft.com/office/officeart/2008/layout/LinedList"/>
    <dgm:cxn modelId="{6A25A86A-C6C3-4651-831A-8E5BFAC95A36}" type="presParOf" srcId="{7A28A1C1-59D8-4341-B233-E3A5B994BE11}" destId="{A30592F1-C226-4D0E-AEC7-2B671231912E}" srcOrd="7" destOrd="0" presId="urn:microsoft.com/office/officeart/2008/layout/LinedList"/>
    <dgm:cxn modelId="{1ECA1529-EEED-41B6-8976-A050D14E141C}" type="presParOf" srcId="{A30592F1-C226-4D0E-AEC7-2B671231912E}" destId="{E027647C-24F6-4693-A348-FC31AEC3BD62}" srcOrd="0" destOrd="0" presId="urn:microsoft.com/office/officeart/2008/layout/LinedList"/>
    <dgm:cxn modelId="{ED301D5D-1D30-4B0D-8441-B59E23C7ECCD}" type="presParOf" srcId="{A30592F1-C226-4D0E-AEC7-2B671231912E}" destId="{8254F5CE-E7D5-443B-B4EA-39BFB12FF045}" srcOrd="1" destOrd="0" presId="urn:microsoft.com/office/officeart/2008/layout/LinedList"/>
    <dgm:cxn modelId="{3EEE246D-D8AA-44AC-B9B8-19ADEAF83630}" type="presParOf" srcId="{7A28A1C1-59D8-4341-B233-E3A5B994BE11}" destId="{81C8DB5E-D715-43CA-B211-466F63A7BD09}" srcOrd="8" destOrd="0" presId="urn:microsoft.com/office/officeart/2008/layout/LinedList"/>
    <dgm:cxn modelId="{B0336950-F176-4EB5-B287-A838EFBD9515}" type="presParOf" srcId="{7A28A1C1-59D8-4341-B233-E3A5B994BE11}" destId="{EDD80C96-3176-4BB8-8969-E129218ABE1C}" srcOrd="9" destOrd="0" presId="urn:microsoft.com/office/officeart/2008/layout/LinedList"/>
    <dgm:cxn modelId="{0097A357-E8EA-472A-ACA1-2702E6E67654}" type="presParOf" srcId="{EDD80C96-3176-4BB8-8969-E129218ABE1C}" destId="{760AC1D5-C1E1-483C-A9D8-6527DEB867F3}" srcOrd="0" destOrd="0" presId="urn:microsoft.com/office/officeart/2008/layout/LinedList"/>
    <dgm:cxn modelId="{2659E892-206B-45BE-B395-AA557E9463D3}" type="presParOf" srcId="{EDD80C96-3176-4BB8-8969-E129218ABE1C}" destId="{00818587-226F-4CC2-8CA1-BA490E801683}" srcOrd="1" destOrd="0" presId="urn:microsoft.com/office/officeart/2008/layout/LinedList"/>
    <dgm:cxn modelId="{26A29934-54E6-41DD-A4AC-DAFF72E42CDA}" type="presParOf" srcId="{7A28A1C1-59D8-4341-B233-E3A5B994BE11}" destId="{A0E68920-0098-4E5E-9A77-132F0736476D}" srcOrd="10" destOrd="0" presId="urn:microsoft.com/office/officeart/2008/layout/LinedList"/>
    <dgm:cxn modelId="{ED6B2C77-D095-44AB-8F52-951D31EAB118}" type="presParOf" srcId="{7A28A1C1-59D8-4341-B233-E3A5B994BE11}" destId="{94AF8026-F9C2-4356-A8BB-F824921D8A39}" srcOrd="11" destOrd="0" presId="urn:microsoft.com/office/officeart/2008/layout/LinedList"/>
    <dgm:cxn modelId="{31652241-19D0-4DD4-90EA-393CBB2C43D8}" type="presParOf" srcId="{94AF8026-F9C2-4356-A8BB-F824921D8A39}" destId="{853C93A2-4C20-48D5-ABE1-BB1CFF709C81}" srcOrd="0" destOrd="0" presId="urn:microsoft.com/office/officeart/2008/layout/LinedList"/>
    <dgm:cxn modelId="{9464E2FF-814C-4E09-B197-4CFC3AEFF7DF}" type="presParOf" srcId="{94AF8026-F9C2-4356-A8BB-F824921D8A39}" destId="{D3C7AB98-0AB5-4E34-8979-E3CF613497F7}" srcOrd="1" destOrd="0" presId="urn:microsoft.com/office/officeart/2008/layout/LinedList"/>
    <dgm:cxn modelId="{EE0A8F57-2C7B-4F6B-845B-0E5CE49E3C24}" type="presParOf" srcId="{7A28A1C1-59D8-4341-B233-E3A5B994BE11}" destId="{146417F2-CA71-49FB-9796-85C97D7DE474}" srcOrd="12" destOrd="0" presId="urn:microsoft.com/office/officeart/2008/layout/LinedList"/>
    <dgm:cxn modelId="{23B34BB3-88A7-4EAD-A7A9-D33AABCBCF86}" type="presParOf" srcId="{7A28A1C1-59D8-4341-B233-E3A5B994BE11}" destId="{3BAB12F7-969C-43C3-A699-59A6D6217CC5}" srcOrd="13" destOrd="0" presId="urn:microsoft.com/office/officeart/2008/layout/LinedList"/>
    <dgm:cxn modelId="{12FDC503-6A0C-48DA-8EAB-5EFC975E8864}" type="presParOf" srcId="{3BAB12F7-969C-43C3-A699-59A6D6217CC5}" destId="{8F24F7A8-1F17-492F-A0CD-708C53AB9C8B}" srcOrd="0" destOrd="0" presId="urn:microsoft.com/office/officeart/2008/layout/LinedList"/>
    <dgm:cxn modelId="{D2BEC32D-FB5C-4EDB-B60F-3B1134D9D10F}" type="presParOf" srcId="{3BAB12F7-969C-43C3-A699-59A6D6217CC5}" destId="{8108280A-5F53-4A59-8AA1-24C09EC6F788}" srcOrd="1" destOrd="0" presId="urn:microsoft.com/office/officeart/2008/layout/LinedList"/>
    <dgm:cxn modelId="{B6849D99-296A-451A-B8BC-D6606D55F6F5}" type="presParOf" srcId="{7A28A1C1-59D8-4341-B233-E3A5B994BE11}" destId="{272BE943-0674-4925-A29A-EF123AA07BDF}" srcOrd="14" destOrd="0" presId="urn:microsoft.com/office/officeart/2008/layout/LinedList"/>
    <dgm:cxn modelId="{231EB8E9-3073-4419-878D-E8EB59DBE1AD}" type="presParOf" srcId="{7A28A1C1-59D8-4341-B233-E3A5B994BE11}" destId="{CDF7630B-67AF-48E1-9901-D9CBAE2AA117}" srcOrd="15" destOrd="0" presId="urn:microsoft.com/office/officeart/2008/layout/LinedList"/>
    <dgm:cxn modelId="{1F2B29F6-D2BC-4CC0-99CF-A01EDABA29B4}" type="presParOf" srcId="{CDF7630B-67AF-48E1-9901-D9CBAE2AA117}" destId="{DA2D1A55-AA68-4682-95B1-4C9B0EE2A9A9}" srcOrd="0" destOrd="0" presId="urn:microsoft.com/office/officeart/2008/layout/LinedList"/>
    <dgm:cxn modelId="{50B7B229-76ED-48A5-91AF-34C3F4F6E6AB}" type="presParOf" srcId="{CDF7630B-67AF-48E1-9901-D9CBAE2AA117}" destId="{F50F2013-2B1E-481C-93FE-0D0E241DDC2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A31CBB-8754-4427-8597-3B36D6B447CB}">
      <dsp:nvSpPr>
        <dsp:cNvPr id="0" name=""/>
        <dsp:cNvSpPr/>
      </dsp:nvSpPr>
      <dsp:spPr>
        <a:xfrm>
          <a:off x="0" y="2020"/>
          <a:ext cx="54403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20354-0F2D-46F5-8289-EC0F41F4F21E}">
      <dsp:nvSpPr>
        <dsp:cNvPr id="0" name=""/>
        <dsp:cNvSpPr/>
      </dsp:nvSpPr>
      <dsp:spPr>
        <a:xfrm>
          <a:off x="0" y="2020"/>
          <a:ext cx="5440334" cy="3758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i="0" kern="1200" dirty="0">
              <a:solidFill>
                <a:schemeClr val="accent1"/>
              </a:solidFill>
            </a:rPr>
            <a:t>Programski odbor:</a:t>
          </a:r>
          <a:endParaRPr lang="en-US" sz="1800" kern="1200" dirty="0">
            <a:solidFill>
              <a:schemeClr val="accent1"/>
            </a:solidFill>
          </a:endParaRPr>
        </a:p>
      </dsp:txBody>
      <dsp:txXfrm>
        <a:off x="0" y="2020"/>
        <a:ext cx="5440334" cy="375801"/>
      </dsp:txXfrm>
    </dsp:sp>
    <dsp:sp modelId="{91A8FEAD-1088-4D25-9F53-016CD6509448}">
      <dsp:nvSpPr>
        <dsp:cNvPr id="0" name=""/>
        <dsp:cNvSpPr/>
      </dsp:nvSpPr>
      <dsp:spPr>
        <a:xfrm>
          <a:off x="0" y="377821"/>
          <a:ext cx="54403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FCF5D4-6A33-4C78-B69C-1D4EE15AA02F}">
      <dsp:nvSpPr>
        <dsp:cNvPr id="0" name=""/>
        <dsp:cNvSpPr/>
      </dsp:nvSpPr>
      <dsp:spPr>
        <a:xfrm>
          <a:off x="0" y="377821"/>
          <a:ext cx="5440334" cy="3758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0" i="0" kern="1200" dirty="0"/>
            <a:t>prof. dr. sc. Tomislav Bolanča</a:t>
          </a:r>
          <a:endParaRPr lang="en-US" sz="1800" kern="1200" dirty="0"/>
        </a:p>
      </dsp:txBody>
      <dsp:txXfrm>
        <a:off x="0" y="377821"/>
        <a:ext cx="5440334" cy="375801"/>
      </dsp:txXfrm>
    </dsp:sp>
    <dsp:sp modelId="{3DDEEB08-FAF4-4250-8626-3FD54AFEE2D6}">
      <dsp:nvSpPr>
        <dsp:cNvPr id="0" name=""/>
        <dsp:cNvSpPr/>
      </dsp:nvSpPr>
      <dsp:spPr>
        <a:xfrm>
          <a:off x="0" y="753622"/>
          <a:ext cx="54403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B4BA42-7DB0-4619-88DE-2217977B791C}">
      <dsp:nvSpPr>
        <dsp:cNvPr id="0" name=""/>
        <dsp:cNvSpPr/>
      </dsp:nvSpPr>
      <dsp:spPr>
        <a:xfrm>
          <a:off x="0" y="753622"/>
          <a:ext cx="5440334" cy="3758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0" i="0" kern="1200" dirty="0"/>
            <a:t>Draženko Celjak</a:t>
          </a:r>
          <a:endParaRPr lang="en-US" sz="1800" kern="1200" dirty="0"/>
        </a:p>
      </dsp:txBody>
      <dsp:txXfrm>
        <a:off x="0" y="753622"/>
        <a:ext cx="5440334" cy="375801"/>
      </dsp:txXfrm>
    </dsp:sp>
    <dsp:sp modelId="{6ECF589D-207D-4EDA-A2F8-932D8606B23B}">
      <dsp:nvSpPr>
        <dsp:cNvPr id="0" name=""/>
        <dsp:cNvSpPr/>
      </dsp:nvSpPr>
      <dsp:spPr>
        <a:xfrm>
          <a:off x="0" y="1129423"/>
          <a:ext cx="54403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27A680-3CA5-4105-8153-54D236144546}">
      <dsp:nvSpPr>
        <dsp:cNvPr id="0" name=""/>
        <dsp:cNvSpPr/>
      </dsp:nvSpPr>
      <dsp:spPr>
        <a:xfrm>
          <a:off x="0" y="1129423"/>
          <a:ext cx="5440334" cy="3758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0" i="0" kern="1200"/>
            <a:t>Dobriša Dobrenić</a:t>
          </a:r>
          <a:endParaRPr lang="en-US" sz="1800" kern="1200"/>
        </a:p>
      </dsp:txBody>
      <dsp:txXfrm>
        <a:off x="0" y="1129423"/>
        <a:ext cx="5440334" cy="375801"/>
      </dsp:txXfrm>
    </dsp:sp>
    <dsp:sp modelId="{DE52E311-4BCC-4E6F-9827-5C64C5FF8ED4}">
      <dsp:nvSpPr>
        <dsp:cNvPr id="0" name=""/>
        <dsp:cNvSpPr/>
      </dsp:nvSpPr>
      <dsp:spPr>
        <a:xfrm>
          <a:off x="0" y="1505224"/>
          <a:ext cx="54403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80C595-A00A-4DC1-8E85-60CA93401F48}">
      <dsp:nvSpPr>
        <dsp:cNvPr id="0" name=""/>
        <dsp:cNvSpPr/>
      </dsp:nvSpPr>
      <dsp:spPr>
        <a:xfrm>
          <a:off x="0" y="1505224"/>
          <a:ext cx="5440334" cy="3758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0" i="0" kern="1200"/>
            <a:t>Emir Imamagić</a:t>
          </a:r>
          <a:endParaRPr lang="en-US" sz="1800" kern="1200"/>
        </a:p>
      </dsp:txBody>
      <dsp:txXfrm>
        <a:off x="0" y="1505224"/>
        <a:ext cx="5440334" cy="375801"/>
      </dsp:txXfrm>
    </dsp:sp>
    <dsp:sp modelId="{D3EB5F2B-D4DB-4240-8F68-2FA4D261172D}">
      <dsp:nvSpPr>
        <dsp:cNvPr id="0" name=""/>
        <dsp:cNvSpPr/>
      </dsp:nvSpPr>
      <dsp:spPr>
        <a:xfrm>
          <a:off x="0" y="1881025"/>
          <a:ext cx="54403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13C323-D59C-4F60-BF07-FEC16D216D95}">
      <dsp:nvSpPr>
        <dsp:cNvPr id="0" name=""/>
        <dsp:cNvSpPr/>
      </dsp:nvSpPr>
      <dsp:spPr>
        <a:xfrm>
          <a:off x="0" y="1881025"/>
          <a:ext cx="5440334" cy="3758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0" i="0" kern="1200"/>
            <a:t>doc. dr. sc. Sandra Kučina Softić</a:t>
          </a:r>
          <a:endParaRPr lang="en-US" sz="1800" kern="1200"/>
        </a:p>
      </dsp:txBody>
      <dsp:txXfrm>
        <a:off x="0" y="1881025"/>
        <a:ext cx="5440334" cy="375801"/>
      </dsp:txXfrm>
    </dsp:sp>
    <dsp:sp modelId="{D96290C7-79FB-4DD3-95A9-D2708219D182}">
      <dsp:nvSpPr>
        <dsp:cNvPr id="0" name=""/>
        <dsp:cNvSpPr/>
      </dsp:nvSpPr>
      <dsp:spPr>
        <a:xfrm>
          <a:off x="0" y="2256827"/>
          <a:ext cx="54403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330943-EDBE-4973-B820-1815127447C4}">
      <dsp:nvSpPr>
        <dsp:cNvPr id="0" name=""/>
        <dsp:cNvSpPr/>
      </dsp:nvSpPr>
      <dsp:spPr>
        <a:xfrm>
          <a:off x="0" y="2256827"/>
          <a:ext cx="5440334" cy="3758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0" i="0" kern="1200" dirty="0"/>
            <a:t>prof. dr. sc. Stjepan </a:t>
          </a:r>
          <a:r>
            <a:rPr lang="hr-HR" sz="1800" b="0" i="0" kern="1200" dirty="0" err="1"/>
            <a:t>Lakušić</a:t>
          </a:r>
          <a:endParaRPr lang="en-US" sz="1800" kern="1200" dirty="0"/>
        </a:p>
      </dsp:txBody>
      <dsp:txXfrm>
        <a:off x="0" y="2256827"/>
        <a:ext cx="5440334" cy="375801"/>
      </dsp:txXfrm>
    </dsp:sp>
    <dsp:sp modelId="{C216392F-FDD1-4F93-9D77-5D11908D0C3E}">
      <dsp:nvSpPr>
        <dsp:cNvPr id="0" name=""/>
        <dsp:cNvSpPr/>
      </dsp:nvSpPr>
      <dsp:spPr>
        <a:xfrm>
          <a:off x="0" y="2632628"/>
          <a:ext cx="54403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DD6621-C30D-466B-864A-B183E0ABC4FB}">
      <dsp:nvSpPr>
        <dsp:cNvPr id="0" name=""/>
        <dsp:cNvSpPr/>
      </dsp:nvSpPr>
      <dsp:spPr>
        <a:xfrm>
          <a:off x="0" y="2632628"/>
          <a:ext cx="5440334" cy="3758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0" i="0" kern="1200"/>
            <a:t>Ivan Marić</a:t>
          </a:r>
          <a:endParaRPr lang="en-US" sz="1800" kern="1200"/>
        </a:p>
      </dsp:txBody>
      <dsp:txXfrm>
        <a:off x="0" y="2632628"/>
        <a:ext cx="5440334" cy="375801"/>
      </dsp:txXfrm>
    </dsp:sp>
    <dsp:sp modelId="{879C2407-AD5C-4390-B688-6AA8046F5A19}">
      <dsp:nvSpPr>
        <dsp:cNvPr id="0" name=""/>
        <dsp:cNvSpPr/>
      </dsp:nvSpPr>
      <dsp:spPr>
        <a:xfrm>
          <a:off x="0" y="3008429"/>
          <a:ext cx="54403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17602A-A9AF-420F-887F-9E58E7EBF8B6}">
      <dsp:nvSpPr>
        <dsp:cNvPr id="0" name=""/>
        <dsp:cNvSpPr/>
      </dsp:nvSpPr>
      <dsp:spPr>
        <a:xfrm>
          <a:off x="0" y="3008429"/>
          <a:ext cx="5440334" cy="3758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i="0" kern="1200"/>
            <a:t>dr. sc. Slaven Mihaljević</a:t>
          </a:r>
          <a:endParaRPr lang="en-US" sz="1800" kern="1200"/>
        </a:p>
      </dsp:txBody>
      <dsp:txXfrm>
        <a:off x="0" y="3008429"/>
        <a:ext cx="5440334" cy="375801"/>
      </dsp:txXfrm>
    </dsp:sp>
    <dsp:sp modelId="{C005066A-B1A9-438B-B0C1-61EF8BC0CCAE}">
      <dsp:nvSpPr>
        <dsp:cNvPr id="0" name=""/>
        <dsp:cNvSpPr/>
      </dsp:nvSpPr>
      <dsp:spPr>
        <a:xfrm>
          <a:off x="0" y="3384230"/>
          <a:ext cx="54403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D2FAB8-AF1A-4E5F-9595-51AE57FA130B}">
      <dsp:nvSpPr>
        <dsp:cNvPr id="0" name=""/>
        <dsp:cNvSpPr/>
      </dsp:nvSpPr>
      <dsp:spPr>
        <a:xfrm>
          <a:off x="0" y="3384230"/>
          <a:ext cx="5440334" cy="3758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0" i="0" kern="1200"/>
            <a:t>dr. sc. Ognjen Orel</a:t>
          </a:r>
          <a:endParaRPr lang="en-US" sz="1800" kern="1200"/>
        </a:p>
      </dsp:txBody>
      <dsp:txXfrm>
        <a:off x="0" y="3384230"/>
        <a:ext cx="5440334" cy="375801"/>
      </dsp:txXfrm>
    </dsp:sp>
    <dsp:sp modelId="{3463A3F2-07E8-4CB0-89D7-8EF9886B0AF1}">
      <dsp:nvSpPr>
        <dsp:cNvPr id="0" name=""/>
        <dsp:cNvSpPr/>
      </dsp:nvSpPr>
      <dsp:spPr>
        <a:xfrm>
          <a:off x="0" y="3760031"/>
          <a:ext cx="54403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849840-371C-443A-B0CD-6E88E0B89CEE}">
      <dsp:nvSpPr>
        <dsp:cNvPr id="0" name=""/>
        <dsp:cNvSpPr/>
      </dsp:nvSpPr>
      <dsp:spPr>
        <a:xfrm>
          <a:off x="0" y="3760031"/>
          <a:ext cx="5440334" cy="3758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0" i="0" kern="1200" dirty="0"/>
            <a:t>Sabina Rako</a:t>
          </a:r>
          <a:endParaRPr lang="en-US" sz="1800" kern="1200" dirty="0"/>
        </a:p>
      </dsp:txBody>
      <dsp:txXfrm>
        <a:off x="0" y="3760031"/>
        <a:ext cx="5440334" cy="3758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A31CBB-8754-4427-8597-3B36D6B447CB}">
      <dsp:nvSpPr>
        <dsp:cNvPr id="0" name=""/>
        <dsp:cNvSpPr/>
      </dsp:nvSpPr>
      <dsp:spPr>
        <a:xfrm>
          <a:off x="0" y="0"/>
          <a:ext cx="46224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20354-0F2D-46F5-8289-EC0F41F4F21E}">
      <dsp:nvSpPr>
        <dsp:cNvPr id="0" name=""/>
        <dsp:cNvSpPr/>
      </dsp:nvSpPr>
      <dsp:spPr>
        <a:xfrm>
          <a:off x="0" y="0"/>
          <a:ext cx="4622483" cy="517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i="0" kern="1200" dirty="0">
              <a:solidFill>
                <a:schemeClr val="accent1"/>
              </a:solidFill>
            </a:rPr>
            <a:t>Organizacijski odbor:</a:t>
          </a:r>
          <a:endParaRPr lang="en-US" sz="2000" kern="1200" dirty="0">
            <a:solidFill>
              <a:schemeClr val="accent1"/>
            </a:solidFill>
          </a:endParaRPr>
        </a:p>
      </dsp:txBody>
      <dsp:txXfrm>
        <a:off x="0" y="0"/>
        <a:ext cx="4622483" cy="517231"/>
      </dsp:txXfrm>
    </dsp:sp>
    <dsp:sp modelId="{CA2372CC-AB02-4D4F-A4FD-776C9AA44802}">
      <dsp:nvSpPr>
        <dsp:cNvPr id="0" name=""/>
        <dsp:cNvSpPr/>
      </dsp:nvSpPr>
      <dsp:spPr>
        <a:xfrm>
          <a:off x="0" y="517231"/>
          <a:ext cx="46224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F5676-DCBC-4333-9073-05F8094D9271}">
      <dsp:nvSpPr>
        <dsp:cNvPr id="0" name=""/>
        <dsp:cNvSpPr/>
      </dsp:nvSpPr>
      <dsp:spPr>
        <a:xfrm>
          <a:off x="0" y="517231"/>
          <a:ext cx="4622483" cy="517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/>
            <a:t>Mihaela Bašić</a:t>
          </a:r>
          <a:endParaRPr lang="en-US" sz="2000" b="1" kern="1200" dirty="0"/>
        </a:p>
      </dsp:txBody>
      <dsp:txXfrm>
        <a:off x="0" y="517231"/>
        <a:ext cx="4622483" cy="517231"/>
      </dsp:txXfrm>
    </dsp:sp>
    <dsp:sp modelId="{62AB8227-F864-4823-AC9B-C5DB7A86EF9A}">
      <dsp:nvSpPr>
        <dsp:cNvPr id="0" name=""/>
        <dsp:cNvSpPr/>
      </dsp:nvSpPr>
      <dsp:spPr>
        <a:xfrm>
          <a:off x="0" y="1034463"/>
          <a:ext cx="46224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D0BF7B-011B-4A7F-895A-549F7FAB5759}">
      <dsp:nvSpPr>
        <dsp:cNvPr id="0" name=""/>
        <dsp:cNvSpPr/>
      </dsp:nvSpPr>
      <dsp:spPr>
        <a:xfrm>
          <a:off x="0" y="1034463"/>
          <a:ext cx="4622483" cy="517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Ivana Erdelez</a:t>
          </a:r>
          <a:endParaRPr lang="en-US" sz="2000" kern="1200" dirty="0"/>
        </a:p>
      </dsp:txBody>
      <dsp:txXfrm>
        <a:off x="0" y="1034463"/>
        <a:ext cx="4622483" cy="517231"/>
      </dsp:txXfrm>
    </dsp:sp>
    <dsp:sp modelId="{200F9DA2-655E-4858-A9D3-8029A6F0A08C}">
      <dsp:nvSpPr>
        <dsp:cNvPr id="0" name=""/>
        <dsp:cNvSpPr/>
      </dsp:nvSpPr>
      <dsp:spPr>
        <a:xfrm>
          <a:off x="0" y="1551694"/>
          <a:ext cx="46224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27647C-24F6-4693-A348-FC31AEC3BD62}">
      <dsp:nvSpPr>
        <dsp:cNvPr id="0" name=""/>
        <dsp:cNvSpPr/>
      </dsp:nvSpPr>
      <dsp:spPr>
        <a:xfrm>
          <a:off x="0" y="1551694"/>
          <a:ext cx="4622483" cy="517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Vlatko Grabovica</a:t>
          </a:r>
          <a:endParaRPr lang="en-US" sz="2000" kern="1200" dirty="0"/>
        </a:p>
      </dsp:txBody>
      <dsp:txXfrm>
        <a:off x="0" y="1551694"/>
        <a:ext cx="4622483" cy="517231"/>
      </dsp:txXfrm>
    </dsp:sp>
    <dsp:sp modelId="{81C8DB5E-D715-43CA-B211-466F63A7BD09}">
      <dsp:nvSpPr>
        <dsp:cNvPr id="0" name=""/>
        <dsp:cNvSpPr/>
      </dsp:nvSpPr>
      <dsp:spPr>
        <a:xfrm>
          <a:off x="0" y="2068926"/>
          <a:ext cx="46224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0AC1D5-C1E1-483C-A9D8-6527DEB867F3}">
      <dsp:nvSpPr>
        <dsp:cNvPr id="0" name=""/>
        <dsp:cNvSpPr/>
      </dsp:nvSpPr>
      <dsp:spPr>
        <a:xfrm>
          <a:off x="0" y="2068926"/>
          <a:ext cx="4622483" cy="517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Petra-Marija Jelčić</a:t>
          </a:r>
          <a:endParaRPr lang="en-US" sz="2000" kern="1200" dirty="0"/>
        </a:p>
      </dsp:txBody>
      <dsp:txXfrm>
        <a:off x="0" y="2068926"/>
        <a:ext cx="4622483" cy="517231"/>
      </dsp:txXfrm>
    </dsp:sp>
    <dsp:sp modelId="{A0E68920-0098-4E5E-9A77-132F0736476D}">
      <dsp:nvSpPr>
        <dsp:cNvPr id="0" name=""/>
        <dsp:cNvSpPr/>
      </dsp:nvSpPr>
      <dsp:spPr>
        <a:xfrm>
          <a:off x="0" y="2586158"/>
          <a:ext cx="46224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C93A2-4C20-48D5-ABE1-BB1CFF709C81}">
      <dsp:nvSpPr>
        <dsp:cNvPr id="0" name=""/>
        <dsp:cNvSpPr/>
      </dsp:nvSpPr>
      <dsp:spPr>
        <a:xfrm>
          <a:off x="0" y="2586158"/>
          <a:ext cx="4622483" cy="517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Sandra Kramar</a:t>
          </a:r>
          <a:endParaRPr lang="en-US" sz="2000" kern="1200" dirty="0"/>
        </a:p>
      </dsp:txBody>
      <dsp:txXfrm>
        <a:off x="0" y="2586158"/>
        <a:ext cx="4622483" cy="517231"/>
      </dsp:txXfrm>
    </dsp:sp>
    <dsp:sp modelId="{146417F2-CA71-49FB-9796-85C97D7DE474}">
      <dsp:nvSpPr>
        <dsp:cNvPr id="0" name=""/>
        <dsp:cNvSpPr/>
      </dsp:nvSpPr>
      <dsp:spPr>
        <a:xfrm>
          <a:off x="0" y="3103389"/>
          <a:ext cx="46224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24F7A8-1F17-492F-A0CD-708C53AB9C8B}">
      <dsp:nvSpPr>
        <dsp:cNvPr id="0" name=""/>
        <dsp:cNvSpPr/>
      </dsp:nvSpPr>
      <dsp:spPr>
        <a:xfrm>
          <a:off x="0" y="3103389"/>
          <a:ext cx="4622483" cy="517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Jasmina Plavac</a:t>
          </a:r>
          <a:endParaRPr lang="en-US" sz="2000" kern="1200" dirty="0"/>
        </a:p>
      </dsp:txBody>
      <dsp:txXfrm>
        <a:off x="0" y="3103389"/>
        <a:ext cx="4622483" cy="517231"/>
      </dsp:txXfrm>
    </dsp:sp>
    <dsp:sp modelId="{272BE943-0674-4925-A29A-EF123AA07BDF}">
      <dsp:nvSpPr>
        <dsp:cNvPr id="0" name=""/>
        <dsp:cNvSpPr/>
      </dsp:nvSpPr>
      <dsp:spPr>
        <a:xfrm>
          <a:off x="0" y="3620621"/>
          <a:ext cx="46224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2D1A55-AA68-4682-95B1-4C9B0EE2A9A9}">
      <dsp:nvSpPr>
        <dsp:cNvPr id="0" name=""/>
        <dsp:cNvSpPr/>
      </dsp:nvSpPr>
      <dsp:spPr>
        <a:xfrm>
          <a:off x="0" y="3620621"/>
          <a:ext cx="4622483" cy="517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/>
            <a:t>Amira Zubović</a:t>
          </a:r>
          <a:endParaRPr lang="en-US" sz="2000" b="1" kern="1200" dirty="0"/>
        </a:p>
      </dsp:txBody>
      <dsp:txXfrm>
        <a:off x="0" y="3620621"/>
        <a:ext cx="4622483" cy="5172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0F9FC-077E-4A40-B549-2BBE379B601D}" type="datetimeFigureOut">
              <a:rPr lang="hr-HR" smtClean="0"/>
              <a:t>25.03.2025.</a:t>
            </a:fld>
            <a:endParaRPr lang="hr-H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26E16-B33E-457F-9916-4D5AFE6657DB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3847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www.srce.unizg.hr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://www.srce.unizg.hr/otvoreni-pristup" TargetMode="External"/><Relationship Id="rId4" Type="http://schemas.openxmlformats.org/officeDocument/2006/relationships/hyperlink" Target="creativecommons.org/licenses/by/4.0/deed" TargetMode="External"/><Relationship Id="rId9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3E67B-50BF-40DF-8364-28707179A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504" y="1510917"/>
            <a:ext cx="7182679" cy="1999045"/>
          </a:xfrm>
        </p:spPr>
        <p:txBody>
          <a:bodyPr anchor="b">
            <a:norm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r-H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3C1D34-1B8E-47C6-80D0-457EE0FB4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504" y="3602038"/>
            <a:ext cx="718267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39299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607E9-90CB-4EC3-BFC9-07EDD058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8B1384C-24C7-4CD0-8B92-D90451B66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A262905-6F9B-4F86-9E50-E9DA6DFA4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9825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143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ED6D35-CFA6-4B63-BF11-E19CD2DE43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A56DE-163C-48D3-B4DB-66AA14761E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D871E8D-D6F2-4C79-A882-74BAB8B25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51853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dnji slaj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25CFFBB-1656-4BC5-9791-61CE66541E14}"/>
              </a:ext>
            </a:extLst>
          </p:cNvPr>
          <p:cNvGrpSpPr/>
          <p:nvPr userDrawn="1"/>
        </p:nvGrpSpPr>
        <p:grpSpPr>
          <a:xfrm>
            <a:off x="1343270" y="3886724"/>
            <a:ext cx="9659563" cy="1775457"/>
            <a:chOff x="1105091" y="2915042"/>
            <a:chExt cx="7244672" cy="1331593"/>
          </a:xfrm>
        </p:grpSpPr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AEDFD92A-D570-4044-74DA-54F7B23EEE49}"/>
                </a:ext>
              </a:extLst>
            </p:cNvPr>
            <p:cNvSpPr txBox="1"/>
            <p:nvPr userDrawn="1"/>
          </p:nvSpPr>
          <p:spPr>
            <a:xfrm>
              <a:off x="5801856" y="2915042"/>
              <a:ext cx="2547907" cy="4306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hr-HR" sz="9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Srce politikom otvorenog pristupa široj javnosti osigurava dostupnost i korištenje svih rezultata rada Srca, a prvenstveno obrazovnih i stručnih informacija i sadržaja nastalih djelovanjem i radom Srca.</a:t>
              </a: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B1EFE6B7-D1D6-47CD-6EA4-D03F00A30F0E}"/>
                </a:ext>
              </a:extLst>
            </p:cNvPr>
            <p:cNvSpPr txBox="1"/>
            <p:nvPr userDrawn="1"/>
          </p:nvSpPr>
          <p:spPr>
            <a:xfrm>
              <a:off x="2731473" y="2918939"/>
              <a:ext cx="2610706" cy="2153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pt-BR" sz="933" b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Ovo djelo je dano na korištenje pod licencom Creative Commons </a:t>
              </a:r>
              <a:r>
                <a:rPr lang="pt-BR" sz="933" b="0" i="1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Imenovanje</a:t>
              </a:r>
              <a:r>
                <a:rPr lang="hr-HR" sz="933" b="0" i="1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hr-HR" sz="933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r>
                <a:rPr lang="pt-BR" sz="933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.0 međunarodna</a:t>
              </a:r>
              <a:r>
                <a:rPr lang="pt-BR" sz="933" b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lang="hr-HR" sz="933" b="1" u="none" kern="1200" dirty="0">
                <a:solidFill>
                  <a:srgbClr val="CC3C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AAB90880-4F0D-7C1A-B069-4249B48B4087}"/>
                </a:ext>
              </a:extLst>
            </p:cNvPr>
            <p:cNvSpPr txBox="1"/>
            <p:nvPr userDrawn="1"/>
          </p:nvSpPr>
          <p:spPr>
            <a:xfrm>
              <a:off x="1115724" y="3599709"/>
              <a:ext cx="927177" cy="173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9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www.srce.unizg.hr</a:t>
              </a:r>
              <a:r>
                <a:rPr lang="hr-HR" sz="9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id="{0ECCBBAB-08B2-29D2-8D07-A6D32135129A}"/>
                </a:ext>
              </a:extLst>
            </p:cNvPr>
            <p:cNvSpPr/>
            <p:nvPr userDrawn="1"/>
          </p:nvSpPr>
          <p:spPr>
            <a:xfrm>
              <a:off x="2941549" y="3599709"/>
              <a:ext cx="2190554" cy="173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900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creativecommons.org/</a:t>
              </a:r>
              <a:r>
                <a:rPr lang="hr-HR" sz="900" b="1" u="sng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licenses</a:t>
              </a:r>
              <a:r>
                <a:rPr lang="hr-HR" sz="900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/</a:t>
              </a:r>
              <a:r>
                <a:rPr lang="hr-HR" sz="900" b="1" u="sng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by</a:t>
              </a:r>
              <a:r>
                <a:rPr lang="hr-HR" sz="900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/4.0/</a:t>
              </a:r>
              <a:r>
                <a:rPr lang="hr-HR" sz="900" b="1" u="sng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deed</a:t>
              </a:r>
              <a:r>
                <a:rPr lang="hr-HR" sz="900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hr-HR" sz="9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356471A3-9D15-19E7-C3C5-79A39F9FFFDA}"/>
                </a:ext>
              </a:extLst>
            </p:cNvPr>
            <p:cNvSpPr/>
            <p:nvPr userDrawn="1"/>
          </p:nvSpPr>
          <p:spPr>
            <a:xfrm>
              <a:off x="6280399" y="3599709"/>
              <a:ext cx="1590820" cy="1731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9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www.srce.unizg.hr/otvoreni-pristup</a:t>
              </a:r>
              <a:endParaRPr lang="hr-HR" sz="9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4">
              <a:hlinkClick r:id="rId5"/>
              <a:extLst>
                <a:ext uri="{FF2B5EF4-FFF2-40B4-BE49-F238E27FC236}">
                  <a16:creationId xmlns:a16="http://schemas.microsoft.com/office/drawing/2014/main" id="{113E224B-D696-BF4A-9BF2-F98217CA18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3117" y="3976635"/>
              <a:ext cx="685385" cy="270000"/>
            </a:xfrm>
            <a:prstGeom prst="rect">
              <a:avLst/>
            </a:prstGeom>
          </p:spPr>
        </p:pic>
        <p:pic>
          <p:nvPicPr>
            <p:cNvPr id="20" name="Picture 16">
              <a:hlinkClick r:id="rId3"/>
              <a:extLst>
                <a:ext uri="{FF2B5EF4-FFF2-40B4-BE49-F238E27FC236}">
                  <a16:creationId xmlns:a16="http://schemas.microsoft.com/office/drawing/2014/main" id="{6127FA4B-F666-45C5-680E-5F8CB71DD3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5091" y="2918939"/>
              <a:ext cx="970563" cy="468548"/>
            </a:xfrm>
            <a:prstGeom prst="rect">
              <a:avLst/>
            </a:prstGeom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FD7B0D4E-3055-CD93-7A04-A2B4A44891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177" y="3983688"/>
              <a:ext cx="729299" cy="255894"/>
            </a:xfrm>
            <a:prstGeom prst="rect">
              <a:avLst/>
            </a:prstGeom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175A99-3C77-4CF2-A91F-6E58F7A38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B63765A-0810-4DA2-BAA9-86CDB74E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447" y="536927"/>
            <a:ext cx="9645386" cy="196790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067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6CA525B-2D2E-49E5-A9CA-61E7485C5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7447" y="2755191"/>
            <a:ext cx="9645386" cy="801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67"/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hr-HR" dirty="0"/>
          </a:p>
        </p:txBody>
      </p:sp>
      <p:pic>
        <p:nvPicPr>
          <p:cNvPr id="24" name="Slika 15">
            <a:extLst>
              <a:ext uri="{FF2B5EF4-FFF2-40B4-BE49-F238E27FC236}">
                <a16:creationId xmlns:a16="http://schemas.microsoft.com/office/drawing/2014/main" id="{79B1ABE9-1BF3-4D79-AFCD-9609CE00B996}"/>
              </a:ext>
            </a:extLst>
          </p:cNvPr>
          <p:cNvPicPr/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7783" y="5311584"/>
            <a:ext cx="1028936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451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201F9D-E111-475C-BADF-64FF933C5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Srce DEI 2024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3977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4F22F-DC98-4B5C-A47C-6A9E61025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A2AFC-EA56-40CB-A1FC-92A03EDF0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9FF8F-782A-4C94-8833-AFD41A25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28840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87771-2B9E-417E-B8DA-1FB73CAFD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65" y="1709738"/>
            <a:ext cx="7178260" cy="2852737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r-H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25B0E-9F5A-4DB6-9497-58E62E886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164" y="4589463"/>
            <a:ext cx="717826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ADE33-3ECF-4A51-BF12-67447FA9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61378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67053-C862-47AB-AF3B-0BCCC8C18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2B8A8-C494-4B91-9F99-36B9A88CCE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8416" y="1825625"/>
            <a:ext cx="456758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E28E9E-54E2-4C0F-A8BD-ED00505EC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9148" y="1825625"/>
            <a:ext cx="486465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DEB1797-359A-40A3-9436-0FF9D3D76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71425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EE616-1350-4900-8A92-573BB5D2E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6330" y="1681163"/>
            <a:ext cx="46736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B844D2-5F27-4F10-A9F1-CAC874DBD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06330" y="2505075"/>
            <a:ext cx="46736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EC2B39-63E7-4322-BC52-03CD39DE4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27304" y="1681163"/>
            <a:ext cx="49280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DB891E-40AC-403D-86FB-C19AF0B5BD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27304" y="2505075"/>
            <a:ext cx="49280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55D426E-1106-4747-A089-EEDEEC06E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C8FE507-285B-4FCA-A767-BC44D221B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9825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3104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2A56CA-007D-47AF-B3D1-8C29368DA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7EE1CB03-7C26-439C-B1D6-AC17697BE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9825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5356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E05B2-314B-47EA-9D2F-25D1A33BF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77874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D3201-646E-4991-9C2F-F800236D3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299" y="457200"/>
            <a:ext cx="41148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24E4B-A260-4E54-9EB6-4CA20527A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683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0686A-C2A3-4FEC-951D-FE75AE2CF3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0299" y="2057400"/>
            <a:ext cx="411480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C5AE175-ABB3-404B-8D1A-52EA6B61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68681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80FBFD-B7B9-4838-A2AE-F4E28DD89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03798" y="1828800"/>
            <a:ext cx="6078478" cy="4032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hr-H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96F959-D4B5-42B2-9533-DF80582F6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70990" y="1839154"/>
            <a:ext cx="3980068" cy="40322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37E6853-9EAC-4161-87F9-1A0E7A492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1644408-4B23-4481-9706-2C11B5AE3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9825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85777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E5C6DB-E731-4161-B08C-37AD479BC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9825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66ED9-513A-4481-8699-22D124684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8416" y="1825625"/>
            <a:ext cx="982538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DEDB2-868D-48CC-B9F7-4184495A4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01009" y="6356350"/>
            <a:ext cx="4386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1844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36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9342-AD10-4F9E-98C9-38D8777FA7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5400" b="1" dirty="0">
                <a:effectLst/>
              </a:rPr>
              <a:t>Dani e‑infrastrukture Srce DEI 2025</a:t>
            </a:r>
            <a:endParaRPr lang="hr-H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473BA0-782E-4F7C-9F22-FD20652BBD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O programu konferencije</a:t>
            </a:r>
          </a:p>
          <a:p>
            <a:endParaRPr lang="hr-HR" dirty="0"/>
          </a:p>
          <a:p>
            <a:r>
              <a:rPr lang="hr-HR" dirty="0"/>
              <a:t>dr. sc. Slaven Mihaljević</a:t>
            </a:r>
          </a:p>
          <a:p>
            <a:r>
              <a:rPr lang="hr-HR" dirty="0"/>
              <a:t>Programski odbor konferencije</a:t>
            </a:r>
          </a:p>
        </p:txBody>
      </p:sp>
    </p:spTree>
    <p:extLst>
      <p:ext uri="{BB962C8B-B14F-4D97-AF65-F5344CB8AC3E}">
        <p14:creationId xmlns:p14="http://schemas.microsoft.com/office/powerpoint/2010/main" val="16151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8DC2EB-F65A-CE18-D7E7-8D44EA329B0F}"/>
              </a:ext>
            </a:extLst>
          </p:cNvPr>
          <p:cNvSpPr txBox="1"/>
          <p:nvPr/>
        </p:nvSpPr>
        <p:spPr>
          <a:xfrm>
            <a:off x="3144552" y="618212"/>
            <a:ext cx="6096000" cy="479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hr-HR" sz="2400" b="1" dirty="0">
                <a:solidFill>
                  <a:schemeClr val="accent1"/>
                </a:solidFill>
              </a:rPr>
              <a:t>VELIKO HVALA:</a:t>
            </a:r>
          </a:p>
          <a:p>
            <a:pPr algn="ctr">
              <a:lnSpc>
                <a:spcPct val="170000"/>
              </a:lnSpc>
            </a:pPr>
            <a:endParaRPr lang="hr-HR" sz="1333" b="1" dirty="0"/>
          </a:p>
          <a:p>
            <a:pPr algn="ctr">
              <a:lnSpc>
                <a:spcPct val="170000"/>
              </a:lnSpc>
            </a:pPr>
            <a:r>
              <a:rPr lang="hr-HR" sz="2133" b="1" dirty="0"/>
              <a:t>Pozvanim predavačima</a:t>
            </a:r>
          </a:p>
          <a:p>
            <a:pPr algn="ctr">
              <a:lnSpc>
                <a:spcPct val="170000"/>
              </a:lnSpc>
            </a:pPr>
            <a:r>
              <a:rPr lang="hr-HR" sz="2133" b="1" dirty="0" err="1"/>
              <a:t>Panelistima</a:t>
            </a:r>
            <a:endParaRPr lang="hr-HR" sz="2133" b="1" dirty="0"/>
          </a:p>
          <a:p>
            <a:pPr algn="ctr">
              <a:lnSpc>
                <a:spcPct val="170000"/>
              </a:lnSpc>
            </a:pPr>
            <a:r>
              <a:rPr lang="hr-HR" sz="2133" b="1" dirty="0"/>
              <a:t>Predavačima</a:t>
            </a:r>
          </a:p>
          <a:p>
            <a:pPr algn="ctr">
              <a:lnSpc>
                <a:spcPct val="170000"/>
              </a:lnSpc>
            </a:pPr>
            <a:r>
              <a:rPr lang="hr-HR" sz="2133" b="1" dirty="0"/>
              <a:t>Moderatorima</a:t>
            </a:r>
          </a:p>
          <a:p>
            <a:pPr algn="ctr">
              <a:lnSpc>
                <a:spcPct val="170000"/>
              </a:lnSpc>
            </a:pPr>
            <a:r>
              <a:rPr lang="hr-HR" sz="2133" b="1" dirty="0"/>
              <a:t>Voditeljima radionica</a:t>
            </a:r>
          </a:p>
          <a:p>
            <a:pPr algn="ctr">
              <a:lnSpc>
                <a:spcPct val="170000"/>
              </a:lnSpc>
            </a:pPr>
            <a:r>
              <a:rPr lang="hr-HR" sz="2133" b="1" dirty="0"/>
              <a:t>Autorima i izlagačima postera</a:t>
            </a:r>
          </a:p>
          <a:p>
            <a:pPr algn="ctr">
              <a:lnSpc>
                <a:spcPct val="110000"/>
              </a:lnSpc>
            </a:pPr>
            <a:endParaRPr lang="hr-HR" sz="1600" b="1" dirty="0"/>
          </a:p>
          <a:p>
            <a:pPr algn="ctr">
              <a:lnSpc>
                <a:spcPct val="110000"/>
              </a:lnSpc>
            </a:pPr>
            <a:r>
              <a:rPr lang="hr-HR" sz="2133" b="1" dirty="0">
                <a:solidFill>
                  <a:schemeClr val="accent1"/>
                </a:solidFill>
              </a:rPr>
              <a:t>i naravno, svim posjetiteljima!</a:t>
            </a:r>
            <a:endParaRPr lang="hr-HR" sz="1467" b="1" dirty="0">
              <a:solidFill>
                <a:schemeClr val="accent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A1C9F4-813C-40BD-A725-A11186F1B166}"/>
              </a:ext>
            </a:extLst>
          </p:cNvPr>
          <p:cNvGrpSpPr/>
          <p:nvPr/>
        </p:nvGrpSpPr>
        <p:grpSpPr>
          <a:xfrm>
            <a:off x="8496619" y="1393085"/>
            <a:ext cx="2874415" cy="2896832"/>
            <a:chOff x="263711" y="749905"/>
            <a:chExt cx="2155811" cy="2172624"/>
          </a:xfrm>
        </p:grpSpPr>
        <p:sp>
          <p:nvSpPr>
            <p:cNvPr id="10" name="Block Arc 9">
              <a:extLst>
                <a:ext uri="{FF2B5EF4-FFF2-40B4-BE49-F238E27FC236}">
                  <a16:creationId xmlns:a16="http://schemas.microsoft.com/office/drawing/2014/main" id="{34B155E2-0D5D-42FE-8BAD-B7079271445C}"/>
                </a:ext>
              </a:extLst>
            </p:cNvPr>
            <p:cNvSpPr/>
            <p:nvPr/>
          </p:nvSpPr>
          <p:spPr>
            <a:xfrm rot="11888709" flipH="1">
              <a:off x="263711" y="749905"/>
              <a:ext cx="2155811" cy="2172624"/>
            </a:xfrm>
            <a:prstGeom prst="blockArc">
              <a:avLst>
                <a:gd name="adj1" fmla="val 12926641"/>
                <a:gd name="adj2" fmla="val 287870"/>
                <a:gd name="adj3" fmla="val 18337"/>
              </a:avLst>
            </a:prstGeom>
            <a:solidFill>
              <a:srgbClr val="25408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chemeClr val="tx1"/>
                </a:solidFill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22399AA-9AF6-4507-B413-B593D1AF2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15" y="1218141"/>
              <a:ext cx="1306806" cy="1306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315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8268F13-1A72-46E8-9892-8FC5E83B7AA7}"/>
              </a:ext>
            </a:extLst>
          </p:cNvPr>
          <p:cNvSpPr txBox="1">
            <a:spLocks/>
          </p:cNvSpPr>
          <p:nvPr/>
        </p:nvSpPr>
        <p:spPr>
          <a:xfrm>
            <a:off x="1288868" y="1977814"/>
            <a:ext cx="9962227" cy="281228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200000"/>
              </a:lnSpc>
              <a:buNone/>
            </a:pP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Objavljujte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i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pratite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konferencijske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sadržaje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na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društvenim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mrežama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uz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oznaku</a:t>
            </a:r>
            <a:r>
              <a:rPr lang="hr-HR" sz="2400" b="1" dirty="0"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733" b="1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#SrceDEI202</a:t>
            </a:r>
            <a:r>
              <a:rPr lang="hr-HR" sz="3733" b="1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endParaRPr lang="en-US" sz="3733" b="1" dirty="0">
              <a:solidFill>
                <a:schemeClr val="accent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87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BA2D9-D92A-83C6-1EB2-1253791A7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1EBE174-C39E-4BD3-9941-E9499EC42EC2}"/>
              </a:ext>
            </a:extLst>
          </p:cNvPr>
          <p:cNvSpPr txBox="1"/>
          <p:nvPr/>
        </p:nvSpPr>
        <p:spPr>
          <a:xfrm>
            <a:off x="4715836" y="290878"/>
            <a:ext cx="4186577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4000" dirty="0">
                <a:solidFill>
                  <a:srgbClr val="EC292D"/>
                </a:solidFill>
              </a:rPr>
              <a:t>Srce je sa mnom: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7DF3D9-5D1C-4763-B145-90297F777816}"/>
              </a:ext>
            </a:extLst>
          </p:cNvPr>
          <p:cNvSpPr txBox="1"/>
          <p:nvPr/>
        </p:nvSpPr>
        <p:spPr>
          <a:xfrm>
            <a:off x="4776336" y="1305121"/>
            <a:ext cx="4623018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r-HR" sz="3600" dirty="0">
                <a:solidFill>
                  <a:srgbClr val="25408F"/>
                </a:solidFill>
              </a:rPr>
              <a:t>kad radim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DD8C27C-6621-4091-A66D-1AC1ABE60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66" y="4091648"/>
            <a:ext cx="3717133" cy="2014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9D180C1-5B84-48FC-A353-5B3C3BF54AD9}"/>
              </a:ext>
            </a:extLst>
          </p:cNvPr>
          <p:cNvSpPr txBox="1"/>
          <p:nvPr/>
        </p:nvSpPr>
        <p:spPr>
          <a:xfrm>
            <a:off x="4737803" y="2097384"/>
            <a:ext cx="6097656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r-HR" sz="3600" dirty="0">
                <a:solidFill>
                  <a:srgbClr val="25408F"/>
                </a:solidFill>
              </a:rPr>
              <a:t>kad odmaram</a:t>
            </a:r>
            <a:endParaRPr lang="en-GB" sz="3600" dirty="0">
              <a:solidFill>
                <a:srgbClr val="25408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2A6AFF-3C66-471A-B9BF-91FB13733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658" y="0"/>
            <a:ext cx="2941542" cy="397899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1DA9529-D400-494B-96BB-CC623E4F1AE2}"/>
              </a:ext>
            </a:extLst>
          </p:cNvPr>
          <p:cNvGrpSpPr/>
          <p:nvPr/>
        </p:nvGrpSpPr>
        <p:grpSpPr>
          <a:xfrm>
            <a:off x="7723255" y="3822971"/>
            <a:ext cx="4401164" cy="2631606"/>
            <a:chOff x="7288417" y="3515701"/>
            <a:chExt cx="4401164" cy="263160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EA9FF7C-63DF-4A59-89ED-0EEB1FDD9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88417" y="3515701"/>
              <a:ext cx="4401164" cy="2248214"/>
            </a:xfrm>
            <a:prstGeom prst="rect">
              <a:avLst/>
            </a:prstGeom>
            <a:effectLst/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6D6574-C91D-4B97-889B-DFF6801D4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393" b="90808" l="9947" r="89920">
                          <a14:foregroundMark x1="20471" y1="23490" x2="22913" y2="7993"/>
                          <a14:foregroundMark x1="22913" y1="7993" x2="32149" y2="2531"/>
                          <a14:foregroundMark x1="32149" y1="2531" x2="72824" y2="4885"/>
                          <a14:foregroundMark x1="72824" y1="4885" x2="76243" y2="11101"/>
                          <a14:foregroundMark x1="76243" y1="11101" x2="73268" y2="18606"/>
                          <a14:foregroundMark x1="73268" y1="18606" x2="28153" y2="27531"/>
                          <a14:foregroundMark x1="28153" y1="27531" x2="21226" y2="26377"/>
                          <a14:foregroundMark x1="21226" y1="26377" x2="20915" y2="13988"/>
                          <a14:foregroundMark x1="20915" y1="13988" x2="23712" y2="8393"/>
                          <a14:foregroundMark x1="10613" y1="88810" x2="16607" y2="94361"/>
                          <a14:foregroundMark x1="16607" y1="94361" x2="70027" y2="91829"/>
                          <a14:foregroundMark x1="70027" y1="91829" x2="78464" y2="93650"/>
                          <a14:foregroundMark x1="78464" y1="93650" x2="85080" y2="90808"/>
                          <a14:foregroundMark x1="85080" y1="90808" x2="85124" y2="905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41534">
              <a:off x="7725619" y="4526181"/>
              <a:ext cx="1621126" cy="1621126"/>
            </a:xfrm>
            <a:prstGeom prst="rect">
              <a:avLst/>
            </a:prstGeom>
            <a:scene3d>
              <a:camera prst="isometricOffAxis2Right"/>
              <a:lightRig rig="threePt" dir="t"/>
            </a:scene3d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02412ADF-AC80-4DB0-9431-A39CB73030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9689">
            <a:off x="9385918" y="642393"/>
            <a:ext cx="2372632" cy="269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7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13B655-E379-4FA6-DBD8-BC6B885DAB99}"/>
              </a:ext>
            </a:extLst>
          </p:cNvPr>
          <p:cNvSpPr txBox="1">
            <a:spLocks/>
          </p:cNvSpPr>
          <p:nvPr/>
        </p:nvSpPr>
        <p:spPr>
          <a:xfrm>
            <a:off x="660243" y="2962767"/>
            <a:ext cx="6858000" cy="13765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4000" dirty="0"/>
              <a:t>SVIMA ŽELIMO USPJEŠNU KONFERENCIJU!</a:t>
            </a:r>
          </a:p>
        </p:txBody>
      </p:sp>
    </p:spTree>
    <p:extLst>
      <p:ext uri="{BB962C8B-B14F-4D97-AF65-F5344CB8AC3E}">
        <p14:creationId xmlns:p14="http://schemas.microsoft.com/office/powerpoint/2010/main" val="3824183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852E1BB-3DF9-4649-9862-84BC83E937E3}"/>
              </a:ext>
            </a:extLst>
          </p:cNvPr>
          <p:cNvGrpSpPr/>
          <p:nvPr/>
        </p:nvGrpSpPr>
        <p:grpSpPr>
          <a:xfrm>
            <a:off x="5915741" y="21709"/>
            <a:ext cx="6167843" cy="3472495"/>
            <a:chOff x="170280" y="151031"/>
            <a:chExt cx="4625882" cy="26043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57075F-109C-4D8C-81E1-4B8F56910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80" y="151031"/>
              <a:ext cx="4625882" cy="260437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08B6EC-2412-4B5B-801B-D2849C19C680}"/>
                </a:ext>
              </a:extLst>
            </p:cNvPr>
            <p:cNvSpPr/>
            <p:nvPr/>
          </p:nvSpPr>
          <p:spPr>
            <a:xfrm>
              <a:off x="2807589" y="2320928"/>
              <a:ext cx="1688500" cy="376687"/>
            </a:xfrm>
            <a:prstGeom prst="rect">
              <a:avLst/>
            </a:prstGeom>
            <a:noFill/>
            <a:ln w="12700">
              <a:noFill/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022" indent="-171022" algn="ctr"/>
              <a:r>
                <a:rPr lang="pl-PL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26. i 27. ožujka 2025.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AE97240-8E63-409A-A546-68DA58C8B0C8}"/>
              </a:ext>
            </a:extLst>
          </p:cNvPr>
          <p:cNvGrpSpPr/>
          <p:nvPr/>
        </p:nvGrpSpPr>
        <p:grpSpPr>
          <a:xfrm>
            <a:off x="5988119" y="3248590"/>
            <a:ext cx="6095465" cy="2730900"/>
            <a:chOff x="262519" y="2509271"/>
            <a:chExt cx="4571599" cy="20481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05C60F3-2A64-4761-9D1C-C3E7C43BA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11280" y="3469605"/>
              <a:ext cx="815887" cy="132933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BE216B0-28DC-4B93-B6B8-5D56E5E2C5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53" r="5948"/>
            <a:stretch/>
          </p:blipFill>
          <p:spPr>
            <a:xfrm>
              <a:off x="262519" y="2509271"/>
              <a:ext cx="1313862" cy="1313862"/>
            </a:xfrm>
            <a:prstGeom prst="flowChartConnector">
              <a:avLst/>
            </a:prstGeom>
            <a:ln w="12700">
              <a:solidFill>
                <a:srgbClr val="D71F36"/>
              </a:solidFill>
            </a:ln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CF7CDC-55E0-444E-8BAC-FD543109F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125" y="3050092"/>
              <a:ext cx="2076759" cy="321679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E138AAF-A268-4888-A9D8-4D3E91F99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434" y="3810894"/>
              <a:ext cx="1703964" cy="64320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7A8DB24-337C-4DEA-95CF-7BB62B0A2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V="1">
              <a:off x="4339884" y="4069631"/>
              <a:ext cx="494234" cy="487815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2131000-B726-438A-A558-A41147EA2B83}"/>
              </a:ext>
            </a:extLst>
          </p:cNvPr>
          <p:cNvSpPr txBox="1"/>
          <p:nvPr/>
        </p:nvSpPr>
        <p:spPr>
          <a:xfrm>
            <a:off x="1490052" y="1069663"/>
            <a:ext cx="4833120" cy="2442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Clr>
                <a:srgbClr val="25408F"/>
              </a:buClr>
              <a:buFont typeface="Wingdings" panose="05000000000000000000" pitchFamily="2" charset="2"/>
              <a:buChar char="§"/>
            </a:pPr>
            <a:r>
              <a:rPr lang="hr-HR" sz="2400" dirty="0"/>
              <a:t>8. izdanje konferencije DEI</a:t>
            </a:r>
          </a:p>
          <a:p>
            <a:pPr marL="342900" indent="-342900">
              <a:lnSpc>
                <a:spcPct val="130000"/>
              </a:lnSpc>
              <a:buClr>
                <a:srgbClr val="25408F"/>
              </a:buClr>
              <a:buFont typeface="Wingdings" panose="05000000000000000000" pitchFamily="2" charset="2"/>
              <a:buChar char="§"/>
            </a:pPr>
            <a:r>
              <a:rPr lang="hr-HR" sz="2400" dirty="0"/>
              <a:t>U formatu „ponešto za svakoga” se održava od 2017.  godine</a:t>
            </a:r>
          </a:p>
          <a:p>
            <a:pPr marL="342900" indent="-342900">
              <a:lnSpc>
                <a:spcPct val="130000"/>
              </a:lnSpc>
              <a:buClr>
                <a:srgbClr val="25408F"/>
              </a:buClr>
              <a:buFont typeface="Wingdings" panose="05000000000000000000" pitchFamily="2" charset="2"/>
              <a:buChar char="§"/>
            </a:pPr>
            <a:endParaRPr lang="hr-HR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22FD7-3232-4834-8046-783420D4EF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637" y="3166029"/>
            <a:ext cx="4448141" cy="296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6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>
            <a:extLst>
              <a:ext uri="{FF2B5EF4-FFF2-40B4-BE49-F238E27FC236}">
                <a16:creationId xmlns:a16="http://schemas.microsoft.com/office/drawing/2014/main" id="{5BC6AFFC-1D47-4149-BD25-C8E793EFD0B2}"/>
              </a:ext>
            </a:extLst>
          </p:cNvPr>
          <p:cNvSpPr/>
          <p:nvPr/>
        </p:nvSpPr>
        <p:spPr>
          <a:xfrm>
            <a:off x="10075039" y="1311582"/>
            <a:ext cx="1828237" cy="1822875"/>
          </a:xfrm>
          <a:prstGeom prst="ellipse">
            <a:avLst/>
          </a:prstGeom>
          <a:solidFill>
            <a:srgbClr val="DA293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1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Moodlemoot</a:t>
            </a:r>
            <a:endParaRPr lang="hr-HR" sz="21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21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lock Arc 18">
            <a:extLst>
              <a:ext uri="{FF2B5EF4-FFF2-40B4-BE49-F238E27FC236}">
                <a16:creationId xmlns:a16="http://schemas.microsoft.com/office/drawing/2014/main" id="{0F760C01-E6EE-44D7-9040-829F13961972}"/>
              </a:ext>
            </a:extLst>
          </p:cNvPr>
          <p:cNvSpPr/>
          <p:nvPr/>
        </p:nvSpPr>
        <p:spPr>
          <a:xfrm rot="18388913" flipH="1">
            <a:off x="1385184" y="2001727"/>
            <a:ext cx="3476437" cy="3463469"/>
          </a:xfrm>
          <a:prstGeom prst="blockArc">
            <a:avLst>
              <a:gd name="adj1" fmla="val 11340183"/>
              <a:gd name="adj2" fmla="val 20147546"/>
              <a:gd name="adj3" fmla="val 20092"/>
            </a:avLst>
          </a:prstGeom>
          <a:solidFill>
            <a:srgbClr val="DA2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36" name="Block Arc 35">
            <a:extLst>
              <a:ext uri="{FF2B5EF4-FFF2-40B4-BE49-F238E27FC236}">
                <a16:creationId xmlns:a16="http://schemas.microsoft.com/office/drawing/2014/main" id="{AF45AAD2-A2C7-46D6-8075-AC1B08A74693}"/>
              </a:ext>
            </a:extLst>
          </p:cNvPr>
          <p:cNvSpPr/>
          <p:nvPr/>
        </p:nvSpPr>
        <p:spPr>
          <a:xfrm rot="3773807" flipH="1">
            <a:off x="4685867" y="966011"/>
            <a:ext cx="3476437" cy="3463469"/>
          </a:xfrm>
          <a:prstGeom prst="blockArc">
            <a:avLst>
              <a:gd name="adj1" fmla="val 13220844"/>
              <a:gd name="adj2" fmla="val 3164530"/>
              <a:gd name="adj3" fmla="val 17662"/>
            </a:avLst>
          </a:prstGeom>
          <a:solidFill>
            <a:srgbClr val="F9A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54D86D5-6E3B-404B-916E-7460F50A2EC8}"/>
              </a:ext>
            </a:extLst>
          </p:cNvPr>
          <p:cNvGrpSpPr/>
          <p:nvPr/>
        </p:nvGrpSpPr>
        <p:grpSpPr>
          <a:xfrm rot="21215121">
            <a:off x="3563880" y="1036940"/>
            <a:ext cx="1440000" cy="1440000"/>
            <a:chOff x="2672910" y="777705"/>
            <a:chExt cx="1080000" cy="108000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9A0304E-6524-4D14-8543-2CC37B0E8D56}"/>
                </a:ext>
              </a:extLst>
            </p:cNvPr>
            <p:cNvGrpSpPr/>
            <p:nvPr/>
          </p:nvGrpSpPr>
          <p:grpSpPr>
            <a:xfrm rot="906364">
              <a:off x="2672910" y="777705"/>
              <a:ext cx="1080000" cy="1080000"/>
              <a:chOff x="5738670" y="605904"/>
              <a:chExt cx="1080000" cy="1080000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FC4BD048-D727-4D84-9343-2FCA93B59EE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36824">
                <a:off x="5738670" y="605904"/>
                <a:ext cx="1080000" cy="1080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DA29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/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7B124EBA-F408-4314-99AD-9058E15D37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826766" y="903261"/>
                <a:ext cx="894799" cy="398164"/>
              </a:xfrm>
              <a:prstGeom prst="rect">
                <a:avLst/>
              </a:prstGeom>
            </p:spPr>
          </p:pic>
        </p:grp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68D61F3-2F15-412B-977D-AD82FACD8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8598">
              <a:off x="3177591" y="894864"/>
              <a:ext cx="271709" cy="196043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39EA6DE-B1E0-494F-A1D1-4DBE48973167}"/>
              </a:ext>
            </a:extLst>
          </p:cNvPr>
          <p:cNvGrpSpPr/>
          <p:nvPr/>
        </p:nvGrpSpPr>
        <p:grpSpPr>
          <a:xfrm>
            <a:off x="3474845" y="1953283"/>
            <a:ext cx="2160000" cy="2160000"/>
            <a:chOff x="2606134" y="1464962"/>
            <a:chExt cx="1620000" cy="1620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42045D2-E13D-4F23-8868-196124952549}"/>
                </a:ext>
              </a:extLst>
            </p:cNvPr>
            <p:cNvSpPr/>
            <p:nvPr/>
          </p:nvSpPr>
          <p:spPr>
            <a:xfrm>
              <a:off x="2606134" y="1464962"/>
              <a:ext cx="1620000" cy="1620000"/>
            </a:xfrm>
            <a:prstGeom prst="ellipse">
              <a:avLst/>
            </a:prstGeom>
            <a:solidFill>
              <a:srgbClr val="DA293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800"/>
                </a:spcBef>
              </a:pPr>
              <a:br>
                <a:rPr lang="hr-HR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hr-HR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Razgovori u  Srcu </a:t>
              </a:r>
            </a:p>
            <a:p>
              <a:pPr algn="ctr"/>
              <a:endParaRPr lang="hr-H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9B67229-01C6-481B-B24B-5B4ED3EF3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340" y="1682311"/>
              <a:ext cx="465418" cy="350775"/>
            </a:xfrm>
            <a:prstGeom prst="rect">
              <a:avLst/>
            </a:prstGeom>
          </p:spPr>
        </p:pic>
      </p:grpSp>
      <p:sp>
        <p:nvSpPr>
          <p:cNvPr id="20" name="Block Arc 19">
            <a:extLst>
              <a:ext uri="{FF2B5EF4-FFF2-40B4-BE49-F238E27FC236}">
                <a16:creationId xmlns:a16="http://schemas.microsoft.com/office/drawing/2014/main" id="{B8C69B1C-E08B-43E7-9550-6BFBB08AEB9C}"/>
              </a:ext>
            </a:extLst>
          </p:cNvPr>
          <p:cNvSpPr/>
          <p:nvPr/>
        </p:nvSpPr>
        <p:spPr>
          <a:xfrm rot="13719048" flipH="1">
            <a:off x="2466704" y="2768427"/>
            <a:ext cx="3476437" cy="3463469"/>
          </a:xfrm>
          <a:prstGeom prst="blockArc">
            <a:avLst>
              <a:gd name="adj1" fmla="val 13343541"/>
              <a:gd name="adj2" fmla="val 172886"/>
              <a:gd name="adj3" fmla="val 24301"/>
            </a:avLst>
          </a:prstGeom>
          <a:solidFill>
            <a:srgbClr val="DA2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7F748D3-1BA4-4CE4-9F43-488758F35EA3}"/>
              </a:ext>
            </a:extLst>
          </p:cNvPr>
          <p:cNvGrpSpPr/>
          <p:nvPr/>
        </p:nvGrpSpPr>
        <p:grpSpPr>
          <a:xfrm>
            <a:off x="1504916" y="4223003"/>
            <a:ext cx="1440000" cy="1440000"/>
            <a:chOff x="1021302" y="3105196"/>
            <a:chExt cx="1080000" cy="108000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AE3A5E9-42AB-4B84-A8EC-7D65D9CD1B4D}"/>
                </a:ext>
              </a:extLst>
            </p:cNvPr>
            <p:cNvGrpSpPr/>
            <p:nvPr/>
          </p:nvGrpSpPr>
          <p:grpSpPr>
            <a:xfrm rot="21336824">
              <a:off x="1021302" y="3105196"/>
              <a:ext cx="1080000" cy="1080000"/>
              <a:chOff x="2781300" y="2400300"/>
              <a:chExt cx="1080000" cy="1080000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BA36D4AB-9FDC-4443-BF11-F65C5842C8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1300" y="2400300"/>
                <a:ext cx="1080000" cy="1080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DA29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154319E4-150D-4640-910C-E8838BD99C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38971" y="2805488"/>
                <a:ext cx="991569" cy="218253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9F3B1A0-0F71-4484-92DA-6C29B3A43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87061">
              <a:off x="1376758" y="3761360"/>
              <a:ext cx="417568" cy="302586"/>
            </a:xfrm>
            <a:prstGeom prst="rect">
              <a:avLst/>
            </a:prstGeom>
          </p:spPr>
        </p:pic>
      </p:grpSp>
      <p:sp>
        <p:nvSpPr>
          <p:cNvPr id="27" name="Block Arc 26">
            <a:extLst>
              <a:ext uri="{FF2B5EF4-FFF2-40B4-BE49-F238E27FC236}">
                <a16:creationId xmlns:a16="http://schemas.microsoft.com/office/drawing/2014/main" id="{CE01D046-29D0-4498-930D-B105DEBADA64}"/>
              </a:ext>
            </a:extLst>
          </p:cNvPr>
          <p:cNvSpPr/>
          <p:nvPr/>
        </p:nvSpPr>
        <p:spPr>
          <a:xfrm rot="14213362" flipH="1">
            <a:off x="5936774" y="2306148"/>
            <a:ext cx="3476437" cy="3463469"/>
          </a:xfrm>
          <a:prstGeom prst="blockArc">
            <a:avLst>
              <a:gd name="adj1" fmla="val 16321792"/>
              <a:gd name="adj2" fmla="val 1450167"/>
              <a:gd name="adj3" fmla="val 21475"/>
            </a:avLst>
          </a:prstGeom>
          <a:solidFill>
            <a:srgbClr val="46C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28" name="Block Arc 27">
            <a:extLst>
              <a:ext uri="{FF2B5EF4-FFF2-40B4-BE49-F238E27FC236}">
                <a16:creationId xmlns:a16="http://schemas.microsoft.com/office/drawing/2014/main" id="{3F2107FB-1045-4A45-9D40-877CF8961702}"/>
              </a:ext>
            </a:extLst>
          </p:cNvPr>
          <p:cNvSpPr/>
          <p:nvPr/>
        </p:nvSpPr>
        <p:spPr>
          <a:xfrm rot="3136717" flipH="1">
            <a:off x="7541475" y="1693351"/>
            <a:ext cx="3329883" cy="3332175"/>
          </a:xfrm>
          <a:prstGeom prst="blockArc">
            <a:avLst>
              <a:gd name="adj1" fmla="val 6774323"/>
              <a:gd name="adj2" fmla="val 2584973"/>
              <a:gd name="adj3" fmla="val 20067"/>
            </a:avLst>
          </a:prstGeom>
          <a:solidFill>
            <a:srgbClr val="46C1A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33" name="Block Arc 32">
            <a:extLst>
              <a:ext uri="{FF2B5EF4-FFF2-40B4-BE49-F238E27FC236}">
                <a16:creationId xmlns:a16="http://schemas.microsoft.com/office/drawing/2014/main" id="{96AF221C-B008-46FE-87FD-72181378D20B}"/>
              </a:ext>
            </a:extLst>
          </p:cNvPr>
          <p:cNvSpPr/>
          <p:nvPr/>
        </p:nvSpPr>
        <p:spPr>
          <a:xfrm rot="12358350" flipH="1">
            <a:off x="4119400" y="2391362"/>
            <a:ext cx="3476437" cy="3463469"/>
          </a:xfrm>
          <a:prstGeom prst="blockArc">
            <a:avLst>
              <a:gd name="adj1" fmla="val 14539135"/>
              <a:gd name="adj2" fmla="val 21154858"/>
              <a:gd name="adj3" fmla="val 22896"/>
            </a:avLst>
          </a:prstGeom>
          <a:solidFill>
            <a:srgbClr val="F9A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87EDE1B-3D61-459A-A509-808D19B983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2" r="12240"/>
          <a:stretch/>
        </p:blipFill>
        <p:spPr>
          <a:xfrm>
            <a:off x="5275700" y="1469791"/>
            <a:ext cx="2312725" cy="2312725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D4B46349-7BA5-4A2F-98AB-75A06E1D53DE}"/>
              </a:ext>
            </a:extLst>
          </p:cNvPr>
          <p:cNvSpPr/>
          <p:nvPr/>
        </p:nvSpPr>
        <p:spPr>
          <a:xfrm>
            <a:off x="6521128" y="3023784"/>
            <a:ext cx="2160000" cy="2160000"/>
          </a:xfrm>
          <a:prstGeom prst="ellipse">
            <a:avLst/>
          </a:prstGeom>
          <a:solidFill>
            <a:srgbClr val="46C1A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Obilasci</a:t>
            </a:r>
            <a:r>
              <a:rPr lang="hr-H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podatkovnih centara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3C955F-2053-489B-A2DD-711281EB36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7" r="19527"/>
          <a:stretch/>
        </p:blipFill>
        <p:spPr>
          <a:xfrm>
            <a:off x="8154233" y="2260652"/>
            <a:ext cx="2104365" cy="2104365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830FB9E-1B37-4B79-A23D-75845B702F3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5" r="12989"/>
          <a:stretch/>
        </p:blipFill>
        <p:spPr>
          <a:xfrm>
            <a:off x="2060529" y="2665277"/>
            <a:ext cx="2038079" cy="2038079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0C659ABC-9868-4D67-AC90-113B1FA0260B}"/>
              </a:ext>
            </a:extLst>
          </p:cNvPr>
          <p:cNvGrpSpPr/>
          <p:nvPr/>
        </p:nvGrpSpPr>
        <p:grpSpPr>
          <a:xfrm>
            <a:off x="3295587" y="3645552"/>
            <a:ext cx="1828237" cy="1822875"/>
            <a:chOff x="2471690" y="2734164"/>
            <a:chExt cx="1371178" cy="136715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ECEBEDE-BAA6-45A5-8D5B-83C928691FFF}"/>
                </a:ext>
              </a:extLst>
            </p:cNvPr>
            <p:cNvSpPr/>
            <p:nvPr/>
          </p:nvSpPr>
          <p:spPr>
            <a:xfrm>
              <a:off x="2471690" y="2734164"/>
              <a:ext cx="1371178" cy="1367156"/>
            </a:xfrm>
            <a:prstGeom prst="ellipse">
              <a:avLst/>
            </a:prstGeom>
            <a:solidFill>
              <a:srgbClr val="DA293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133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Srce</a:t>
              </a:r>
            </a:p>
            <a:p>
              <a:pPr algn="ctr"/>
              <a:r>
                <a:rPr lang="hr-HR" sz="2133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Café</a:t>
              </a:r>
            </a:p>
            <a:p>
              <a:pPr algn="ctr"/>
              <a:endParaRPr lang="hr-HR" sz="21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80AB1B7-F839-4BE9-A645-766BA686B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783" y="3347536"/>
              <a:ext cx="435693" cy="43569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33315A-26BE-498A-A84B-080AFE9CA345}"/>
              </a:ext>
            </a:extLst>
          </p:cNvPr>
          <p:cNvGrpSpPr/>
          <p:nvPr/>
        </p:nvGrpSpPr>
        <p:grpSpPr>
          <a:xfrm>
            <a:off x="4734886" y="2931021"/>
            <a:ext cx="2196869" cy="2252763"/>
            <a:chOff x="3909766" y="2781128"/>
            <a:chExt cx="1371178" cy="136502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16C3E67-A2B8-4F63-8246-FCBAFA780922}"/>
                </a:ext>
              </a:extLst>
            </p:cNvPr>
            <p:cNvSpPr/>
            <p:nvPr/>
          </p:nvSpPr>
          <p:spPr>
            <a:xfrm>
              <a:off x="3909766" y="2781128"/>
              <a:ext cx="1371178" cy="13650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9A3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787569E-0B0A-4CE2-B99B-0A2E35CCA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525" y="3054266"/>
              <a:ext cx="1018558" cy="79509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AD32F-E7D3-4AE1-8865-5E22CE960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CB3A974A-38CD-4011-9818-C7E7942A9D67}"/>
              </a:ext>
            </a:extLst>
          </p:cNvPr>
          <p:cNvSpPr txBox="1">
            <a:spLocks/>
          </p:cNvSpPr>
          <p:nvPr/>
        </p:nvSpPr>
        <p:spPr>
          <a:xfrm>
            <a:off x="1954898" y="-226295"/>
            <a:ext cx="9825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>
                <a:solidFill>
                  <a:srgbClr val="25408F"/>
                </a:solidFill>
              </a:rPr>
              <a:t>SRCE PROGRAM ZA ZAJEDNICU</a:t>
            </a:r>
            <a:endParaRPr lang="hr-HR" sz="4000" dirty="0">
              <a:solidFill>
                <a:srgbClr val="25408F"/>
              </a:solidFill>
            </a:endParaRPr>
          </a:p>
        </p:txBody>
      </p:sp>
      <p:sp>
        <p:nvSpPr>
          <p:cNvPr id="40" name="Block Arc 39">
            <a:extLst>
              <a:ext uri="{FF2B5EF4-FFF2-40B4-BE49-F238E27FC236}">
                <a16:creationId xmlns:a16="http://schemas.microsoft.com/office/drawing/2014/main" id="{22B4CFAA-B4C1-4603-8741-4D7CC31776A9}"/>
              </a:ext>
            </a:extLst>
          </p:cNvPr>
          <p:cNvSpPr/>
          <p:nvPr/>
        </p:nvSpPr>
        <p:spPr>
          <a:xfrm rot="1718936" flipH="1">
            <a:off x="9527459" y="3584674"/>
            <a:ext cx="2612157" cy="2730625"/>
          </a:xfrm>
          <a:prstGeom prst="blockArc">
            <a:avLst>
              <a:gd name="adj1" fmla="val 14565778"/>
              <a:gd name="adj2" fmla="val 3164530"/>
              <a:gd name="adj3" fmla="val 1766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chemeClr val="tx1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12B21F0-F5DE-4679-8396-C94CF1870FC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793" r="4793"/>
          <a:stretch/>
        </p:blipFill>
        <p:spPr>
          <a:xfrm>
            <a:off x="9826030" y="3919783"/>
            <a:ext cx="2313953" cy="2160000"/>
          </a:xfrm>
          <a:prstGeom prst="ellipse">
            <a:avLst/>
          </a:prstGeom>
          <a:ln w="28575">
            <a:solidFill>
              <a:srgbClr val="C00000"/>
            </a:solidFill>
          </a:ln>
        </p:spPr>
      </p:pic>
      <p:pic>
        <p:nvPicPr>
          <p:cNvPr id="1026" name="Picture 2" descr="MoodleMoot Hrvatska 2024 | Sveučilišni računski centar (Srce)">
            <a:extLst>
              <a:ext uri="{FF2B5EF4-FFF2-40B4-BE49-F238E27FC236}">
                <a16:creationId xmlns:a16="http://schemas.microsoft.com/office/drawing/2014/main" id="{8547ED06-9A3B-43F2-88C8-4B7498E44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047" y="2420113"/>
            <a:ext cx="503918" cy="54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14BAAC65-2293-429D-9034-62FC09E3085B}"/>
              </a:ext>
            </a:extLst>
          </p:cNvPr>
          <p:cNvSpPr/>
          <p:nvPr/>
        </p:nvSpPr>
        <p:spPr>
          <a:xfrm>
            <a:off x="8119924" y="667625"/>
            <a:ext cx="1813991" cy="1650403"/>
          </a:xfrm>
          <a:prstGeom prst="ellipse">
            <a:avLst/>
          </a:prstGeom>
          <a:solidFill>
            <a:srgbClr val="DA293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1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Tjedan CEU</a:t>
            </a:r>
          </a:p>
        </p:txBody>
      </p:sp>
    </p:spTree>
    <p:extLst>
      <p:ext uri="{BB962C8B-B14F-4D97-AF65-F5344CB8AC3E}">
        <p14:creationId xmlns:p14="http://schemas.microsoft.com/office/powerpoint/2010/main" val="285094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9" grpId="0" animBg="1"/>
      <p:bldP spid="36" grpId="0" animBg="1"/>
      <p:bldP spid="20" grpId="0" animBg="1"/>
      <p:bldP spid="27" grpId="0" animBg="1"/>
      <p:bldP spid="28" grpId="0" animBg="1"/>
      <p:bldP spid="33" grpId="0" animBg="1"/>
      <p:bldP spid="25" grpId="0" animBg="1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07F8A-7647-303F-2697-712122BE0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val 43">
            <a:extLst>
              <a:ext uri="{FF2B5EF4-FFF2-40B4-BE49-F238E27FC236}">
                <a16:creationId xmlns:a16="http://schemas.microsoft.com/office/drawing/2014/main" id="{6DCBD9EB-4C37-E73C-6813-7090FC4ECBBE}"/>
              </a:ext>
            </a:extLst>
          </p:cNvPr>
          <p:cNvSpPr/>
          <p:nvPr/>
        </p:nvSpPr>
        <p:spPr>
          <a:xfrm>
            <a:off x="1269584" y="4078715"/>
            <a:ext cx="1440000" cy="1440000"/>
          </a:xfrm>
          <a:prstGeom prst="ellipse">
            <a:avLst/>
          </a:prstGeom>
          <a:solidFill>
            <a:srgbClr val="D71F36"/>
          </a:solidFill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40+</a:t>
            </a:r>
          </a:p>
          <a:p>
            <a:pPr algn="ctr"/>
            <a:r>
              <a:rPr lang="hr-HR" sz="13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izlaganja</a:t>
            </a:r>
            <a:endParaRPr lang="en-GB" sz="13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EA4EB4E-B4E4-0E9F-01DD-BF24E6EAB7B0}"/>
              </a:ext>
            </a:extLst>
          </p:cNvPr>
          <p:cNvSpPr/>
          <p:nvPr/>
        </p:nvSpPr>
        <p:spPr>
          <a:xfrm>
            <a:off x="2103934" y="3567204"/>
            <a:ext cx="1440000" cy="1440000"/>
          </a:xfrm>
          <a:prstGeom prst="ellipse">
            <a:avLst/>
          </a:prstGeom>
          <a:solidFill>
            <a:srgbClr val="D71F36"/>
          </a:solidFill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  <a:p>
            <a:pPr algn="ctr"/>
            <a:r>
              <a:rPr lang="hr-HR" sz="13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tematskih blokova</a:t>
            </a:r>
            <a:endParaRPr lang="en-GB" sz="13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034D56C-6950-DB36-ADC8-43CEB912D256}"/>
              </a:ext>
            </a:extLst>
          </p:cNvPr>
          <p:cNvSpPr/>
          <p:nvPr/>
        </p:nvSpPr>
        <p:spPr>
          <a:xfrm>
            <a:off x="3120046" y="4059794"/>
            <a:ext cx="1440000" cy="1440000"/>
          </a:xfrm>
          <a:prstGeom prst="ellipse">
            <a:avLst/>
          </a:prstGeom>
          <a:solidFill>
            <a:srgbClr val="D71F36"/>
          </a:solidFill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pPr algn="ctr"/>
            <a:r>
              <a:rPr lang="hr-HR" sz="13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radionica</a:t>
            </a:r>
            <a:endParaRPr lang="en-GB" sz="13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19A7D1C-E6BD-5310-5C22-D8FE013F2DF4}"/>
              </a:ext>
            </a:extLst>
          </p:cNvPr>
          <p:cNvSpPr/>
          <p:nvPr/>
        </p:nvSpPr>
        <p:spPr>
          <a:xfrm>
            <a:off x="4047144" y="3425279"/>
            <a:ext cx="1440000" cy="1440000"/>
          </a:xfrm>
          <a:prstGeom prst="ellipse">
            <a:avLst/>
          </a:prstGeom>
          <a:solidFill>
            <a:srgbClr val="D71F36"/>
          </a:solidFill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hr-H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pozvana</a:t>
            </a:r>
            <a:br>
              <a:rPr lang="hr-H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predavanja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00684D-5FF1-45DD-9B41-19EAC1659F78}"/>
              </a:ext>
            </a:extLst>
          </p:cNvPr>
          <p:cNvGrpSpPr>
            <a:grpSpLocks noChangeAspect="1"/>
          </p:cNvGrpSpPr>
          <p:nvPr/>
        </p:nvGrpSpPr>
        <p:grpSpPr>
          <a:xfrm>
            <a:off x="6562881" y="422884"/>
            <a:ext cx="5584939" cy="3144320"/>
            <a:chOff x="170280" y="151031"/>
            <a:chExt cx="4625882" cy="26043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59C047B-10BA-4C95-A170-5ECD6BB4B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80" y="151031"/>
              <a:ext cx="4625882" cy="260437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81008B9-FBF6-4488-BFA6-64A3D6FBB581}"/>
                </a:ext>
              </a:extLst>
            </p:cNvPr>
            <p:cNvSpPr/>
            <p:nvPr/>
          </p:nvSpPr>
          <p:spPr>
            <a:xfrm>
              <a:off x="2807589" y="2320928"/>
              <a:ext cx="1688500" cy="376687"/>
            </a:xfrm>
            <a:prstGeom prst="rect">
              <a:avLst/>
            </a:prstGeom>
            <a:noFill/>
            <a:ln w="12700">
              <a:noFill/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022" indent="-171022" algn="ctr"/>
              <a:r>
                <a:rPr lang="pl-PL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26. i 27. ožujka 2025.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F0D04A8-027C-4BB8-B7DD-1DE2EBE12AE1}"/>
              </a:ext>
            </a:extLst>
          </p:cNvPr>
          <p:cNvGrpSpPr>
            <a:grpSpLocks noChangeAspect="1"/>
          </p:cNvGrpSpPr>
          <p:nvPr/>
        </p:nvGrpSpPr>
        <p:grpSpPr>
          <a:xfrm>
            <a:off x="6562881" y="3334047"/>
            <a:ext cx="5481593" cy="2455872"/>
            <a:chOff x="262519" y="2509271"/>
            <a:chExt cx="4571599" cy="204817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CD9703E-379C-437A-BD4E-254B0B30D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11280" y="3469605"/>
              <a:ext cx="815887" cy="132933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8794F57-8319-48C3-B502-008F00BBD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53" r="5948"/>
            <a:stretch/>
          </p:blipFill>
          <p:spPr>
            <a:xfrm>
              <a:off x="262519" y="2509271"/>
              <a:ext cx="1313862" cy="1313862"/>
            </a:xfrm>
            <a:prstGeom prst="flowChartConnector">
              <a:avLst/>
            </a:prstGeom>
            <a:ln w="12700">
              <a:solidFill>
                <a:srgbClr val="D71F36"/>
              </a:solidFill>
            </a:ln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ADE90E3-3C02-4CBD-9A96-441445226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125" y="3050092"/>
              <a:ext cx="2076759" cy="32167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7AACEB9-B014-473E-9D6B-8DE900E97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434" y="3810894"/>
              <a:ext cx="1703964" cy="64320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766194-8294-48E1-8133-9F46F58B1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V="1">
              <a:off x="4339884" y="4069631"/>
              <a:ext cx="494234" cy="487815"/>
            </a:xfrm>
            <a:prstGeom prst="rect">
              <a:avLst/>
            </a:prstGeom>
          </p:spPr>
        </p:pic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28EFCA43-BE4A-43AE-00C9-A40966419281}"/>
              </a:ext>
            </a:extLst>
          </p:cNvPr>
          <p:cNvSpPr/>
          <p:nvPr/>
        </p:nvSpPr>
        <p:spPr>
          <a:xfrm>
            <a:off x="4991059" y="4225996"/>
            <a:ext cx="1440000" cy="1440000"/>
          </a:xfrm>
          <a:prstGeom prst="ellipse">
            <a:avLst/>
          </a:prstGeom>
          <a:solidFill>
            <a:srgbClr val="D71F36"/>
          </a:solidFill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  <a:p>
            <a:pPr algn="ctr"/>
            <a:r>
              <a:rPr lang="hr-H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</a:t>
            </a:r>
            <a:br>
              <a:rPr lang="hr-HR" sz="10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10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prezentacija</a:t>
            </a:r>
            <a:endParaRPr lang="en-GB" sz="10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011F18-7F79-4FCC-BBD1-66680EAE4AE2}"/>
              </a:ext>
            </a:extLst>
          </p:cNvPr>
          <p:cNvSpPr/>
          <p:nvPr/>
        </p:nvSpPr>
        <p:spPr>
          <a:xfrm>
            <a:off x="1518881" y="1547172"/>
            <a:ext cx="4642329" cy="1135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Clr>
                <a:srgbClr val="25408F"/>
              </a:buClr>
              <a:buFont typeface="Wingdings" panose="05000000000000000000" pitchFamily="2" charset="2"/>
              <a:buChar char="§"/>
            </a:pPr>
            <a:r>
              <a:rPr lang="hr-HR" dirty="0"/>
              <a:t>„Tema” ovogodišnjeg izdanja: </a:t>
            </a:r>
            <a:r>
              <a:rPr lang="hr-HR" b="1" dirty="0" err="1">
                <a:solidFill>
                  <a:schemeClr val="accent1"/>
                </a:solidFill>
              </a:rPr>
              <a:t>Disruptivne</a:t>
            </a:r>
            <a:r>
              <a:rPr lang="hr-HR" b="1" dirty="0">
                <a:solidFill>
                  <a:schemeClr val="accent1"/>
                </a:solidFill>
              </a:rPr>
              <a:t> tehnologije u znanosti i visokom obrazovanju</a:t>
            </a:r>
          </a:p>
        </p:txBody>
      </p:sp>
    </p:spTree>
    <p:extLst>
      <p:ext uri="{BB962C8B-B14F-4D97-AF65-F5344CB8AC3E}">
        <p14:creationId xmlns:p14="http://schemas.microsoft.com/office/powerpoint/2010/main" val="10147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8" grpId="0" animBg="1"/>
      <p:bldP spid="45" grpId="0" animBg="1"/>
      <p:bldP spid="47" grpId="0" animBg="1"/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EB337-3621-73F9-CE8C-FDA027CBC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73818DD-DC95-4BB3-BF89-3B6F155B0072}"/>
              </a:ext>
            </a:extLst>
          </p:cNvPr>
          <p:cNvSpPr/>
          <p:nvPr/>
        </p:nvSpPr>
        <p:spPr>
          <a:xfrm>
            <a:off x="7885043" y="2229727"/>
            <a:ext cx="1759226" cy="2282637"/>
          </a:xfrm>
          <a:prstGeom prst="rect">
            <a:avLst/>
          </a:prstGeom>
          <a:noFill/>
          <a:ln>
            <a:solidFill>
              <a:srgbClr val="2540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86BC0C-FD3F-5F6C-B12F-C05CD333A319}"/>
              </a:ext>
            </a:extLst>
          </p:cNvPr>
          <p:cNvSpPr txBox="1">
            <a:spLocks/>
          </p:cNvSpPr>
          <p:nvPr/>
        </p:nvSpPr>
        <p:spPr>
          <a:xfrm>
            <a:off x="1541370" y="145572"/>
            <a:ext cx="9825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>
                <a:solidFill>
                  <a:srgbClr val="25408F"/>
                </a:solidFill>
              </a:rPr>
              <a:t>ZA VAS SMO PRIPREMILI:</a:t>
            </a:r>
            <a:endParaRPr lang="hr-HR" sz="4000" dirty="0">
              <a:solidFill>
                <a:srgbClr val="25408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67B023-0942-4566-951E-B71A179BA4F1}"/>
              </a:ext>
            </a:extLst>
          </p:cNvPr>
          <p:cNvSpPr txBox="1"/>
          <p:nvPr/>
        </p:nvSpPr>
        <p:spPr>
          <a:xfrm>
            <a:off x="6808303" y="4644785"/>
            <a:ext cx="463382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0" i="0" dirty="0">
                <a:solidFill>
                  <a:srgbClr val="25408F"/>
                </a:solidFill>
                <a:effectLst/>
              </a:rPr>
              <a:t>prof. dr. sc. Albert  </a:t>
            </a:r>
            <a:r>
              <a:rPr lang="hr-HR" b="0" i="0" dirty="0" err="1">
                <a:solidFill>
                  <a:srgbClr val="25408F"/>
                </a:solidFill>
                <a:effectLst/>
              </a:rPr>
              <a:t>Sangrà</a:t>
            </a:r>
            <a:endParaRPr lang="hr-HR" b="0" i="0" dirty="0">
              <a:solidFill>
                <a:srgbClr val="25408F"/>
              </a:solidFill>
              <a:effectLst/>
            </a:endParaRPr>
          </a:p>
          <a:p>
            <a:r>
              <a:rPr lang="en-US" b="0" i="0" dirty="0">
                <a:solidFill>
                  <a:srgbClr val="25408F"/>
                </a:solidFill>
                <a:effectLst/>
              </a:rPr>
              <a:t>"New Leadership for New Digital Education Scenarios</a:t>
            </a:r>
            <a:r>
              <a:rPr lang="hr-HR" b="0" i="0" dirty="0">
                <a:solidFill>
                  <a:srgbClr val="25408F"/>
                </a:solidFill>
                <a:effectLst/>
              </a:rPr>
              <a:t>” </a:t>
            </a:r>
            <a:br>
              <a:rPr lang="hr-HR" b="0" i="0" dirty="0">
                <a:solidFill>
                  <a:srgbClr val="25408F"/>
                </a:solidFill>
                <a:effectLst/>
              </a:rPr>
            </a:br>
            <a:r>
              <a:rPr lang="hr-HR" sz="1400" b="0" i="0" dirty="0" err="1">
                <a:solidFill>
                  <a:schemeClr val="tx1">
                    <a:lumMod val="75000"/>
                  </a:schemeClr>
                </a:solidFill>
                <a:effectLst/>
              </a:rPr>
              <a:t>Universitat</a:t>
            </a:r>
            <a:r>
              <a:rPr lang="hr-HR" sz="1400" b="0" i="0" dirty="0">
                <a:solidFill>
                  <a:schemeClr val="tx1">
                    <a:lumMod val="75000"/>
                  </a:schemeClr>
                </a:solidFill>
                <a:effectLst/>
              </a:rPr>
              <a:t> </a:t>
            </a:r>
            <a:r>
              <a:rPr lang="hr-HR" sz="1400" b="0" i="0" dirty="0" err="1">
                <a:solidFill>
                  <a:schemeClr val="tx1">
                    <a:lumMod val="75000"/>
                  </a:schemeClr>
                </a:solidFill>
                <a:effectLst/>
              </a:rPr>
              <a:t>Oberta</a:t>
            </a:r>
            <a:r>
              <a:rPr lang="hr-HR" sz="1400" b="0" i="0" dirty="0">
                <a:solidFill>
                  <a:schemeClr val="tx1">
                    <a:lumMod val="75000"/>
                  </a:schemeClr>
                </a:solidFill>
                <a:effectLst/>
              </a:rPr>
              <a:t> de </a:t>
            </a:r>
            <a:r>
              <a:rPr lang="hr-HR" sz="1400" b="0" i="0" dirty="0" err="1">
                <a:solidFill>
                  <a:schemeClr val="tx1">
                    <a:lumMod val="75000"/>
                  </a:schemeClr>
                </a:solidFill>
                <a:effectLst/>
              </a:rPr>
              <a:t>Catalunya</a:t>
            </a:r>
            <a:r>
              <a:rPr lang="hr-HR" sz="1400" b="0" i="0" dirty="0">
                <a:solidFill>
                  <a:schemeClr val="tx1">
                    <a:lumMod val="75000"/>
                  </a:schemeClr>
                </a:solidFill>
                <a:effectLst/>
              </a:rPr>
              <a:t> (UOC)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AECFB1-9AA0-4F0A-80E3-5714525D11C1}"/>
              </a:ext>
            </a:extLst>
          </p:cNvPr>
          <p:cNvSpPr/>
          <p:nvPr/>
        </p:nvSpPr>
        <p:spPr>
          <a:xfrm>
            <a:off x="4422913" y="2229728"/>
            <a:ext cx="1759226" cy="2282637"/>
          </a:xfrm>
          <a:prstGeom prst="rect">
            <a:avLst/>
          </a:prstGeom>
          <a:noFill/>
          <a:ln>
            <a:solidFill>
              <a:srgbClr val="2540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182706-6603-4E87-B1E2-FBD828BFE715}"/>
              </a:ext>
            </a:extLst>
          </p:cNvPr>
          <p:cNvSpPr txBox="1"/>
          <p:nvPr/>
        </p:nvSpPr>
        <p:spPr>
          <a:xfrm>
            <a:off x="1774181" y="4671240"/>
            <a:ext cx="4510914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r-HR" dirty="0">
                <a:solidFill>
                  <a:srgbClr val="25408F"/>
                </a:solidFill>
                <a:effectLst/>
                <a:ea typeface="Calibri" panose="020F0502020204030204" pitchFamily="34" charset="0"/>
              </a:rPr>
              <a:t>dr. sc. Nils </a:t>
            </a:r>
            <a:r>
              <a:rPr lang="hr-HR" dirty="0" err="1">
                <a:solidFill>
                  <a:srgbClr val="25408F"/>
                </a:solidFill>
                <a:effectLst/>
                <a:ea typeface="Calibri" panose="020F0502020204030204" pitchFamily="34" charset="0"/>
              </a:rPr>
              <a:t>Wedi</a:t>
            </a:r>
            <a:endParaRPr lang="hr-HR" dirty="0">
              <a:solidFill>
                <a:srgbClr val="25408F"/>
              </a:solidFill>
              <a:effectLst/>
              <a:ea typeface="Calibri" panose="020F0502020204030204" pitchFamily="34" charset="0"/>
            </a:endParaRPr>
          </a:p>
          <a:p>
            <a:pPr algn="r">
              <a:spcAft>
                <a:spcPts val="600"/>
              </a:spcAft>
            </a:pPr>
            <a:r>
              <a:rPr lang="hr-HR" dirty="0">
                <a:solidFill>
                  <a:srgbClr val="25408F"/>
                </a:solidFill>
                <a:effectLst/>
                <a:ea typeface="Calibri" panose="020F0502020204030204" pitchFamily="34" charset="0"/>
              </a:rPr>
              <a:t>„</a:t>
            </a:r>
            <a:r>
              <a:rPr lang="hr-HR" dirty="0" err="1">
                <a:solidFill>
                  <a:srgbClr val="25408F"/>
                </a:solidFill>
                <a:effectLst/>
                <a:ea typeface="Calibri" panose="020F0502020204030204" pitchFamily="34" charset="0"/>
              </a:rPr>
              <a:t>Implementing</a:t>
            </a:r>
            <a:r>
              <a:rPr lang="hr-HR" dirty="0">
                <a:solidFill>
                  <a:srgbClr val="25408F"/>
                </a:solidFill>
                <a:effectLst/>
                <a:ea typeface="Calibri" panose="020F0502020204030204" pitchFamily="34" charset="0"/>
              </a:rPr>
              <a:t> Digital </a:t>
            </a:r>
            <a:r>
              <a:rPr lang="hr-HR" dirty="0" err="1">
                <a:solidFill>
                  <a:srgbClr val="25408F"/>
                </a:solidFill>
                <a:effectLst/>
                <a:ea typeface="Calibri" panose="020F0502020204030204" pitchFamily="34" charset="0"/>
              </a:rPr>
              <a:t>Twin</a:t>
            </a:r>
            <a:r>
              <a:rPr lang="hr-HR" dirty="0">
                <a:solidFill>
                  <a:srgbClr val="25408F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hr-HR" dirty="0" err="1">
                <a:solidFill>
                  <a:srgbClr val="25408F"/>
                </a:solidFill>
                <a:effectLst/>
                <a:ea typeface="Calibri" panose="020F0502020204030204" pitchFamily="34" charset="0"/>
              </a:rPr>
              <a:t>technology</a:t>
            </a:r>
            <a:r>
              <a:rPr lang="hr-HR" dirty="0">
                <a:solidFill>
                  <a:srgbClr val="25408F"/>
                </a:solidFill>
                <a:effectLst/>
                <a:ea typeface="Calibri" panose="020F0502020204030204" pitchFamily="34" charset="0"/>
              </a:rPr>
              <a:t> of </a:t>
            </a:r>
            <a:r>
              <a:rPr lang="hr-HR" dirty="0" err="1">
                <a:solidFill>
                  <a:srgbClr val="25408F"/>
                </a:solidFill>
                <a:effectLst/>
                <a:ea typeface="Calibri" panose="020F0502020204030204" pitchFamily="34" charset="0"/>
              </a:rPr>
              <a:t>the</a:t>
            </a:r>
            <a:r>
              <a:rPr lang="hr-HR" dirty="0">
                <a:solidFill>
                  <a:srgbClr val="25408F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hr-HR" dirty="0" err="1">
                <a:solidFill>
                  <a:srgbClr val="25408F"/>
                </a:solidFill>
                <a:effectLst/>
                <a:ea typeface="Calibri" panose="020F0502020204030204" pitchFamily="34" charset="0"/>
              </a:rPr>
              <a:t>Earth</a:t>
            </a:r>
            <a:r>
              <a:rPr lang="hr-HR" dirty="0">
                <a:solidFill>
                  <a:srgbClr val="25408F"/>
                </a:solidFill>
                <a:effectLst/>
                <a:ea typeface="Calibri" panose="020F0502020204030204" pitchFamily="34" charset="0"/>
              </a:rPr>
              <a:t> System </a:t>
            </a:r>
            <a:r>
              <a:rPr lang="hr-HR" dirty="0" err="1">
                <a:solidFill>
                  <a:srgbClr val="25408F"/>
                </a:solidFill>
                <a:effectLst/>
                <a:ea typeface="Calibri" panose="020F0502020204030204" pitchFamily="34" charset="0"/>
              </a:rPr>
              <a:t>in</a:t>
            </a:r>
            <a:r>
              <a:rPr lang="hr-HR" dirty="0">
                <a:solidFill>
                  <a:srgbClr val="25408F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hr-HR" dirty="0" err="1">
                <a:solidFill>
                  <a:srgbClr val="25408F"/>
                </a:solidFill>
                <a:effectLst/>
                <a:ea typeface="Calibri" panose="020F0502020204030204" pitchFamily="34" charset="0"/>
              </a:rPr>
              <a:t>Destination</a:t>
            </a:r>
            <a:r>
              <a:rPr lang="hr-HR" dirty="0">
                <a:solidFill>
                  <a:srgbClr val="25408F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hr-HR" dirty="0" err="1">
                <a:solidFill>
                  <a:srgbClr val="25408F"/>
                </a:solidFill>
                <a:effectLst/>
                <a:ea typeface="Calibri" panose="020F0502020204030204" pitchFamily="34" charset="0"/>
              </a:rPr>
              <a:t>Earth</a:t>
            </a:r>
            <a:r>
              <a:rPr lang="hr-HR" dirty="0">
                <a:solidFill>
                  <a:srgbClr val="25408F"/>
                </a:solidFill>
                <a:effectLst/>
                <a:ea typeface="Calibri" panose="020F0502020204030204" pitchFamily="34" charset="0"/>
              </a:rPr>
              <a:t>“</a:t>
            </a:r>
            <a:br>
              <a:rPr lang="hr-HR" dirty="0">
                <a:solidFill>
                  <a:srgbClr val="25408F"/>
                </a:solidFill>
                <a:ea typeface="Calibri" panose="020F050202020403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European Centre for Medium-Range Weather Forecasts</a:t>
            </a:r>
            <a:r>
              <a:rPr lang="hr-HR" sz="1400" dirty="0">
                <a:solidFill>
                  <a:schemeClr val="tx1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, ECMWF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E9885A-0994-4EBE-B4D9-EA40F35E74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5" t="6883" r="3839" b="6670"/>
          <a:stretch/>
        </p:blipFill>
        <p:spPr>
          <a:xfrm>
            <a:off x="3432312" y="1704557"/>
            <a:ext cx="2723323" cy="2733261"/>
          </a:xfrm>
          <a:prstGeom prst="flowChartConnector">
            <a:avLst/>
          </a:prstGeom>
          <a:ln w="28575">
            <a:noFill/>
          </a:ln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111B1154-5E3D-49F3-BB21-512FBC048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7" t="6232" r="6284" b="6063"/>
          <a:stretch/>
        </p:blipFill>
        <p:spPr>
          <a:xfrm>
            <a:off x="6808303" y="1663194"/>
            <a:ext cx="2723323" cy="2773018"/>
          </a:xfrm>
          <a:prstGeom prst="flowChartConnector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5AD95F-5EA6-426D-B537-147D6026B55E}"/>
              </a:ext>
            </a:extLst>
          </p:cNvPr>
          <p:cNvSpPr txBox="1"/>
          <p:nvPr/>
        </p:nvSpPr>
        <p:spPr>
          <a:xfrm>
            <a:off x="4881263" y="1151350"/>
            <a:ext cx="3776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solidFill>
                  <a:schemeClr val="accent1"/>
                </a:solidFill>
              </a:rPr>
              <a:t>Dva pozvana predavanja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33D1C8-63D5-41E5-B74F-B038A612A3E7}"/>
              </a:ext>
            </a:extLst>
          </p:cNvPr>
          <p:cNvSpPr txBox="1"/>
          <p:nvPr/>
        </p:nvSpPr>
        <p:spPr>
          <a:xfrm>
            <a:off x="1361661" y="3049703"/>
            <a:ext cx="1689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accent1"/>
                </a:solidFill>
              </a:rPr>
              <a:t>Danas, 10:15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91055D-D279-4FEA-B29F-A18B60F384D8}"/>
              </a:ext>
            </a:extLst>
          </p:cNvPr>
          <p:cNvSpPr txBox="1"/>
          <p:nvPr/>
        </p:nvSpPr>
        <p:spPr>
          <a:xfrm>
            <a:off x="9763540" y="3049703"/>
            <a:ext cx="1689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accent1"/>
                </a:solidFill>
              </a:rPr>
              <a:t>Sutra, 9:45</a:t>
            </a:r>
          </a:p>
        </p:txBody>
      </p:sp>
    </p:spTree>
    <p:extLst>
      <p:ext uri="{BB962C8B-B14F-4D97-AF65-F5344CB8AC3E}">
        <p14:creationId xmlns:p14="http://schemas.microsoft.com/office/powerpoint/2010/main" val="119966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/>
      <p:bldP spid="9" grpId="0" animBg="1"/>
      <p:bldP spid="6" grpId="0"/>
      <p:bldP spid="10" grpId="0"/>
      <p:bldP spid="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EB904-C8D5-93A6-702E-5EF1D4DFE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E5FDE-907A-D36D-5567-416C7D512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844" y="2618793"/>
            <a:ext cx="4404231" cy="2887485"/>
          </a:xfrm>
        </p:spPr>
        <p:txBody>
          <a:bodyPr>
            <a:normAutofit/>
          </a:bodyPr>
          <a:lstStyle/>
          <a:p>
            <a:pPr algn="l">
              <a:buClr>
                <a:srgbClr val="25408F"/>
              </a:buClr>
              <a:buFont typeface="Wingdings" panose="05000000000000000000" pitchFamily="2" charset="2"/>
              <a:buChar char="§"/>
            </a:pPr>
            <a:r>
              <a:rPr lang="hr-HR" sz="2000" b="0" i="0" dirty="0">
                <a:solidFill>
                  <a:srgbClr val="333333"/>
                </a:solidFill>
                <a:effectLst/>
                <a:latin typeface="-apple-system"/>
              </a:rPr>
              <a:t>Tajana </a:t>
            </a:r>
            <a:r>
              <a:rPr lang="hr-HR" sz="2000" b="0" i="0" dirty="0" err="1">
                <a:solidFill>
                  <a:srgbClr val="333333"/>
                </a:solidFill>
                <a:effectLst/>
                <a:latin typeface="-apple-system"/>
              </a:rPr>
              <a:t>Hašperger</a:t>
            </a:r>
            <a:endParaRPr lang="hr-HR" sz="2000" dirty="0">
              <a:solidFill>
                <a:srgbClr val="333333"/>
              </a:solidFill>
              <a:latin typeface="-apple-system"/>
            </a:endParaRPr>
          </a:p>
          <a:p>
            <a:pPr algn="l">
              <a:buClr>
                <a:srgbClr val="25408F"/>
              </a:buClr>
              <a:buFont typeface="Wingdings" panose="05000000000000000000" pitchFamily="2" charset="2"/>
              <a:buChar char="§"/>
            </a:pPr>
            <a:r>
              <a:rPr lang="hr-HR" sz="2000" b="0" i="0" dirty="0">
                <a:solidFill>
                  <a:srgbClr val="333333"/>
                </a:solidFill>
                <a:effectLst/>
                <a:latin typeface="-apple-system"/>
              </a:rPr>
              <a:t>dr. sc. Dražen </a:t>
            </a:r>
            <a:r>
              <a:rPr lang="hr-HR" sz="2000" b="0" i="0" dirty="0" err="1">
                <a:solidFill>
                  <a:srgbClr val="333333"/>
                </a:solidFill>
                <a:effectLst/>
                <a:latin typeface="-apple-system"/>
              </a:rPr>
              <a:t>Lučanin</a:t>
            </a:r>
            <a:endParaRPr lang="hr-HR" sz="2000" b="0" i="0" dirty="0">
              <a:solidFill>
                <a:srgbClr val="333333"/>
              </a:solidFill>
              <a:effectLst/>
              <a:latin typeface="-apple-system"/>
            </a:endParaRPr>
          </a:p>
          <a:p>
            <a:pPr algn="l">
              <a:buClr>
                <a:srgbClr val="25408F"/>
              </a:buClr>
              <a:buFont typeface="Wingdings" panose="05000000000000000000" pitchFamily="2" charset="2"/>
              <a:buChar char="§"/>
            </a:pPr>
            <a:r>
              <a:rPr lang="hr-HR" sz="2000" b="0" i="0" dirty="0">
                <a:solidFill>
                  <a:srgbClr val="333333"/>
                </a:solidFill>
                <a:effectLst/>
                <a:latin typeface="-apple-system"/>
              </a:rPr>
              <a:t>prof. dr. sc. Dubravko Majetić</a:t>
            </a:r>
          </a:p>
          <a:p>
            <a:pPr algn="l">
              <a:buClr>
                <a:srgbClr val="25408F"/>
              </a:buClr>
              <a:buFont typeface="Wingdings" panose="05000000000000000000" pitchFamily="2" charset="2"/>
              <a:buChar char="§"/>
            </a:pPr>
            <a:r>
              <a:rPr lang="hr-HR" sz="2000" b="0" i="0" dirty="0">
                <a:solidFill>
                  <a:srgbClr val="333333"/>
                </a:solidFill>
                <a:effectLst/>
                <a:latin typeface="-apple-system"/>
              </a:rPr>
              <a:t>Ivan Marić</a:t>
            </a:r>
          </a:p>
          <a:p>
            <a:pPr algn="l">
              <a:buClr>
                <a:srgbClr val="25408F"/>
              </a:buClr>
              <a:buFont typeface="Wingdings" panose="05000000000000000000" pitchFamily="2" charset="2"/>
              <a:buChar char="§"/>
            </a:pPr>
            <a:r>
              <a:rPr lang="hr-HR" sz="2000" b="0" i="0" dirty="0">
                <a:solidFill>
                  <a:srgbClr val="333333"/>
                </a:solidFill>
                <a:effectLst/>
                <a:latin typeface="-apple-system"/>
              </a:rPr>
              <a:t>prof. dr. sc. Vedran Mornar</a:t>
            </a:r>
          </a:p>
          <a:p>
            <a:pPr marL="0" indent="0" algn="l">
              <a:buClr>
                <a:srgbClr val="25408F"/>
              </a:buClr>
              <a:buNone/>
            </a:pPr>
            <a:endParaRPr lang="hr-HR" sz="2000" dirty="0">
              <a:solidFill>
                <a:srgbClr val="333333"/>
              </a:solidFill>
              <a:latin typeface="-apple-system"/>
            </a:endParaRPr>
          </a:p>
          <a:p>
            <a:pPr marL="0" indent="0" algn="l">
              <a:buClr>
                <a:srgbClr val="25408F"/>
              </a:buClr>
              <a:buNone/>
            </a:pPr>
            <a:r>
              <a:rPr lang="hr-HR" sz="2000" dirty="0">
                <a:solidFill>
                  <a:srgbClr val="333333"/>
                </a:solidFill>
                <a:latin typeface="-apple-system"/>
              </a:rPr>
              <a:t>12:00 sati</a:t>
            </a:r>
            <a:endParaRPr lang="hr-HR" sz="2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06F001D-77DC-410A-AA31-C66A49B32C80}"/>
              </a:ext>
            </a:extLst>
          </p:cNvPr>
          <p:cNvSpPr txBox="1">
            <a:spLocks/>
          </p:cNvSpPr>
          <p:nvPr/>
        </p:nvSpPr>
        <p:spPr>
          <a:xfrm>
            <a:off x="1541370" y="145572"/>
            <a:ext cx="9825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>
                <a:solidFill>
                  <a:srgbClr val="25408F"/>
                </a:solidFill>
              </a:rPr>
              <a:t>ZA VAS SMO PRIPREMILI:</a:t>
            </a:r>
            <a:endParaRPr lang="hr-HR" sz="4000" dirty="0">
              <a:solidFill>
                <a:srgbClr val="25408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C90851-AEE0-4196-96A2-EC68433CEC7F}"/>
              </a:ext>
            </a:extLst>
          </p:cNvPr>
          <p:cNvSpPr txBox="1"/>
          <p:nvPr/>
        </p:nvSpPr>
        <p:spPr>
          <a:xfrm>
            <a:off x="4881263" y="1151350"/>
            <a:ext cx="2392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solidFill>
                  <a:schemeClr val="accent1"/>
                </a:solidFill>
              </a:rPr>
              <a:t>Panel raspravu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95C76E-B2A5-4170-8FA3-B8F98003A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786" y="1663859"/>
            <a:ext cx="7648667" cy="430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8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49F17-ECDB-A2D9-1BBA-C67047BBA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379F55-5C4D-4CF2-9279-0578977A6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5923">
            <a:off x="5422973" y="569220"/>
            <a:ext cx="3032651" cy="11094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48780-2F0D-51BD-24BE-7ECB34AD9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126" y="906381"/>
            <a:ext cx="8263815" cy="280037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hr-HR" sz="2400" dirty="0"/>
          </a:p>
          <a:p>
            <a:pPr>
              <a:lnSpc>
                <a:spcPct val="120000"/>
              </a:lnSpc>
              <a:buClr>
                <a:srgbClr val="25408F"/>
              </a:buClr>
              <a:buFont typeface="Wingdings" panose="05000000000000000000" pitchFamily="2" charset="2"/>
              <a:buChar char="§"/>
            </a:pPr>
            <a:r>
              <a:rPr lang="hr-HR" sz="2400" dirty="0"/>
              <a:t>3. Nacionalni tripartitni sastanak EOSC-a „</a:t>
            </a:r>
            <a:r>
              <a:rPr lang="pl-PL" dirty="0">
                <a:solidFill>
                  <a:schemeClr val="accent1"/>
                </a:solidFill>
              </a:rPr>
              <a:t>"</a:t>
            </a:r>
            <a:r>
              <a:rPr lang="pl-PL" sz="2400" dirty="0">
                <a:solidFill>
                  <a:schemeClr val="accent1"/>
                </a:solidFill>
              </a:rPr>
              <a:t>Otvorena znanost i EOSC: Od principa do prakse"</a:t>
            </a:r>
            <a:endParaRPr lang="hr-HR" sz="2000" dirty="0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  <a:buClr>
                <a:srgbClr val="25408F"/>
              </a:buClr>
              <a:buFont typeface="Wingdings" panose="05000000000000000000" pitchFamily="2" charset="2"/>
              <a:buChar char="§"/>
            </a:pPr>
            <a:r>
              <a:rPr lang="hr-HR" sz="2400" dirty="0"/>
              <a:t>Posteri „Novosti na uslugama Srca u 2025. godini”</a:t>
            </a:r>
          </a:p>
          <a:p>
            <a:pPr>
              <a:lnSpc>
                <a:spcPct val="120000"/>
              </a:lnSpc>
              <a:buClr>
                <a:srgbClr val="25408F"/>
              </a:buClr>
              <a:buFont typeface="Wingdings" panose="05000000000000000000" pitchFamily="2" charset="2"/>
              <a:buChar char="§"/>
            </a:pPr>
            <a:r>
              <a:rPr lang="hr-HR" sz="2400" dirty="0"/>
              <a:t>Društveno događanje 18:00</a:t>
            </a:r>
            <a:endParaRPr lang="hr-H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D125A8-32A9-8BD6-2DBA-C7A603442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111" y="219913"/>
            <a:ext cx="9825383" cy="1325563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rgbClr val="25408F"/>
                </a:solidFill>
              </a:rPr>
              <a:t>I JOŠ:</a:t>
            </a:r>
            <a:endParaRPr lang="hr-HR" sz="4000" dirty="0">
              <a:solidFill>
                <a:srgbClr val="25408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232E10-D3AE-4702-8A2A-3C559B84A212}"/>
              </a:ext>
            </a:extLst>
          </p:cNvPr>
          <p:cNvSpPr/>
          <p:nvPr/>
        </p:nvSpPr>
        <p:spPr>
          <a:xfrm>
            <a:off x="6818243" y="3985591"/>
            <a:ext cx="5096187" cy="1979589"/>
          </a:xfrm>
          <a:prstGeom prst="rect">
            <a:avLst/>
          </a:prstGeom>
          <a:noFill/>
          <a:ln>
            <a:solidFill>
              <a:srgbClr val="2540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7A63B0-04F9-4FAF-BAAA-D9F3FE4A85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83" r="4889"/>
          <a:stretch/>
        </p:blipFill>
        <p:spPr>
          <a:xfrm>
            <a:off x="8231590" y="3756109"/>
            <a:ext cx="1544719" cy="2317079"/>
          </a:xfrm>
          <a:prstGeom prst="flowChartProcess">
            <a:avLst/>
          </a:prstGeom>
        </p:spPr>
      </p:pic>
      <p:pic>
        <p:nvPicPr>
          <p:cNvPr id="7" name="Content Placeholder 10">
            <a:extLst>
              <a:ext uri="{FF2B5EF4-FFF2-40B4-BE49-F238E27FC236}">
                <a16:creationId xmlns:a16="http://schemas.microsoft.com/office/drawing/2014/main" id="{187045C2-5D42-48A7-B94F-54ED32E4D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300" y="3756110"/>
            <a:ext cx="1544718" cy="2317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A7DA48-1A84-47AB-988E-5D4519DCE2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75" y="3756109"/>
            <a:ext cx="1544719" cy="2317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C74407-2495-46BB-A8FD-B6FFDEB815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r="27778"/>
          <a:stretch/>
        </p:blipFill>
        <p:spPr>
          <a:xfrm>
            <a:off x="10073009" y="3756107"/>
            <a:ext cx="1544720" cy="2317080"/>
          </a:xfrm>
          <a:prstGeom prst="flowChartProcess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A1BC25-94E0-4137-8DD0-314F67501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6264" y="41216"/>
            <a:ext cx="2601465" cy="366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8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52EB0-A569-2E80-D56C-3E855065B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C57E923-115F-A067-14F6-5B3C3C86F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392" y="312374"/>
            <a:ext cx="6334470" cy="566104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F68C728-FCEB-2B4E-792C-1B74351EF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990" y="221800"/>
            <a:ext cx="9825383" cy="1325563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rgbClr val="25408F"/>
                </a:solidFill>
              </a:rPr>
              <a:t>ZAHVALE:</a:t>
            </a:r>
            <a:endParaRPr lang="hr-HR" sz="4000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95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7FBEB-A8D1-9357-5031-EDE21BCB3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44E08944-889A-CFFD-0EE0-7591A41BE6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2535248"/>
              </p:ext>
            </p:extLst>
          </p:nvPr>
        </p:nvGraphicFramePr>
        <p:xfrm>
          <a:off x="1528416" y="1920205"/>
          <a:ext cx="5440334" cy="4137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3CCBC465-026D-C971-C166-F718A2AB0A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6167957"/>
              </p:ext>
            </p:extLst>
          </p:nvPr>
        </p:nvGraphicFramePr>
        <p:xfrm>
          <a:off x="7344231" y="1920204"/>
          <a:ext cx="4622483" cy="4137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3216429F-374D-424D-BAD7-8942775D4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990" y="221800"/>
            <a:ext cx="9825383" cy="1325563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rgbClr val="25408F"/>
                </a:solidFill>
              </a:rPr>
              <a:t>ZAHVALE:</a:t>
            </a:r>
            <a:endParaRPr lang="hr-HR" sz="4000" dirty="0">
              <a:solidFill>
                <a:srgbClr val="25408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BCFCEC-AAAC-4D5F-9BBC-160198AFBD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946" y="0"/>
            <a:ext cx="3565054" cy="192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0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7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Srce DEI 2025">
      <a:dk1>
        <a:srgbClr val="58585A"/>
      </a:dk1>
      <a:lt1>
        <a:srgbClr val="FFFFFF"/>
      </a:lt1>
      <a:dk2>
        <a:srgbClr val="58585A"/>
      </a:dk2>
      <a:lt2>
        <a:srgbClr val="FFFFFF"/>
      </a:lt2>
      <a:accent1>
        <a:srgbClr val="4CC0AD"/>
      </a:accent1>
      <a:accent2>
        <a:srgbClr val="E39717"/>
      </a:accent2>
      <a:accent3>
        <a:srgbClr val="D71635"/>
      </a:accent3>
      <a:accent4>
        <a:srgbClr val="80C342"/>
      </a:accent4>
      <a:accent5>
        <a:srgbClr val="00AB4E"/>
      </a:accent5>
      <a:accent6>
        <a:srgbClr val="B04C46"/>
      </a:accent6>
      <a:hlink>
        <a:srgbClr val="D71635"/>
      </a:hlink>
      <a:folHlink>
        <a:srgbClr val="D71635"/>
      </a:folHlink>
    </a:clrScheme>
    <a:fontScheme name="Srce DEI 202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ija Srce DEI 2025 - template.potx" id="{BBBB45DD-281A-4CE2-8EDC-F22CF8D79447}" vid="{B79A2DEE-1C44-403F-86B5-DE4AB27586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Prezentacija Srce DEI 2025 - template</Template>
  <TotalTime>1655</TotalTime>
  <Words>356</Words>
  <Application>Microsoft Office PowerPoint</Application>
  <PresentationFormat>Widescreen</PresentationFormat>
  <Paragraphs>86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-apple-system</vt:lpstr>
      <vt:lpstr>Arial</vt:lpstr>
      <vt:lpstr>Calibri</vt:lpstr>
      <vt:lpstr>Roboto</vt:lpstr>
      <vt:lpstr>Wingdings</vt:lpstr>
      <vt:lpstr>Office Theme</vt:lpstr>
      <vt:lpstr>Dani e‑infrastrukture Srce DEI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JOŠ:</vt:lpstr>
      <vt:lpstr>ZAHVALE:</vt:lpstr>
      <vt:lpstr>ZAHVALE: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Dani e‑infrastrukture Srce DEI 2025</dc:title>
  <dc:creator>Slaven Mihaljević</dc:creator>
  <cp:lastModifiedBy>Slaven Mihaljević</cp:lastModifiedBy>
  <cp:revision>36</cp:revision>
  <dcterms:created xsi:type="dcterms:W3CDTF">2025-03-23T09:50:42Z</dcterms:created>
  <dcterms:modified xsi:type="dcterms:W3CDTF">2025-03-25T09:17:43Z</dcterms:modified>
</cp:coreProperties>
</file>