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62" r:id="rId4"/>
    <p:sldId id="268" r:id="rId5"/>
    <p:sldId id="263" r:id="rId6"/>
    <p:sldId id="265" r:id="rId7"/>
    <p:sldId id="333" r:id="rId8"/>
    <p:sldId id="269" r:id="rId9"/>
    <p:sldId id="271" r:id="rId10"/>
    <p:sldId id="273" r:id="rId11"/>
    <p:sldId id="266" r:id="rId12"/>
    <p:sldId id="267" r:id="rId13"/>
    <p:sldId id="264" r:id="rId14"/>
    <p:sldId id="258" r:id="rId15"/>
    <p:sldId id="285" r:id="rId16"/>
    <p:sldId id="339" r:id="rId17"/>
    <p:sldId id="340" r:id="rId18"/>
    <p:sldId id="299" r:id="rId19"/>
    <p:sldId id="295" r:id="rId20"/>
    <p:sldId id="297" r:id="rId21"/>
    <p:sldId id="298" r:id="rId22"/>
    <p:sldId id="296" r:id="rId23"/>
    <p:sldId id="288" r:id="rId24"/>
    <p:sldId id="327" r:id="rId25"/>
    <p:sldId id="334" r:id="rId26"/>
    <p:sldId id="335" r:id="rId27"/>
    <p:sldId id="286" r:id="rId28"/>
    <p:sldId id="305" r:id="rId29"/>
    <p:sldId id="304" r:id="rId30"/>
    <p:sldId id="336" r:id="rId31"/>
    <p:sldId id="337" r:id="rId32"/>
    <p:sldId id="338" r:id="rId33"/>
    <p:sldId id="303" r:id="rId34"/>
    <p:sldId id="280" r:id="rId35"/>
    <p:sldId id="282" r:id="rId36"/>
    <p:sldId id="341" r:id="rId37"/>
    <p:sldId id="289" r:id="rId38"/>
    <p:sldId id="332" r:id="rId39"/>
    <p:sldId id="325" r:id="rId40"/>
    <p:sldId id="328" r:id="rId41"/>
    <p:sldId id="329" r:id="rId42"/>
    <p:sldId id="330" r:id="rId43"/>
    <p:sldId id="331" r:id="rId44"/>
    <p:sldId id="326" r:id="rId45"/>
    <p:sldId id="260" r:id="rId46"/>
    <p:sldId id="261" r:id="rId4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57"/>
            <p14:sldId id="262"/>
            <p14:sldId id="268"/>
            <p14:sldId id="263"/>
            <p14:sldId id="265"/>
            <p14:sldId id="333"/>
            <p14:sldId id="269"/>
            <p14:sldId id="271"/>
            <p14:sldId id="273"/>
            <p14:sldId id="266"/>
            <p14:sldId id="267"/>
            <p14:sldId id="264"/>
            <p14:sldId id="258"/>
            <p14:sldId id="285"/>
            <p14:sldId id="339"/>
            <p14:sldId id="340"/>
            <p14:sldId id="299"/>
            <p14:sldId id="295"/>
            <p14:sldId id="297"/>
            <p14:sldId id="298"/>
            <p14:sldId id="296"/>
            <p14:sldId id="288"/>
            <p14:sldId id="327"/>
            <p14:sldId id="334"/>
            <p14:sldId id="335"/>
            <p14:sldId id="286"/>
            <p14:sldId id="305"/>
            <p14:sldId id="304"/>
            <p14:sldId id="336"/>
            <p14:sldId id="337"/>
            <p14:sldId id="338"/>
            <p14:sldId id="303"/>
            <p14:sldId id="280"/>
            <p14:sldId id="282"/>
            <p14:sldId id="341"/>
            <p14:sldId id="289"/>
            <p14:sldId id="332"/>
            <p14:sldId id="325"/>
            <p14:sldId id="328"/>
            <p14:sldId id="329"/>
            <p14:sldId id="330"/>
            <p14:sldId id="331"/>
            <p14:sldId id="326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81257" autoAdjust="0"/>
  </p:normalViewPr>
  <p:slideViewPr>
    <p:cSldViewPr snapToGrid="0">
      <p:cViewPr varScale="1">
        <p:scale>
          <a:sx n="133" d="100"/>
          <a:sy n="133" d="100"/>
        </p:scale>
        <p:origin x="496" y="76"/>
      </p:cViewPr>
      <p:guideLst/>
    </p:cSldViewPr>
  </p:slideViewPr>
  <p:outlineViewPr>
    <p:cViewPr>
      <p:scale>
        <a:sx n="33" d="100"/>
        <a:sy n="33" d="100"/>
      </p:scale>
      <p:origin x="0" y="-161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02"/>
    </p:cViewPr>
  </p:sorterViewPr>
  <p:notesViewPr>
    <p:cSldViewPr snapToGrid="0">
      <p:cViewPr varScale="1">
        <p:scale>
          <a:sx n="79" d="100"/>
          <a:sy n="79" d="100"/>
        </p:scale>
        <p:origin x="40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" userId="81e0630b-3bfd-4814-a100-8de28171ac4d" providerId="ADAL" clId="{D87345A2-D923-4A35-B4EE-9C5548F221D1}"/>
    <pc:docChg chg="undo custSel addSld delSld modSld sldOrd modSection">
      <pc:chgData name="Marko" userId="81e0630b-3bfd-4814-a100-8de28171ac4d" providerId="ADAL" clId="{D87345A2-D923-4A35-B4EE-9C5548F221D1}" dt="2025-03-26T13:00:19.138" v="13640"/>
      <pc:docMkLst>
        <pc:docMk/>
      </pc:docMkLst>
      <pc:sldChg chg="modSp mod">
        <pc:chgData name="Marko" userId="81e0630b-3bfd-4814-a100-8de28171ac4d" providerId="ADAL" clId="{D87345A2-D923-4A35-B4EE-9C5548F221D1}" dt="2025-03-18T16:00:50.053" v="6747" actId="20577"/>
        <pc:sldMkLst>
          <pc:docMk/>
          <pc:sldMk cId="16151342" sldId="256"/>
        </pc:sldMkLst>
        <pc:spChg chg="mod">
          <ac:chgData name="Marko" userId="81e0630b-3bfd-4814-a100-8de28171ac4d" providerId="ADAL" clId="{D87345A2-D923-4A35-B4EE-9C5548F221D1}" dt="2025-03-18T16:00:50.053" v="6747" actId="20577"/>
          <ac:spMkLst>
            <pc:docMk/>
            <pc:sldMk cId="16151342" sldId="256"/>
            <ac:spMk id="3" creationId="{92473BA0-782E-4F7C-9F22-FD20652BBD32}"/>
          </ac:spMkLst>
        </pc:spChg>
      </pc:sldChg>
      <pc:sldChg chg="modSp mod">
        <pc:chgData name="Marko" userId="81e0630b-3bfd-4814-a100-8de28171ac4d" providerId="ADAL" clId="{D87345A2-D923-4A35-B4EE-9C5548F221D1}" dt="2025-03-15T11:12:05.320" v="35" actId="6549"/>
        <pc:sldMkLst>
          <pc:docMk/>
          <pc:sldMk cId="1625117402" sldId="257"/>
        </pc:sldMkLst>
        <pc:spChg chg="mod">
          <ac:chgData name="Marko" userId="81e0630b-3bfd-4814-a100-8de28171ac4d" providerId="ADAL" clId="{D87345A2-D923-4A35-B4EE-9C5548F221D1}" dt="2025-03-15T11:11:21.779" v="31" actId="20577"/>
          <ac:spMkLst>
            <pc:docMk/>
            <pc:sldMk cId="1625117402" sldId="257"/>
            <ac:spMk id="2" creationId="{77FCAD48-B375-44ED-8389-0D37C9F5D562}"/>
          </ac:spMkLst>
        </pc:spChg>
        <pc:spChg chg="mod">
          <ac:chgData name="Marko" userId="81e0630b-3bfd-4814-a100-8de28171ac4d" providerId="ADAL" clId="{D87345A2-D923-4A35-B4EE-9C5548F221D1}" dt="2025-03-15T11:12:05.320" v="35" actId="6549"/>
          <ac:spMkLst>
            <pc:docMk/>
            <pc:sldMk cId="1625117402" sldId="257"/>
            <ac:spMk id="3" creationId="{D1D54CF5-8E60-469E-8AFB-C5A50906DF81}"/>
          </ac:spMkLst>
        </pc:spChg>
      </pc:sldChg>
      <pc:sldChg chg="addSp delSp modSp mod modAnim">
        <pc:chgData name="Marko" userId="81e0630b-3bfd-4814-a100-8de28171ac4d" providerId="ADAL" clId="{D87345A2-D923-4A35-B4EE-9C5548F221D1}" dt="2025-03-25T13:00:59.128" v="11069" actId="1076"/>
        <pc:sldMkLst>
          <pc:docMk/>
          <pc:sldMk cId="852537077" sldId="258"/>
        </pc:sldMkLst>
        <pc:spChg chg="del">
          <ac:chgData name="Marko" userId="81e0630b-3bfd-4814-a100-8de28171ac4d" providerId="ADAL" clId="{D87345A2-D923-4A35-B4EE-9C5548F221D1}" dt="2025-03-16T14:09:54.574" v="1769" actId="478"/>
          <ac:spMkLst>
            <pc:docMk/>
            <pc:sldMk cId="852537077" sldId="258"/>
            <ac:spMk id="4" creationId="{35C44D54-AEC3-4642-B0C2-4E80B079FCD8}"/>
          </ac:spMkLst>
        </pc:spChg>
        <pc:spChg chg="add del mod">
          <ac:chgData name="Marko" userId="81e0630b-3bfd-4814-a100-8de28171ac4d" providerId="ADAL" clId="{D87345A2-D923-4A35-B4EE-9C5548F221D1}" dt="2025-03-16T14:37:34.501" v="1884" actId="767"/>
          <ac:spMkLst>
            <pc:docMk/>
            <pc:sldMk cId="852537077" sldId="258"/>
            <ac:spMk id="12" creationId="{DDC8E897-EDED-400E-A2F1-D36808D0F1C9}"/>
          </ac:spMkLst>
        </pc:spChg>
        <pc:spChg chg="add mo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13" creationId="{E03D1D37-66CF-4C15-B266-B59405A70984}"/>
          </ac:spMkLst>
        </pc:spChg>
        <pc:spChg chg="add del mod">
          <ac:chgData name="Marko" userId="81e0630b-3bfd-4814-a100-8de28171ac4d" providerId="ADAL" clId="{D87345A2-D923-4A35-B4EE-9C5548F221D1}" dt="2025-03-16T14:52:43.499" v="2196" actId="478"/>
          <ac:spMkLst>
            <pc:docMk/>
            <pc:sldMk cId="852537077" sldId="258"/>
            <ac:spMk id="14" creationId="{7FABCA25-DD39-462A-8567-094B9E8E8F88}"/>
          </ac:spMkLst>
        </pc:spChg>
        <pc:spChg chg="add del mod">
          <ac:chgData name="Marko" userId="81e0630b-3bfd-4814-a100-8de28171ac4d" providerId="ADAL" clId="{D87345A2-D923-4A35-B4EE-9C5548F221D1}" dt="2025-03-16T14:52:43.499" v="2196" actId="478"/>
          <ac:spMkLst>
            <pc:docMk/>
            <pc:sldMk cId="852537077" sldId="258"/>
            <ac:spMk id="15" creationId="{C753DF70-6250-4F0B-9229-9570285CD354}"/>
          </ac:spMkLst>
        </pc:spChg>
        <pc:spChg chg="add mod modVis">
          <ac:chgData name="Marko" userId="81e0630b-3bfd-4814-a100-8de28171ac4d" providerId="ADAL" clId="{D87345A2-D923-4A35-B4EE-9C5548F221D1}" dt="2025-03-25T13:00:48.537" v="11068" actId="1076"/>
          <ac:spMkLst>
            <pc:docMk/>
            <pc:sldMk cId="852537077" sldId="258"/>
            <ac:spMk id="16" creationId="{62CFB9F3-0647-436A-AD7B-9CE48693D338}"/>
          </ac:spMkLst>
        </pc:spChg>
        <pc:spChg chg="add del mod">
          <ac:chgData name="Marko" userId="81e0630b-3bfd-4814-a100-8de28171ac4d" providerId="ADAL" clId="{D87345A2-D923-4A35-B4EE-9C5548F221D1}" dt="2025-03-16T14:52:43.499" v="2196" actId="478"/>
          <ac:spMkLst>
            <pc:docMk/>
            <pc:sldMk cId="852537077" sldId="258"/>
            <ac:spMk id="17" creationId="{E82A6AF7-9F56-4E48-9CCB-9A03B9A3FDE3}"/>
          </ac:spMkLst>
        </pc:spChg>
        <pc:spChg chg="add del mod">
          <ac:chgData name="Marko" userId="81e0630b-3bfd-4814-a100-8de28171ac4d" providerId="ADAL" clId="{D87345A2-D923-4A35-B4EE-9C5548F221D1}" dt="2025-03-16T14:52:36.383" v="2193" actId="478"/>
          <ac:spMkLst>
            <pc:docMk/>
            <pc:sldMk cId="852537077" sldId="258"/>
            <ac:spMk id="18" creationId="{4C935E25-3CC9-40CE-805B-BA96D3C93B8C}"/>
          </ac:spMkLst>
        </pc:spChg>
        <pc:spChg chg="add del mod">
          <ac:chgData name="Marko" userId="81e0630b-3bfd-4814-a100-8de28171ac4d" providerId="ADAL" clId="{D87345A2-D923-4A35-B4EE-9C5548F221D1}" dt="2025-03-16T14:52:34.118" v="2192" actId="478"/>
          <ac:spMkLst>
            <pc:docMk/>
            <pc:sldMk cId="852537077" sldId="258"/>
            <ac:spMk id="19" creationId="{146B34EA-1B3C-43AC-8142-CA2D0B0BF566}"/>
          </ac:spMkLst>
        </pc:spChg>
        <pc:spChg chg="add del mod">
          <ac:chgData name="Marko" userId="81e0630b-3bfd-4814-a100-8de28171ac4d" providerId="ADAL" clId="{D87345A2-D923-4A35-B4EE-9C5548F221D1}" dt="2025-03-16T14:52:34.118" v="2192" actId="478"/>
          <ac:spMkLst>
            <pc:docMk/>
            <pc:sldMk cId="852537077" sldId="258"/>
            <ac:spMk id="20" creationId="{56C39489-30AB-4178-9DF5-84C8B8FE7AAD}"/>
          </ac:spMkLst>
        </pc:spChg>
        <pc:spChg chg="add mod">
          <ac:chgData name="Marko" userId="81e0630b-3bfd-4814-a100-8de28171ac4d" providerId="ADAL" clId="{D87345A2-D923-4A35-B4EE-9C5548F221D1}" dt="2025-03-25T13:00:59.128" v="11069" actId="1076"/>
          <ac:spMkLst>
            <pc:docMk/>
            <pc:sldMk cId="852537077" sldId="258"/>
            <ac:spMk id="20" creationId="{BF79B691-5B36-48D5-9898-DF757141536C}"/>
          </ac:spMkLst>
        </pc:spChg>
        <pc:spChg chg="add del mod">
          <ac:chgData name="Marko" userId="81e0630b-3bfd-4814-a100-8de28171ac4d" providerId="ADAL" clId="{D87345A2-D923-4A35-B4EE-9C5548F221D1}" dt="2025-03-16T14:52:34.118" v="2192" actId="478"/>
          <ac:spMkLst>
            <pc:docMk/>
            <pc:sldMk cId="852537077" sldId="258"/>
            <ac:spMk id="21" creationId="{DF3F7285-853D-4886-A557-9CEFFCD25F30}"/>
          </ac:spMkLst>
        </pc:spChg>
        <pc:spChg chg="add del mod">
          <ac:chgData name="Marko" userId="81e0630b-3bfd-4814-a100-8de28171ac4d" providerId="ADAL" clId="{D87345A2-D923-4A35-B4EE-9C5548F221D1}" dt="2025-03-16T14:52:38" v="2194" actId="478"/>
          <ac:spMkLst>
            <pc:docMk/>
            <pc:sldMk cId="852537077" sldId="258"/>
            <ac:spMk id="22" creationId="{F154D760-49F5-4C74-87ED-455F24D45369}"/>
          </ac:spMkLst>
        </pc:spChg>
        <pc:spChg chg="add mo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23" creationId="{D5DBA8E1-83E2-4E33-9784-7FA4ABD6E487}"/>
          </ac:spMkLst>
        </pc:spChg>
        <pc:spChg chg="add mo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25" creationId="{583F961C-156E-4160-BB45-1C24996B81AF}"/>
          </ac:spMkLst>
        </pc:spChg>
        <pc:spChg chg="add mo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26" creationId="{A65DEF59-4256-4455-8B86-66E265763222}"/>
          </ac:spMkLst>
        </pc:spChg>
        <pc:spChg chg="add mo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27" creationId="{320385B2-7401-49B4-B604-241DF2E68CF2}"/>
          </ac:spMkLst>
        </pc:spChg>
        <pc:spChg chg="add mo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28" creationId="{6C02DC4C-0FDA-4A66-83EC-9206C075DAEC}"/>
          </ac:spMkLst>
        </pc:spChg>
        <pc:spChg chg="add mo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29" creationId="{DD00C761-D88D-4E12-9068-47380E288722}"/>
          </ac:spMkLst>
        </pc:spChg>
        <pc:spChg chg="add mo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30" creationId="{FCF19E6F-A5F8-4722-AE28-42359D26DFC4}"/>
          </ac:spMkLst>
        </pc:spChg>
        <pc:spChg chg="add mo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31" creationId="{E651F423-0395-4052-BCC5-8D44F8EAAD26}"/>
          </ac:spMkLst>
        </pc:spChg>
        <pc:spChg chg="add mo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32" creationId="{A9392282-4F31-4648-89D5-027C3D743165}"/>
          </ac:spMkLst>
        </pc:spChg>
        <pc:spChg chg="add mod or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33" creationId="{F3D6AB4E-D225-481B-8919-8944B742E3B2}"/>
          </ac:spMkLst>
        </pc:spChg>
        <pc:spChg chg="add del mod modVis">
          <ac:chgData name="Marko" userId="81e0630b-3bfd-4814-a100-8de28171ac4d" providerId="ADAL" clId="{D87345A2-D923-4A35-B4EE-9C5548F221D1}" dt="2025-03-19T14:51:43.923" v="8863" actId="478"/>
          <ac:spMkLst>
            <pc:docMk/>
            <pc:sldMk cId="852537077" sldId="258"/>
            <ac:spMk id="34" creationId="{22ECE426-5672-498A-B5EE-6AA2A45869B0}"/>
          </ac:spMkLst>
        </pc:spChg>
        <pc:spChg chg="add mod or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35" creationId="{DF612E89-10C8-40E9-9F12-2EF87350DDD2}"/>
          </ac:spMkLst>
        </pc:spChg>
        <pc:spChg chg="add mo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36" creationId="{EAF70F87-129F-4E3D-966A-D221AD097700}"/>
          </ac:spMkLst>
        </pc:spChg>
        <pc:spChg chg="add mod modVis">
          <ac:chgData name="Marko" userId="81e0630b-3bfd-4814-a100-8de28171ac4d" providerId="ADAL" clId="{D87345A2-D923-4A35-B4EE-9C5548F221D1}" dt="2025-03-19T14:51:45.903" v="8864" actId="33935"/>
          <ac:spMkLst>
            <pc:docMk/>
            <pc:sldMk cId="852537077" sldId="258"/>
            <ac:spMk id="37" creationId="{551BADB0-0554-43F2-9A47-3A9608D0F5BE}"/>
          </ac:spMkLst>
        </pc:spChg>
        <pc:graphicFrameChg chg="add del mod modGraphic">
          <ac:chgData name="Marko" userId="81e0630b-3bfd-4814-a100-8de28171ac4d" providerId="ADAL" clId="{D87345A2-D923-4A35-B4EE-9C5548F221D1}" dt="2025-03-16T11:03:42.778" v="1704" actId="478"/>
          <ac:graphicFrameMkLst>
            <pc:docMk/>
            <pc:sldMk cId="852537077" sldId="258"/>
            <ac:graphicFrameMk id="2" creationId="{BF103266-F565-498D-A395-8F742CDF9EF7}"/>
          </ac:graphicFrameMkLst>
        </pc:graphicFrameChg>
        <pc:graphicFrameChg chg="add mod modVis modGraphic">
          <ac:chgData name="Marko" userId="81e0630b-3bfd-4814-a100-8de28171ac4d" providerId="ADAL" clId="{D87345A2-D923-4A35-B4EE-9C5548F221D1}" dt="2025-03-19T14:51:45.903" v="8864" actId="33935"/>
          <ac:graphicFrameMkLst>
            <pc:docMk/>
            <pc:sldMk cId="852537077" sldId="258"/>
            <ac:graphicFrameMk id="3" creationId="{209C9A1F-932E-4709-A08A-96B8DFC2E732}"/>
          </ac:graphicFrameMkLst>
        </pc:graphicFrameChg>
        <pc:graphicFrameChg chg="add del mod modGraphic">
          <ac:chgData name="Marko" userId="81e0630b-3bfd-4814-a100-8de28171ac4d" providerId="ADAL" clId="{D87345A2-D923-4A35-B4EE-9C5548F221D1}" dt="2025-03-16T11:11:11.087" v="1764" actId="1032"/>
          <ac:graphicFrameMkLst>
            <pc:docMk/>
            <pc:sldMk cId="852537077" sldId="258"/>
            <ac:graphicFrameMk id="5" creationId="{7DA79FA2-64A6-4EB0-A9CB-A5EC9242B1A3}"/>
          </ac:graphicFrameMkLst>
        </pc:graphicFrameChg>
        <pc:graphicFrameChg chg="add del mod modGraphic">
          <ac:chgData name="Marko" userId="81e0630b-3bfd-4814-a100-8de28171ac4d" providerId="ADAL" clId="{D87345A2-D923-4A35-B4EE-9C5548F221D1}" dt="2025-03-16T14:53:42.852" v="2204" actId="478"/>
          <ac:graphicFrameMkLst>
            <pc:docMk/>
            <pc:sldMk cId="852537077" sldId="258"/>
            <ac:graphicFrameMk id="24" creationId="{A82EF589-98BC-4917-BD15-F5E903E7EF0F}"/>
          </ac:graphicFrameMkLst>
        </pc:graphicFrameChg>
        <pc:picChg chg="add mod modVis">
          <ac:chgData name="Marko" userId="81e0630b-3bfd-4814-a100-8de28171ac4d" providerId="ADAL" clId="{D87345A2-D923-4A35-B4EE-9C5548F221D1}" dt="2025-03-19T14:51:45.903" v="8864" actId="33935"/>
          <ac:picMkLst>
            <pc:docMk/>
            <pc:sldMk cId="852537077" sldId="258"/>
            <ac:picMk id="7" creationId="{C2941B25-60EF-4C0E-9DDF-5ED0706D653B}"/>
          </ac:picMkLst>
        </pc:picChg>
        <pc:picChg chg="add del mod">
          <ac:chgData name="Marko" userId="81e0630b-3bfd-4814-a100-8de28171ac4d" providerId="ADAL" clId="{D87345A2-D923-4A35-B4EE-9C5548F221D1}" dt="2025-03-16T14:45:58.152" v="2061" actId="478"/>
          <ac:picMkLst>
            <pc:docMk/>
            <pc:sldMk cId="852537077" sldId="258"/>
            <ac:picMk id="9" creationId="{15B102CE-BCAB-4FFD-B97D-D6AFDF3272BA}"/>
          </ac:picMkLst>
        </pc:picChg>
        <pc:picChg chg="add mod ord modVis">
          <ac:chgData name="Marko" userId="81e0630b-3bfd-4814-a100-8de28171ac4d" providerId="ADAL" clId="{D87345A2-D923-4A35-B4EE-9C5548F221D1}" dt="2025-03-19T14:51:45.903" v="8864" actId="33935"/>
          <ac:picMkLst>
            <pc:docMk/>
            <pc:sldMk cId="852537077" sldId="258"/>
            <ac:picMk id="11" creationId="{6CFC2502-4148-43B0-B347-317B5C91994D}"/>
          </ac:picMkLst>
        </pc:picChg>
      </pc:sldChg>
      <pc:sldChg chg="del">
        <pc:chgData name="Marko" userId="81e0630b-3bfd-4814-a100-8de28171ac4d" providerId="ADAL" clId="{D87345A2-D923-4A35-B4EE-9C5548F221D1}" dt="2025-03-16T15:16:57.261" v="2687" actId="2696"/>
        <pc:sldMkLst>
          <pc:docMk/>
          <pc:sldMk cId="4140914028" sldId="259"/>
        </pc:sldMkLst>
      </pc:sldChg>
      <pc:sldChg chg="modSp mod">
        <pc:chgData name="Marko" userId="81e0630b-3bfd-4814-a100-8de28171ac4d" providerId="ADAL" clId="{D87345A2-D923-4A35-B4EE-9C5548F221D1}" dt="2025-03-20T14:56:26.054" v="9684"/>
        <pc:sldMkLst>
          <pc:docMk/>
          <pc:sldMk cId="61094303" sldId="262"/>
        </pc:sldMkLst>
        <pc:spChg chg="mod">
          <ac:chgData name="Marko" userId="81e0630b-3bfd-4814-a100-8de28171ac4d" providerId="ADAL" clId="{D87345A2-D923-4A35-B4EE-9C5548F221D1}" dt="2025-03-20T14:54:58.394" v="9509" actId="20577"/>
          <ac:spMkLst>
            <pc:docMk/>
            <pc:sldMk cId="61094303" sldId="262"/>
            <ac:spMk id="2" creationId="{77FCAD48-B375-44ED-8389-0D37C9F5D562}"/>
          </ac:spMkLst>
        </pc:spChg>
        <pc:spChg chg="mod">
          <ac:chgData name="Marko" userId="81e0630b-3bfd-4814-a100-8de28171ac4d" providerId="ADAL" clId="{D87345A2-D923-4A35-B4EE-9C5548F221D1}" dt="2025-03-20T14:56:26.054" v="9684"/>
          <ac:spMkLst>
            <pc:docMk/>
            <pc:sldMk cId="61094303" sldId="262"/>
            <ac:spMk id="3" creationId="{D1D54CF5-8E60-469E-8AFB-C5A50906DF81}"/>
          </ac:spMkLst>
        </pc:spChg>
      </pc:sldChg>
      <pc:sldChg chg="addSp delSp modSp mod">
        <pc:chgData name="Marko" userId="81e0630b-3bfd-4814-a100-8de28171ac4d" providerId="ADAL" clId="{D87345A2-D923-4A35-B4EE-9C5548F221D1}" dt="2025-03-20T15:00:21.235" v="9762" actId="6549"/>
        <pc:sldMkLst>
          <pc:docMk/>
          <pc:sldMk cId="2962244560" sldId="263"/>
        </pc:sldMkLst>
        <pc:spChg chg="mod">
          <ac:chgData name="Marko" userId="81e0630b-3bfd-4814-a100-8de28171ac4d" providerId="ADAL" clId="{D87345A2-D923-4A35-B4EE-9C5548F221D1}" dt="2025-03-15T11:14:47.187" v="67"/>
          <ac:spMkLst>
            <pc:docMk/>
            <pc:sldMk cId="2962244560" sldId="263"/>
            <ac:spMk id="2" creationId="{77FCAD48-B375-44ED-8389-0D37C9F5D562}"/>
          </ac:spMkLst>
        </pc:spChg>
        <pc:spChg chg="del">
          <ac:chgData name="Marko" userId="81e0630b-3bfd-4814-a100-8de28171ac4d" providerId="ADAL" clId="{D87345A2-D923-4A35-B4EE-9C5548F221D1}" dt="2025-03-15T11:15:26.637" v="76"/>
          <ac:spMkLst>
            <pc:docMk/>
            <pc:sldMk cId="2962244560" sldId="263"/>
            <ac:spMk id="3" creationId="{D1D54CF5-8E60-469E-8AFB-C5A50906DF81}"/>
          </ac:spMkLst>
        </pc:spChg>
        <pc:spChg chg="add mod">
          <ac:chgData name="Marko" userId="81e0630b-3bfd-4814-a100-8de28171ac4d" providerId="ADAL" clId="{D87345A2-D923-4A35-B4EE-9C5548F221D1}" dt="2025-03-20T15:00:21.235" v="9762" actId="6549"/>
          <ac:spMkLst>
            <pc:docMk/>
            <pc:sldMk cId="2962244560" sldId="263"/>
            <ac:spMk id="5" creationId="{C7919AB2-02DB-41FB-B834-0B7906D00A16}"/>
          </ac:spMkLst>
        </pc:spChg>
        <pc:picChg chg="add mod">
          <ac:chgData name="Marko" userId="81e0630b-3bfd-4814-a100-8de28171ac4d" providerId="ADAL" clId="{D87345A2-D923-4A35-B4EE-9C5548F221D1}" dt="2025-03-15T11:15:30.029" v="77" actId="1076"/>
          <ac:picMkLst>
            <pc:docMk/>
            <pc:sldMk cId="2962244560" sldId="263"/>
            <ac:picMk id="4" creationId="{5F466E69-0372-437F-90BB-DCEE54EDB554}"/>
          </ac:picMkLst>
        </pc:picChg>
      </pc:sldChg>
      <pc:sldChg chg="modSp mod">
        <pc:chgData name="Marko" userId="81e0630b-3bfd-4814-a100-8de28171ac4d" providerId="ADAL" clId="{D87345A2-D923-4A35-B4EE-9C5548F221D1}" dt="2025-03-25T12:57:39.235" v="11048" actId="20577"/>
        <pc:sldMkLst>
          <pc:docMk/>
          <pc:sldMk cId="1271987650" sldId="264"/>
        </pc:sldMkLst>
        <pc:spChg chg="mod">
          <ac:chgData name="Marko" userId="81e0630b-3bfd-4814-a100-8de28171ac4d" providerId="ADAL" clId="{D87345A2-D923-4A35-B4EE-9C5548F221D1}" dt="2025-03-25T12:57:39.235" v="11048" actId="20577"/>
          <ac:spMkLst>
            <pc:docMk/>
            <pc:sldMk cId="1271987650" sldId="264"/>
            <ac:spMk id="2" creationId="{77FCAD48-B375-44ED-8389-0D37C9F5D562}"/>
          </ac:spMkLst>
        </pc:spChg>
        <pc:spChg chg="mod">
          <ac:chgData name="Marko" userId="81e0630b-3bfd-4814-a100-8de28171ac4d" providerId="ADAL" clId="{D87345A2-D923-4A35-B4EE-9C5548F221D1}" dt="2025-03-18T16:10:48.730" v="6865" actId="20577"/>
          <ac:spMkLst>
            <pc:docMk/>
            <pc:sldMk cId="1271987650" sldId="264"/>
            <ac:spMk id="3" creationId="{D1D54CF5-8E60-469E-8AFB-C5A50906DF81}"/>
          </ac:spMkLst>
        </pc:spChg>
      </pc:sldChg>
      <pc:sldChg chg="modSp mod">
        <pc:chgData name="Marko" userId="81e0630b-3bfd-4814-a100-8de28171ac4d" providerId="ADAL" clId="{D87345A2-D923-4A35-B4EE-9C5548F221D1}" dt="2025-03-19T14:23:56.959" v="8703" actId="20577"/>
        <pc:sldMkLst>
          <pc:docMk/>
          <pc:sldMk cId="637068266" sldId="265"/>
        </pc:sldMkLst>
        <pc:spChg chg="mod">
          <ac:chgData name="Marko" userId="81e0630b-3bfd-4814-a100-8de28171ac4d" providerId="ADAL" clId="{D87345A2-D923-4A35-B4EE-9C5548F221D1}" dt="2025-03-15T11:17:20.390" v="88"/>
          <ac:spMkLst>
            <pc:docMk/>
            <pc:sldMk cId="637068266" sldId="265"/>
            <ac:spMk id="2" creationId="{77FCAD48-B375-44ED-8389-0D37C9F5D562}"/>
          </ac:spMkLst>
        </pc:spChg>
        <pc:spChg chg="mod">
          <ac:chgData name="Marko" userId="81e0630b-3bfd-4814-a100-8de28171ac4d" providerId="ADAL" clId="{D87345A2-D923-4A35-B4EE-9C5548F221D1}" dt="2025-03-19T14:23:56.959" v="8703" actId="20577"/>
          <ac:spMkLst>
            <pc:docMk/>
            <pc:sldMk cId="637068266" sldId="265"/>
            <ac:spMk id="3" creationId="{D1D54CF5-8E60-469E-8AFB-C5A50906DF81}"/>
          </ac:spMkLst>
        </pc:spChg>
      </pc:sldChg>
      <pc:sldChg chg="addSp delSp modSp mod ord modNotesTx">
        <pc:chgData name="Marko" userId="81e0630b-3bfd-4814-a100-8de28171ac4d" providerId="ADAL" clId="{D87345A2-D923-4A35-B4EE-9C5548F221D1}" dt="2025-03-15T13:54:01.729" v="909" actId="20577"/>
        <pc:sldMkLst>
          <pc:docMk/>
          <pc:sldMk cId="3057190880" sldId="266"/>
        </pc:sldMkLst>
        <pc:spChg chg="mod">
          <ac:chgData name="Marko" userId="81e0630b-3bfd-4814-a100-8de28171ac4d" providerId="ADAL" clId="{D87345A2-D923-4A35-B4EE-9C5548F221D1}" dt="2025-03-15T13:17:42.848" v="480" actId="20577"/>
          <ac:spMkLst>
            <pc:docMk/>
            <pc:sldMk cId="3057190880" sldId="266"/>
            <ac:spMk id="2" creationId="{77FCAD48-B375-44ED-8389-0D37C9F5D562}"/>
          </ac:spMkLst>
        </pc:spChg>
        <pc:spChg chg="add del mod">
          <ac:chgData name="Marko" userId="81e0630b-3bfd-4814-a100-8de28171ac4d" providerId="ADAL" clId="{D87345A2-D923-4A35-B4EE-9C5548F221D1}" dt="2025-03-15T13:54:01.729" v="909" actId="20577"/>
          <ac:spMkLst>
            <pc:docMk/>
            <pc:sldMk cId="3057190880" sldId="266"/>
            <ac:spMk id="3" creationId="{D1D54CF5-8E60-469E-8AFB-C5A50906DF81}"/>
          </ac:spMkLst>
        </pc:spChg>
        <pc:spChg chg="add del mod">
          <ac:chgData name="Marko" userId="81e0630b-3bfd-4814-a100-8de28171ac4d" providerId="ADAL" clId="{D87345A2-D923-4A35-B4EE-9C5548F221D1}" dt="2025-03-15T13:16:53.957" v="474"/>
          <ac:spMkLst>
            <pc:docMk/>
            <pc:sldMk cId="3057190880" sldId="266"/>
            <ac:spMk id="4" creationId="{9591FCC1-61A0-4619-89BA-2DB84656CA20}"/>
          </ac:spMkLst>
        </pc:spChg>
      </pc:sldChg>
      <pc:sldChg chg="modSp mod">
        <pc:chgData name="Marko" userId="81e0630b-3bfd-4814-a100-8de28171ac4d" providerId="ADAL" clId="{D87345A2-D923-4A35-B4EE-9C5548F221D1}" dt="2025-03-19T14:48:53.051" v="8852" actId="20577"/>
        <pc:sldMkLst>
          <pc:docMk/>
          <pc:sldMk cId="3983660489" sldId="267"/>
        </pc:sldMkLst>
        <pc:spChg chg="mod">
          <ac:chgData name="Marko" userId="81e0630b-3bfd-4814-a100-8de28171ac4d" providerId="ADAL" clId="{D87345A2-D923-4A35-B4EE-9C5548F221D1}" dt="2025-03-15T13:34:44.533" v="695" actId="20577"/>
          <ac:spMkLst>
            <pc:docMk/>
            <pc:sldMk cId="3983660489" sldId="267"/>
            <ac:spMk id="2" creationId="{77FCAD48-B375-44ED-8389-0D37C9F5D562}"/>
          </ac:spMkLst>
        </pc:spChg>
        <pc:spChg chg="mod">
          <ac:chgData name="Marko" userId="81e0630b-3bfd-4814-a100-8de28171ac4d" providerId="ADAL" clId="{D87345A2-D923-4A35-B4EE-9C5548F221D1}" dt="2025-03-19T14:48:53.051" v="8852" actId="20577"/>
          <ac:spMkLst>
            <pc:docMk/>
            <pc:sldMk cId="3983660489" sldId="267"/>
            <ac:spMk id="3" creationId="{D1D54CF5-8E60-469E-8AFB-C5A50906DF81}"/>
          </ac:spMkLst>
        </pc:spChg>
      </pc:sldChg>
      <pc:sldChg chg="addSp delSp modSp add mod">
        <pc:chgData name="Marko" userId="81e0630b-3bfd-4814-a100-8de28171ac4d" providerId="ADAL" clId="{D87345A2-D923-4A35-B4EE-9C5548F221D1}" dt="2025-03-26T11:50:40.265" v="13625" actId="1076"/>
        <pc:sldMkLst>
          <pc:docMk/>
          <pc:sldMk cId="1528179085" sldId="268"/>
        </pc:sldMkLst>
        <pc:spChg chg="mod">
          <ac:chgData name="Marko" userId="81e0630b-3bfd-4814-a100-8de28171ac4d" providerId="ADAL" clId="{D87345A2-D923-4A35-B4EE-9C5548F221D1}" dt="2025-03-15T11:27:09.301" v="209" actId="20577"/>
          <ac:spMkLst>
            <pc:docMk/>
            <pc:sldMk cId="1528179085" sldId="268"/>
            <ac:spMk id="2" creationId="{77FCAD48-B375-44ED-8389-0D37C9F5D562}"/>
          </ac:spMkLst>
        </pc:spChg>
        <pc:spChg chg="del mod">
          <ac:chgData name="Marko" userId="81e0630b-3bfd-4814-a100-8de28171ac4d" providerId="ADAL" clId="{D87345A2-D923-4A35-B4EE-9C5548F221D1}" dt="2025-03-15T11:23:43.379" v="126" actId="3680"/>
          <ac:spMkLst>
            <pc:docMk/>
            <pc:sldMk cId="1528179085" sldId="268"/>
            <ac:spMk id="3" creationId="{D1D54CF5-8E60-469E-8AFB-C5A50906DF81}"/>
          </ac:spMkLst>
        </pc:spChg>
        <pc:spChg chg="add del mod">
          <ac:chgData name="Marko" userId="81e0630b-3bfd-4814-a100-8de28171ac4d" providerId="ADAL" clId="{D87345A2-D923-4A35-B4EE-9C5548F221D1}" dt="2025-03-15T11:25:32.366" v="192" actId="767"/>
          <ac:spMkLst>
            <pc:docMk/>
            <pc:sldMk cId="1528179085" sldId="268"/>
            <ac:spMk id="5" creationId="{4B59B95C-3E6E-43FD-84EB-43C99F2A3215}"/>
          </ac:spMkLst>
        </pc:spChg>
        <pc:spChg chg="add del mod modVis">
          <ac:chgData name="Marko" userId="81e0630b-3bfd-4814-a100-8de28171ac4d" providerId="ADAL" clId="{D87345A2-D923-4A35-B4EE-9C5548F221D1}" dt="2025-03-26T11:50:13.440" v="13623" actId="478"/>
          <ac:spMkLst>
            <pc:docMk/>
            <pc:sldMk cId="1528179085" sldId="268"/>
            <ac:spMk id="5" creationId="{C53E1CA7-11CB-455C-A282-6DB05ECD3792}"/>
          </ac:spMkLst>
        </pc:spChg>
        <pc:spChg chg="add mod">
          <ac:chgData name="Marko" userId="81e0630b-3bfd-4814-a100-8de28171ac4d" providerId="ADAL" clId="{D87345A2-D923-4A35-B4EE-9C5548F221D1}" dt="2025-03-26T11:50:40.265" v="13625" actId="1076"/>
          <ac:spMkLst>
            <pc:docMk/>
            <pc:sldMk cId="1528179085" sldId="268"/>
            <ac:spMk id="6" creationId="{87AA920E-A662-43B3-970C-22E137BF8EC9}"/>
          </ac:spMkLst>
        </pc:spChg>
        <pc:graphicFrameChg chg="add del mod ord modGraphic">
          <ac:chgData name="Marko" userId="81e0630b-3bfd-4814-a100-8de28171ac4d" providerId="ADAL" clId="{D87345A2-D923-4A35-B4EE-9C5548F221D1}" dt="2025-03-26T11:49:25.939" v="13616" actId="478"/>
          <ac:graphicFrameMkLst>
            <pc:docMk/>
            <pc:sldMk cId="1528179085" sldId="268"/>
            <ac:graphicFrameMk id="4" creationId="{131BF410-5242-48B7-9B9B-CDF5FA58EB91}"/>
          </ac:graphicFrameMkLst>
        </pc:graphicFrameChg>
      </pc:sldChg>
      <pc:sldChg chg="modSp add mod modNotesTx">
        <pc:chgData name="Marko" userId="81e0630b-3bfd-4814-a100-8de28171ac4d" providerId="ADAL" clId="{D87345A2-D923-4A35-B4EE-9C5548F221D1}" dt="2025-03-20T15:10:58.479" v="9832" actId="20577"/>
        <pc:sldMkLst>
          <pc:docMk/>
          <pc:sldMk cId="2050190003" sldId="269"/>
        </pc:sldMkLst>
        <pc:spChg chg="mod">
          <ac:chgData name="Marko" userId="81e0630b-3bfd-4814-a100-8de28171ac4d" providerId="ADAL" clId="{D87345A2-D923-4A35-B4EE-9C5548F221D1}" dt="2025-03-15T13:46:04.393" v="748" actId="20577"/>
          <ac:spMkLst>
            <pc:docMk/>
            <pc:sldMk cId="2050190003" sldId="269"/>
            <ac:spMk id="2" creationId="{77FCAD48-B375-44ED-8389-0D37C9F5D562}"/>
          </ac:spMkLst>
        </pc:spChg>
        <pc:spChg chg="mod">
          <ac:chgData name="Marko" userId="81e0630b-3bfd-4814-a100-8de28171ac4d" providerId="ADAL" clId="{D87345A2-D923-4A35-B4EE-9C5548F221D1}" dt="2025-03-15T14:25:59.235" v="1114" actId="27636"/>
          <ac:spMkLst>
            <pc:docMk/>
            <pc:sldMk cId="2050190003" sldId="269"/>
            <ac:spMk id="3" creationId="{D1D54CF5-8E60-469E-8AFB-C5A50906DF81}"/>
          </ac:spMkLst>
        </pc:spChg>
      </pc:sldChg>
      <pc:sldChg chg="modSp add del mod">
        <pc:chgData name="Marko" userId="81e0630b-3bfd-4814-a100-8de28171ac4d" providerId="ADAL" clId="{D87345A2-D923-4A35-B4EE-9C5548F221D1}" dt="2025-03-16T10:41:10.100" v="1368" actId="2696"/>
        <pc:sldMkLst>
          <pc:docMk/>
          <pc:sldMk cId="1326103435" sldId="270"/>
        </pc:sldMkLst>
        <pc:spChg chg="mod">
          <ac:chgData name="Marko" userId="81e0630b-3bfd-4814-a100-8de28171ac4d" providerId="ADAL" clId="{D87345A2-D923-4A35-B4EE-9C5548F221D1}" dt="2025-03-15T19:00:07.334" v="1359" actId="20577"/>
          <ac:spMkLst>
            <pc:docMk/>
            <pc:sldMk cId="1326103435" sldId="270"/>
            <ac:spMk id="3" creationId="{D1D54CF5-8E60-469E-8AFB-C5A50906DF81}"/>
          </ac:spMkLst>
        </pc:spChg>
      </pc:sldChg>
      <pc:sldChg chg="modSp add mod">
        <pc:chgData name="Marko" userId="81e0630b-3bfd-4814-a100-8de28171ac4d" providerId="ADAL" clId="{D87345A2-D923-4A35-B4EE-9C5548F221D1}" dt="2025-03-25T12:47:54.458" v="11013" actId="15"/>
        <pc:sldMkLst>
          <pc:docMk/>
          <pc:sldMk cId="1576993422" sldId="271"/>
        </pc:sldMkLst>
        <pc:spChg chg="mod">
          <ac:chgData name="Marko" userId="81e0630b-3bfd-4814-a100-8de28171ac4d" providerId="ADAL" clId="{D87345A2-D923-4A35-B4EE-9C5548F221D1}" dt="2025-03-15T14:10:12.109" v="939"/>
          <ac:spMkLst>
            <pc:docMk/>
            <pc:sldMk cId="1576993422" sldId="271"/>
            <ac:spMk id="2" creationId="{77FCAD48-B375-44ED-8389-0D37C9F5D562}"/>
          </ac:spMkLst>
        </pc:spChg>
        <pc:spChg chg="mod">
          <ac:chgData name="Marko" userId="81e0630b-3bfd-4814-a100-8de28171ac4d" providerId="ADAL" clId="{D87345A2-D923-4A35-B4EE-9C5548F221D1}" dt="2025-03-25T12:47:54.458" v="11013" actId="15"/>
          <ac:spMkLst>
            <pc:docMk/>
            <pc:sldMk cId="1576993422" sldId="271"/>
            <ac:spMk id="3" creationId="{D1D54CF5-8E60-469E-8AFB-C5A50906DF81}"/>
          </ac:spMkLst>
        </pc:spChg>
      </pc:sldChg>
      <pc:sldChg chg="modSp add del mod">
        <pc:chgData name="Marko" userId="81e0630b-3bfd-4814-a100-8de28171ac4d" providerId="ADAL" clId="{D87345A2-D923-4A35-B4EE-9C5548F221D1}" dt="2025-03-20T15:11:03.896" v="9833" actId="2696"/>
        <pc:sldMkLst>
          <pc:docMk/>
          <pc:sldMk cId="3500380330" sldId="272"/>
        </pc:sldMkLst>
        <pc:spChg chg="mod">
          <ac:chgData name="Marko" userId="81e0630b-3bfd-4814-a100-8de28171ac4d" providerId="ADAL" clId="{D87345A2-D923-4A35-B4EE-9C5548F221D1}" dt="2025-03-15T14:38:48.795" v="1286" actId="20577"/>
          <ac:spMkLst>
            <pc:docMk/>
            <pc:sldMk cId="3500380330" sldId="272"/>
            <ac:spMk id="2" creationId="{77FCAD48-B375-44ED-8389-0D37C9F5D562}"/>
          </ac:spMkLst>
        </pc:spChg>
        <pc:spChg chg="mod">
          <ac:chgData name="Marko" userId="81e0630b-3bfd-4814-a100-8de28171ac4d" providerId="ADAL" clId="{D87345A2-D923-4A35-B4EE-9C5548F221D1}" dt="2025-03-20T15:10:31.946" v="9801" actId="27636"/>
          <ac:spMkLst>
            <pc:docMk/>
            <pc:sldMk cId="3500380330" sldId="272"/>
            <ac:spMk id="3" creationId="{D1D54CF5-8E60-469E-8AFB-C5A50906DF81}"/>
          </ac:spMkLst>
        </pc:spChg>
      </pc:sldChg>
      <pc:sldChg chg="modSp add del mod modNotesTx">
        <pc:chgData name="Marko" userId="81e0630b-3bfd-4814-a100-8de28171ac4d" providerId="ADAL" clId="{D87345A2-D923-4A35-B4EE-9C5548F221D1}" dt="2025-03-25T12:51:35.843" v="11047" actId="20577"/>
        <pc:sldMkLst>
          <pc:docMk/>
          <pc:sldMk cId="3069314303" sldId="273"/>
        </pc:sldMkLst>
        <pc:spChg chg="mod">
          <ac:chgData name="Marko" userId="81e0630b-3bfd-4814-a100-8de28171ac4d" providerId="ADAL" clId="{D87345A2-D923-4A35-B4EE-9C5548F221D1}" dt="2025-03-25T12:51:35.843" v="11047" actId="20577"/>
          <ac:spMkLst>
            <pc:docMk/>
            <pc:sldMk cId="3069314303" sldId="273"/>
            <ac:spMk id="3" creationId="{D1D54CF5-8E60-469E-8AFB-C5A50906DF81}"/>
          </ac:spMkLst>
        </pc:spChg>
      </pc:sldChg>
      <pc:sldChg chg="addSp modSp add del mod">
        <pc:chgData name="Marko" userId="81e0630b-3bfd-4814-a100-8de28171ac4d" providerId="ADAL" clId="{D87345A2-D923-4A35-B4EE-9C5548F221D1}" dt="2025-03-16T15:18:26.475" v="2721" actId="47"/>
        <pc:sldMkLst>
          <pc:docMk/>
          <pc:sldMk cId="267401703" sldId="274"/>
        </pc:sldMkLst>
        <pc:spChg chg="add mod">
          <ac:chgData name="Marko" userId="81e0630b-3bfd-4814-a100-8de28171ac4d" providerId="ADAL" clId="{D87345A2-D923-4A35-B4EE-9C5548F221D1}" dt="2025-03-16T15:17:56.983" v="2719" actId="20577"/>
          <ac:spMkLst>
            <pc:docMk/>
            <pc:sldMk cId="267401703" sldId="274"/>
            <ac:spMk id="2" creationId="{FA17AB33-98A5-46EE-AAD2-C99FE4923525}"/>
          </ac:spMkLst>
        </pc:spChg>
        <pc:spChg chg="mod">
          <ac:chgData name="Marko" userId="81e0630b-3bfd-4814-a100-8de28171ac4d" providerId="ADAL" clId="{D87345A2-D923-4A35-B4EE-9C5548F221D1}" dt="2025-03-16T15:17:04.055" v="2697" actId="20577"/>
          <ac:spMkLst>
            <pc:docMk/>
            <pc:sldMk cId="267401703" sldId="274"/>
            <ac:spMk id="4" creationId="{35C44D54-AEC3-4642-B0C2-4E80B079FCD8}"/>
          </ac:spMkLst>
        </pc:spChg>
      </pc:sldChg>
      <pc:sldChg chg="add del replId">
        <pc:chgData name="Marko" userId="81e0630b-3bfd-4814-a100-8de28171ac4d" providerId="ADAL" clId="{D87345A2-D923-4A35-B4EE-9C5548F221D1}" dt="2025-03-16T15:18:34.052" v="2722" actId="47"/>
        <pc:sldMkLst>
          <pc:docMk/>
          <pc:sldMk cId="246195618" sldId="275"/>
        </pc:sldMkLst>
      </pc:sldChg>
      <pc:sldChg chg="add del">
        <pc:chgData name="Marko" userId="81e0630b-3bfd-4814-a100-8de28171ac4d" providerId="ADAL" clId="{D87345A2-D923-4A35-B4EE-9C5548F221D1}" dt="2025-03-16T15:18:34.052" v="2722" actId="47"/>
        <pc:sldMkLst>
          <pc:docMk/>
          <pc:sldMk cId="485176983" sldId="276"/>
        </pc:sldMkLst>
      </pc:sldChg>
      <pc:sldChg chg="add del replId">
        <pc:chgData name="Marko" userId="81e0630b-3bfd-4814-a100-8de28171ac4d" providerId="ADAL" clId="{D87345A2-D923-4A35-B4EE-9C5548F221D1}" dt="2025-03-16T15:18:34.052" v="2722" actId="47"/>
        <pc:sldMkLst>
          <pc:docMk/>
          <pc:sldMk cId="347116724" sldId="277"/>
        </pc:sldMkLst>
      </pc:sldChg>
      <pc:sldChg chg="add del replId">
        <pc:chgData name="Marko" userId="81e0630b-3bfd-4814-a100-8de28171ac4d" providerId="ADAL" clId="{D87345A2-D923-4A35-B4EE-9C5548F221D1}" dt="2025-03-16T15:18:34.052" v="2722" actId="47"/>
        <pc:sldMkLst>
          <pc:docMk/>
          <pc:sldMk cId="3078876794" sldId="278"/>
        </pc:sldMkLst>
      </pc:sldChg>
      <pc:sldChg chg="add del replId">
        <pc:chgData name="Marko" userId="81e0630b-3bfd-4814-a100-8de28171ac4d" providerId="ADAL" clId="{D87345A2-D923-4A35-B4EE-9C5548F221D1}" dt="2025-03-16T15:18:34.052" v="2722" actId="47"/>
        <pc:sldMkLst>
          <pc:docMk/>
          <pc:sldMk cId="2392209028" sldId="279"/>
        </pc:sldMkLst>
      </pc:sldChg>
      <pc:sldChg chg="modSp add del mod ord">
        <pc:chgData name="Marko" userId="81e0630b-3bfd-4814-a100-8de28171ac4d" providerId="ADAL" clId="{D87345A2-D923-4A35-B4EE-9C5548F221D1}" dt="2025-03-21T08:53:01.447" v="9890" actId="13926"/>
        <pc:sldMkLst>
          <pc:docMk/>
          <pc:sldMk cId="1922336013" sldId="280"/>
        </pc:sldMkLst>
        <pc:spChg chg="mod">
          <ac:chgData name="Marko" userId="81e0630b-3bfd-4814-a100-8de28171ac4d" providerId="ADAL" clId="{D87345A2-D923-4A35-B4EE-9C5548F221D1}" dt="2025-03-21T08:53:01.447" v="9890" actId="13926"/>
          <ac:spMkLst>
            <pc:docMk/>
            <pc:sldMk cId="1922336013" sldId="280"/>
            <ac:spMk id="3" creationId="{92096065-23F8-4BB5-BAEE-B4CB815CC33B}"/>
          </ac:spMkLst>
        </pc:spChg>
      </pc:sldChg>
      <pc:sldChg chg="add del">
        <pc:chgData name="Marko" userId="81e0630b-3bfd-4814-a100-8de28171ac4d" providerId="ADAL" clId="{D87345A2-D923-4A35-B4EE-9C5548F221D1}" dt="2025-03-16T15:18:34.052" v="2722" actId="47"/>
        <pc:sldMkLst>
          <pc:docMk/>
          <pc:sldMk cId="2046626841" sldId="280"/>
        </pc:sldMkLst>
      </pc:sldChg>
      <pc:sldChg chg="add del replId">
        <pc:chgData name="Marko" userId="81e0630b-3bfd-4814-a100-8de28171ac4d" providerId="ADAL" clId="{D87345A2-D923-4A35-B4EE-9C5548F221D1}" dt="2025-03-16T15:18:34.052" v="2722" actId="47"/>
        <pc:sldMkLst>
          <pc:docMk/>
          <pc:sldMk cId="638975471" sldId="281"/>
        </pc:sldMkLst>
      </pc:sldChg>
      <pc:sldChg chg="add del replId">
        <pc:chgData name="Marko" userId="81e0630b-3bfd-4814-a100-8de28171ac4d" providerId="ADAL" clId="{D87345A2-D923-4A35-B4EE-9C5548F221D1}" dt="2025-03-16T15:18:34.052" v="2722" actId="47"/>
        <pc:sldMkLst>
          <pc:docMk/>
          <pc:sldMk cId="17397330" sldId="282"/>
        </pc:sldMkLst>
      </pc:sldChg>
      <pc:sldChg chg="addSp delSp modSp add del mod modAnim modNotesTx">
        <pc:chgData name="Marko" userId="81e0630b-3bfd-4814-a100-8de28171ac4d" providerId="ADAL" clId="{D87345A2-D923-4A35-B4EE-9C5548F221D1}" dt="2025-03-25T10:09:37.304" v="10962"/>
        <pc:sldMkLst>
          <pc:docMk/>
          <pc:sldMk cId="637484918" sldId="282"/>
        </pc:sldMkLst>
        <pc:spChg chg="mod">
          <ac:chgData name="Marko" userId="81e0630b-3bfd-4814-a100-8de28171ac4d" providerId="ADAL" clId="{D87345A2-D923-4A35-B4EE-9C5548F221D1}" dt="2025-03-16T19:11:48.586" v="4711" actId="20577"/>
          <ac:spMkLst>
            <pc:docMk/>
            <pc:sldMk cId="637484918" sldId="282"/>
            <ac:spMk id="2" creationId="{F5DC95A8-5221-4230-88B5-52B3D0BB43E5}"/>
          </ac:spMkLst>
        </pc:spChg>
        <pc:spChg chg="add mod">
          <ac:chgData name="Marko" userId="81e0630b-3bfd-4814-a100-8de28171ac4d" providerId="ADAL" clId="{D87345A2-D923-4A35-B4EE-9C5548F221D1}" dt="2025-03-21T10:42:30.112" v="10294" actId="1582"/>
          <ac:spMkLst>
            <pc:docMk/>
            <pc:sldMk cId="637484918" sldId="282"/>
            <ac:spMk id="3" creationId="{750FC916-11DF-4B65-9CE2-0BB2A64F8C65}"/>
          </ac:spMkLst>
        </pc:spChg>
        <pc:spChg chg="del mod">
          <ac:chgData name="Marko" userId="81e0630b-3bfd-4814-a100-8de28171ac4d" providerId="ADAL" clId="{D87345A2-D923-4A35-B4EE-9C5548F221D1}" dt="2025-03-16T16:24:10.910" v="3660" actId="478"/>
          <ac:spMkLst>
            <pc:docMk/>
            <pc:sldMk cId="637484918" sldId="282"/>
            <ac:spMk id="3" creationId="{755E0667-E829-4A02-ACA1-C8E1B1CA2234}"/>
          </ac:spMkLst>
        </pc:spChg>
        <pc:spChg chg="add mod ord">
          <ac:chgData name="Marko" userId="81e0630b-3bfd-4814-a100-8de28171ac4d" providerId="ADAL" clId="{D87345A2-D923-4A35-B4EE-9C5548F221D1}" dt="2025-03-16T16:24:20.490" v="3661" actId="167"/>
          <ac:spMkLst>
            <pc:docMk/>
            <pc:sldMk cId="637484918" sldId="282"/>
            <ac:spMk id="5" creationId="{192C0979-5D49-4C16-A197-0643A700C571}"/>
          </ac:spMkLst>
        </pc:spChg>
        <pc:spChg chg="mod">
          <ac:chgData name="Marko" userId="81e0630b-3bfd-4814-a100-8de28171ac4d" providerId="ADAL" clId="{D87345A2-D923-4A35-B4EE-9C5548F221D1}" dt="2025-03-18T12:30:13.721" v="5426" actId="1076"/>
          <ac:spMkLst>
            <pc:docMk/>
            <pc:sldMk cId="637484918" sldId="282"/>
            <ac:spMk id="6" creationId="{2B21E8D7-4140-451C-AA85-EC3E7F36ED27}"/>
          </ac:spMkLst>
        </pc:spChg>
        <pc:spChg chg="add mod">
          <ac:chgData name="Marko" userId="81e0630b-3bfd-4814-a100-8de28171ac4d" providerId="ADAL" clId="{D87345A2-D923-4A35-B4EE-9C5548F221D1}" dt="2025-03-21T10:43:10.968" v="10300" actId="14100"/>
          <ac:spMkLst>
            <pc:docMk/>
            <pc:sldMk cId="637484918" sldId="282"/>
            <ac:spMk id="7" creationId="{D1F1DFCC-C05B-4E22-A6AA-8B745CD11FD6}"/>
          </ac:spMkLst>
        </pc:spChg>
        <pc:spChg chg="add mod">
          <ac:chgData name="Marko" userId="81e0630b-3bfd-4814-a100-8de28171ac4d" providerId="ADAL" clId="{D87345A2-D923-4A35-B4EE-9C5548F221D1}" dt="2025-03-21T10:43:39.854" v="10304" actId="1076"/>
          <ac:spMkLst>
            <pc:docMk/>
            <pc:sldMk cId="637484918" sldId="282"/>
            <ac:spMk id="8" creationId="{42B95D44-6EFB-4AD2-8CAC-4AD5735B50EF}"/>
          </ac:spMkLst>
        </pc:spChg>
        <pc:spChg chg="mod">
          <ac:chgData name="Marko" userId="81e0630b-3bfd-4814-a100-8de28171ac4d" providerId="ADAL" clId="{D87345A2-D923-4A35-B4EE-9C5548F221D1}" dt="2025-03-18T12:30:05.886" v="5424" actId="1076"/>
          <ac:spMkLst>
            <pc:docMk/>
            <pc:sldMk cId="637484918" sldId="282"/>
            <ac:spMk id="9" creationId="{919F5A2B-6E70-4BF9-BC42-AFB36B8EF266}"/>
          </ac:spMkLst>
        </pc:spChg>
        <pc:spChg chg="add mod">
          <ac:chgData name="Marko" userId="81e0630b-3bfd-4814-a100-8de28171ac4d" providerId="ADAL" clId="{D87345A2-D923-4A35-B4EE-9C5548F221D1}" dt="2025-03-21T10:44:13.266" v="10311" actId="14100"/>
          <ac:spMkLst>
            <pc:docMk/>
            <pc:sldMk cId="637484918" sldId="282"/>
            <ac:spMk id="10" creationId="{21FF19AB-97A8-48AE-85D0-5ACF570FC51E}"/>
          </ac:spMkLst>
        </pc:spChg>
        <pc:spChg chg="add mod">
          <ac:chgData name="Marko" userId="81e0630b-3bfd-4814-a100-8de28171ac4d" providerId="ADAL" clId="{D87345A2-D923-4A35-B4EE-9C5548F221D1}" dt="2025-03-21T10:44:47.402" v="10316" actId="14100"/>
          <ac:spMkLst>
            <pc:docMk/>
            <pc:sldMk cId="637484918" sldId="282"/>
            <ac:spMk id="11" creationId="{4F4895CE-A105-4A73-95BF-522EBA16EE21}"/>
          </ac:spMkLst>
        </pc:spChg>
        <pc:spChg chg="add mod">
          <ac:chgData name="Marko" userId="81e0630b-3bfd-4814-a100-8de28171ac4d" providerId="ADAL" clId="{D87345A2-D923-4A35-B4EE-9C5548F221D1}" dt="2025-03-21T10:45:25.630" v="10323" actId="14100"/>
          <ac:spMkLst>
            <pc:docMk/>
            <pc:sldMk cId="637484918" sldId="282"/>
            <ac:spMk id="12" creationId="{F633728F-60E0-4DBC-8C80-7FFFEE4363E5}"/>
          </ac:spMkLst>
        </pc:spChg>
        <pc:spChg chg="add mod">
          <ac:chgData name="Marko" userId="81e0630b-3bfd-4814-a100-8de28171ac4d" providerId="ADAL" clId="{D87345A2-D923-4A35-B4EE-9C5548F221D1}" dt="2025-03-21T10:45:40.778" v="10327" actId="1076"/>
          <ac:spMkLst>
            <pc:docMk/>
            <pc:sldMk cId="637484918" sldId="282"/>
            <ac:spMk id="13" creationId="{F75A7599-EAB2-4903-8868-E344DDABF370}"/>
          </ac:spMkLst>
        </pc:spChg>
        <pc:spChg chg="add mod">
          <ac:chgData name="Marko" userId="81e0630b-3bfd-4814-a100-8de28171ac4d" providerId="ADAL" clId="{D87345A2-D923-4A35-B4EE-9C5548F221D1}" dt="2025-03-21T10:46:03.387" v="10331" actId="1076"/>
          <ac:spMkLst>
            <pc:docMk/>
            <pc:sldMk cId="637484918" sldId="282"/>
            <ac:spMk id="14" creationId="{503645E4-4E56-4249-914B-BAD7E8A21B75}"/>
          </ac:spMkLst>
        </pc:spChg>
      </pc:sldChg>
      <pc:sldChg chg="add del replId">
        <pc:chgData name="Marko" userId="81e0630b-3bfd-4814-a100-8de28171ac4d" providerId="ADAL" clId="{D87345A2-D923-4A35-B4EE-9C5548F221D1}" dt="2025-03-16T15:18:34.052" v="2722" actId="47"/>
        <pc:sldMkLst>
          <pc:docMk/>
          <pc:sldMk cId="4011603084" sldId="283"/>
        </pc:sldMkLst>
      </pc:sldChg>
      <pc:sldChg chg="add del replId">
        <pc:chgData name="Marko" userId="81e0630b-3bfd-4814-a100-8de28171ac4d" providerId="ADAL" clId="{D87345A2-D923-4A35-B4EE-9C5548F221D1}" dt="2025-03-16T15:18:34.052" v="2722" actId="47"/>
        <pc:sldMkLst>
          <pc:docMk/>
          <pc:sldMk cId="2471153872" sldId="284"/>
        </pc:sldMkLst>
      </pc:sldChg>
      <pc:sldChg chg="modSp new mod modNotesTx">
        <pc:chgData name="Marko" userId="81e0630b-3bfd-4814-a100-8de28171ac4d" providerId="ADAL" clId="{D87345A2-D923-4A35-B4EE-9C5548F221D1}" dt="2025-03-26T08:25:09.871" v="13457" actId="20577"/>
        <pc:sldMkLst>
          <pc:docMk/>
          <pc:sldMk cId="2703112043" sldId="285"/>
        </pc:sldMkLst>
        <pc:spChg chg="mod">
          <ac:chgData name="Marko" userId="81e0630b-3bfd-4814-a100-8de28171ac4d" providerId="ADAL" clId="{D87345A2-D923-4A35-B4EE-9C5548F221D1}" dt="2025-03-16T15:28:29.129" v="3249" actId="20577"/>
          <ac:spMkLst>
            <pc:docMk/>
            <pc:sldMk cId="2703112043" sldId="285"/>
            <ac:spMk id="2" creationId="{96DE2FAC-BC50-4316-84EF-F0B93D3C8C49}"/>
          </ac:spMkLst>
        </pc:spChg>
        <pc:spChg chg="mod">
          <ac:chgData name="Marko" userId="81e0630b-3bfd-4814-a100-8de28171ac4d" providerId="ADAL" clId="{D87345A2-D923-4A35-B4EE-9C5548F221D1}" dt="2025-03-26T08:25:09.871" v="13457" actId="20577"/>
          <ac:spMkLst>
            <pc:docMk/>
            <pc:sldMk cId="2703112043" sldId="285"/>
            <ac:spMk id="3" creationId="{CE027850-0A24-4704-B6B6-FD59446BDC2D}"/>
          </ac:spMkLst>
        </pc:spChg>
      </pc:sldChg>
      <pc:sldChg chg="modSp add del mod">
        <pc:chgData name="Marko" userId="81e0630b-3bfd-4814-a100-8de28171ac4d" providerId="ADAL" clId="{D87345A2-D923-4A35-B4EE-9C5548F221D1}" dt="2025-03-16T15:37:47.247" v="3282" actId="47"/>
        <pc:sldMkLst>
          <pc:docMk/>
          <pc:sldMk cId="1958469672" sldId="286"/>
        </pc:sldMkLst>
        <pc:spChg chg="mod">
          <ac:chgData name="Marko" userId="81e0630b-3bfd-4814-a100-8de28171ac4d" providerId="ADAL" clId="{D87345A2-D923-4A35-B4EE-9C5548F221D1}" dt="2025-03-16T15:32:02.453" v="3280" actId="20577"/>
          <ac:spMkLst>
            <pc:docMk/>
            <pc:sldMk cId="1958469672" sldId="286"/>
            <ac:spMk id="2" creationId="{96DE2FAC-BC50-4316-84EF-F0B93D3C8C49}"/>
          </ac:spMkLst>
        </pc:spChg>
      </pc:sldChg>
      <pc:sldChg chg="delSp modSp add mod ord delAnim modAnim modNotesTx">
        <pc:chgData name="Marko" userId="81e0630b-3bfd-4814-a100-8de28171ac4d" providerId="ADAL" clId="{D87345A2-D923-4A35-B4EE-9C5548F221D1}" dt="2025-03-25T14:30:53.970" v="12710" actId="20577"/>
        <pc:sldMkLst>
          <pc:docMk/>
          <pc:sldMk cId="2906893484" sldId="286"/>
        </pc:sldMkLst>
        <pc:spChg chg="mod modVis">
          <ac:chgData name="Marko" userId="81e0630b-3bfd-4814-a100-8de28171ac4d" providerId="ADAL" clId="{D87345A2-D923-4A35-B4EE-9C5548F221D1}" dt="2025-03-16T18:45:50.944" v="4212" actId="14429"/>
          <ac:spMkLst>
            <pc:docMk/>
            <pc:sldMk cId="2906893484" sldId="286"/>
            <ac:spMk id="2" creationId="{0A6CCAC0-593A-4952-B031-8049E7500192}"/>
          </ac:spMkLst>
        </pc:spChg>
        <pc:spChg chg="mod modVis">
          <ac:chgData name="Marko" userId="81e0630b-3bfd-4814-a100-8de28171ac4d" providerId="ADAL" clId="{D87345A2-D923-4A35-B4EE-9C5548F221D1}" dt="2025-03-16T18:46:27.123" v="4219" actId="33935"/>
          <ac:spMkLst>
            <pc:docMk/>
            <pc:sldMk cId="2906893484" sldId="286"/>
            <ac:spMk id="3" creationId="{341AC73B-F95A-4E51-B262-FEEC1A14E71A}"/>
          </ac:spMkLst>
        </pc:spChg>
        <pc:spChg chg="mod modVis">
          <ac:chgData name="Marko" userId="81e0630b-3bfd-4814-a100-8de28171ac4d" providerId="ADAL" clId="{D87345A2-D923-4A35-B4EE-9C5548F221D1}" dt="2025-03-16T18:45:49.332" v="4210" actId="14429"/>
          <ac:spMkLst>
            <pc:docMk/>
            <pc:sldMk cId="2906893484" sldId="286"/>
            <ac:spMk id="5" creationId="{C252E4F0-E2B5-4F5B-8ABF-CA36E03EE7F6}"/>
          </ac:spMkLst>
        </pc:spChg>
        <pc:spChg chg="mod modVis">
          <ac:chgData name="Marko" userId="81e0630b-3bfd-4814-a100-8de28171ac4d" providerId="ADAL" clId="{D87345A2-D923-4A35-B4EE-9C5548F221D1}" dt="2025-03-16T18:45:50.278" v="4211" actId="14429"/>
          <ac:spMkLst>
            <pc:docMk/>
            <pc:sldMk cId="2906893484" sldId="286"/>
            <ac:spMk id="6" creationId="{AB3F6666-AF16-4C2F-B535-3F28E9486068}"/>
          </ac:spMkLst>
        </pc:spChg>
        <pc:spChg chg="mod modVis">
          <ac:chgData name="Marko" userId="81e0630b-3bfd-4814-a100-8de28171ac4d" providerId="ADAL" clId="{D87345A2-D923-4A35-B4EE-9C5548F221D1}" dt="2025-03-25T14:30:44.596" v="12708" actId="20577"/>
          <ac:spMkLst>
            <pc:docMk/>
            <pc:sldMk cId="2906893484" sldId="286"/>
            <ac:spMk id="7" creationId="{04A5E801-E821-480D-AE82-15C454787D5D}"/>
          </ac:spMkLst>
        </pc:spChg>
        <pc:spChg chg="mod modVis">
          <ac:chgData name="Marko" userId="81e0630b-3bfd-4814-a100-8de28171ac4d" providerId="ADAL" clId="{D87345A2-D923-4A35-B4EE-9C5548F221D1}" dt="2025-03-17T09:59:19.158" v="5112" actId="33935"/>
          <ac:spMkLst>
            <pc:docMk/>
            <pc:sldMk cId="2906893484" sldId="286"/>
            <ac:spMk id="10" creationId="{4A86D22E-EAD6-4972-BAF6-8CF32259266A}"/>
          </ac:spMkLst>
        </pc:spChg>
        <pc:spChg chg="mod modVis">
          <ac:chgData name="Marko" userId="81e0630b-3bfd-4814-a100-8de28171ac4d" providerId="ADAL" clId="{D87345A2-D923-4A35-B4EE-9C5548F221D1}" dt="2025-03-17T09:59:19.158" v="5112" actId="33935"/>
          <ac:spMkLst>
            <pc:docMk/>
            <pc:sldMk cId="2906893484" sldId="286"/>
            <ac:spMk id="13" creationId="{1D0036F8-911B-479C-8AF0-2CADD2786BAC}"/>
          </ac:spMkLst>
        </pc:spChg>
        <pc:spChg chg="mod modVis">
          <ac:chgData name="Marko" userId="81e0630b-3bfd-4814-a100-8de28171ac4d" providerId="ADAL" clId="{D87345A2-D923-4A35-B4EE-9C5548F221D1}" dt="2025-03-17T09:59:19.158" v="5112" actId="33935"/>
          <ac:spMkLst>
            <pc:docMk/>
            <pc:sldMk cId="2906893484" sldId="286"/>
            <ac:spMk id="19" creationId="{66EF023F-7F7D-492F-8307-8123538CEF91}"/>
          </ac:spMkLst>
        </pc:spChg>
        <pc:spChg chg="mod modVis">
          <ac:chgData name="Marko" userId="81e0630b-3bfd-4814-a100-8de28171ac4d" providerId="ADAL" clId="{D87345A2-D923-4A35-B4EE-9C5548F221D1}" dt="2025-03-16T18:46:27.123" v="4219" actId="33935"/>
          <ac:spMkLst>
            <pc:docMk/>
            <pc:sldMk cId="2906893484" sldId="286"/>
            <ac:spMk id="23" creationId="{9C449E1F-B5D9-452F-A3D8-12E23594A4C1}"/>
          </ac:spMkLst>
        </pc:spChg>
        <pc:spChg chg="mod modVis">
          <ac:chgData name="Marko" userId="81e0630b-3bfd-4814-a100-8de28171ac4d" providerId="ADAL" clId="{D87345A2-D923-4A35-B4EE-9C5548F221D1}" dt="2025-03-25T14:30:53.970" v="12710" actId="20577"/>
          <ac:spMkLst>
            <pc:docMk/>
            <pc:sldMk cId="2906893484" sldId="286"/>
            <ac:spMk id="26" creationId="{9C1CBDFA-5264-483E-880A-8A86DC331F6A}"/>
          </ac:spMkLst>
        </pc:spChg>
        <pc:spChg chg="del mod modVis">
          <ac:chgData name="Marko" userId="81e0630b-3bfd-4814-a100-8de28171ac4d" providerId="ADAL" clId="{D87345A2-D923-4A35-B4EE-9C5548F221D1}" dt="2025-03-16T18:43:30.369" v="4194" actId="478"/>
          <ac:spMkLst>
            <pc:docMk/>
            <pc:sldMk cId="2906893484" sldId="286"/>
            <ac:spMk id="27" creationId="{2622F715-15A7-43A3-B2A9-AFE5CA78B9BA}"/>
          </ac:spMkLst>
        </pc:spChg>
        <pc:spChg chg="del mod modVis">
          <ac:chgData name="Marko" userId="81e0630b-3bfd-4814-a100-8de28171ac4d" providerId="ADAL" clId="{D87345A2-D923-4A35-B4EE-9C5548F221D1}" dt="2025-03-16T18:43:51.993" v="4197" actId="478"/>
          <ac:spMkLst>
            <pc:docMk/>
            <pc:sldMk cId="2906893484" sldId="286"/>
            <ac:spMk id="29" creationId="{85755E20-1BBC-4EB4-B11A-D4C25CF0A021}"/>
          </ac:spMkLst>
        </pc:spChg>
        <pc:spChg chg="del mod modVis">
          <ac:chgData name="Marko" userId="81e0630b-3bfd-4814-a100-8de28171ac4d" providerId="ADAL" clId="{D87345A2-D923-4A35-B4EE-9C5548F221D1}" dt="2025-03-16T18:43:26.047" v="4192" actId="478"/>
          <ac:spMkLst>
            <pc:docMk/>
            <pc:sldMk cId="2906893484" sldId="286"/>
            <ac:spMk id="32" creationId="{0B98791E-55BA-4EEC-BB78-CF3A77981D42}"/>
          </ac:spMkLst>
        </pc:spChg>
        <pc:spChg chg="del mod modVis">
          <ac:chgData name="Marko" userId="81e0630b-3bfd-4814-a100-8de28171ac4d" providerId="ADAL" clId="{D87345A2-D923-4A35-B4EE-9C5548F221D1}" dt="2025-03-16T18:44:12.713" v="4200" actId="478"/>
          <ac:spMkLst>
            <pc:docMk/>
            <pc:sldMk cId="2906893484" sldId="286"/>
            <ac:spMk id="33" creationId="{EBBEB14F-A0B8-4D69-B821-F25C9E4C86C9}"/>
          </ac:spMkLst>
        </pc:spChg>
        <pc:spChg chg="del mod modVis">
          <ac:chgData name="Marko" userId="81e0630b-3bfd-4814-a100-8de28171ac4d" providerId="ADAL" clId="{D87345A2-D923-4A35-B4EE-9C5548F221D1}" dt="2025-03-16T18:46:03.582" v="4216" actId="478"/>
          <ac:spMkLst>
            <pc:docMk/>
            <pc:sldMk cId="2906893484" sldId="286"/>
            <ac:spMk id="38" creationId="{8F267605-77A5-4099-B3FA-7406084535B0}"/>
          </ac:spMkLst>
        </pc:spChg>
        <pc:spChg chg="del mod modVis">
          <ac:chgData name="Marko" userId="81e0630b-3bfd-4814-a100-8de28171ac4d" providerId="ADAL" clId="{D87345A2-D923-4A35-B4EE-9C5548F221D1}" dt="2025-03-16T18:45:56.909" v="4214" actId="478"/>
          <ac:spMkLst>
            <pc:docMk/>
            <pc:sldMk cId="2906893484" sldId="286"/>
            <ac:spMk id="39" creationId="{8F0B9679-D5CE-4480-B708-5B2D6D3848F4}"/>
          </ac:spMkLst>
        </pc:spChg>
        <pc:picChg chg="mod modVis">
          <ac:chgData name="Marko" userId="81e0630b-3bfd-4814-a100-8de28171ac4d" providerId="ADAL" clId="{D87345A2-D923-4A35-B4EE-9C5548F221D1}" dt="2025-03-17T09:55:52.316" v="5109" actId="1076"/>
          <ac:picMkLst>
            <pc:docMk/>
            <pc:sldMk cId="2906893484" sldId="286"/>
            <ac:picMk id="4" creationId="{1F267E9D-ACEE-4B8C-91B2-7E99DE3FB830}"/>
          </ac:picMkLst>
        </pc:picChg>
        <pc:picChg chg="mod modVis">
          <ac:chgData name="Marko" userId="81e0630b-3bfd-4814-a100-8de28171ac4d" providerId="ADAL" clId="{D87345A2-D923-4A35-B4EE-9C5548F221D1}" dt="2025-03-17T09:55:36.954" v="5106" actId="14429"/>
          <ac:picMkLst>
            <pc:docMk/>
            <pc:sldMk cId="2906893484" sldId="286"/>
            <ac:picMk id="21" creationId="{E5019E07-6CE0-41D1-BDF8-49136F27559A}"/>
          </ac:picMkLst>
        </pc:picChg>
        <pc:cxnChg chg="mod modVis">
          <ac:chgData name="Marko" userId="81e0630b-3bfd-4814-a100-8de28171ac4d" providerId="ADAL" clId="{D87345A2-D923-4A35-B4EE-9C5548F221D1}" dt="2025-03-17T09:59:19.158" v="5112" actId="33935"/>
          <ac:cxnSpMkLst>
            <pc:docMk/>
            <pc:sldMk cId="2906893484" sldId="286"/>
            <ac:cxnSpMk id="8" creationId="{E521095D-FD64-466D-A8BE-909270D12C23}"/>
          </ac:cxnSpMkLst>
        </pc:cxnChg>
        <pc:cxnChg chg="mod modVis">
          <ac:chgData name="Marko" userId="81e0630b-3bfd-4814-a100-8de28171ac4d" providerId="ADAL" clId="{D87345A2-D923-4A35-B4EE-9C5548F221D1}" dt="2025-03-17T09:59:19.158" v="5112" actId="33935"/>
          <ac:cxnSpMkLst>
            <pc:docMk/>
            <pc:sldMk cId="2906893484" sldId="286"/>
            <ac:cxnSpMk id="15" creationId="{8B446128-1283-4EA8-8E90-0C7E74350489}"/>
          </ac:cxnSpMkLst>
        </pc:cxnChg>
        <pc:cxnChg chg="mod modVis">
          <ac:chgData name="Marko" userId="81e0630b-3bfd-4814-a100-8de28171ac4d" providerId="ADAL" clId="{D87345A2-D923-4A35-B4EE-9C5548F221D1}" dt="2025-03-17T09:59:19.158" v="5112" actId="33935"/>
          <ac:cxnSpMkLst>
            <pc:docMk/>
            <pc:sldMk cId="2906893484" sldId="286"/>
            <ac:cxnSpMk id="18" creationId="{4888B3EA-659B-40B5-85D7-6EA4F77212F7}"/>
          </ac:cxnSpMkLst>
        </pc:cxnChg>
        <pc:cxnChg chg="mod modVis">
          <ac:chgData name="Marko" userId="81e0630b-3bfd-4814-a100-8de28171ac4d" providerId="ADAL" clId="{D87345A2-D923-4A35-B4EE-9C5548F221D1}" dt="2025-03-16T18:46:27.123" v="4219" actId="33935"/>
          <ac:cxnSpMkLst>
            <pc:docMk/>
            <pc:sldMk cId="2906893484" sldId="286"/>
            <ac:cxnSpMk id="22" creationId="{56E8B386-F3A2-44FD-A746-C9571EBD6F71}"/>
          </ac:cxnSpMkLst>
        </pc:cxnChg>
        <pc:cxnChg chg="del mod modVis">
          <ac:chgData name="Marko" userId="81e0630b-3bfd-4814-a100-8de28171ac4d" providerId="ADAL" clId="{D87345A2-D923-4A35-B4EE-9C5548F221D1}" dt="2025-03-16T18:43:55.171" v="4198" actId="478"/>
          <ac:cxnSpMkLst>
            <pc:docMk/>
            <pc:sldMk cId="2906893484" sldId="286"/>
            <ac:cxnSpMk id="28" creationId="{D9871890-98E6-4CBC-8678-42A2C0C60C74}"/>
          </ac:cxnSpMkLst>
        </pc:cxnChg>
        <pc:cxnChg chg="del mod modVis">
          <ac:chgData name="Marko" userId="81e0630b-3bfd-4814-a100-8de28171ac4d" providerId="ADAL" clId="{D87345A2-D923-4A35-B4EE-9C5548F221D1}" dt="2025-03-16T18:46:08.920" v="4218" actId="478"/>
          <ac:cxnSpMkLst>
            <pc:docMk/>
            <pc:sldMk cId="2906893484" sldId="286"/>
            <ac:cxnSpMk id="37" creationId="{5D386B9F-7A87-4125-8652-7D9E734FB43E}"/>
          </ac:cxnSpMkLst>
        </pc:cxnChg>
      </pc:sldChg>
      <pc:sldChg chg="addSp delSp modSp add del mod ord">
        <pc:chgData name="Marko" userId="81e0630b-3bfd-4814-a100-8de28171ac4d" providerId="ADAL" clId="{D87345A2-D923-4A35-B4EE-9C5548F221D1}" dt="2025-03-17T09:54:00.904" v="5090" actId="2696"/>
        <pc:sldMkLst>
          <pc:docMk/>
          <pc:sldMk cId="1773873645" sldId="287"/>
        </pc:sldMkLst>
        <pc:spChg chg="mod">
          <ac:chgData name="Marko" userId="81e0630b-3bfd-4814-a100-8de28171ac4d" providerId="ADAL" clId="{D87345A2-D923-4A35-B4EE-9C5548F221D1}" dt="2025-03-16T16:14:34.162" v="3571" actId="20577"/>
          <ac:spMkLst>
            <pc:docMk/>
            <pc:sldMk cId="1773873645" sldId="287"/>
            <ac:spMk id="2" creationId="{96DE2FAC-BC50-4316-84EF-F0B93D3C8C49}"/>
          </ac:spMkLst>
        </pc:spChg>
        <pc:spChg chg="del">
          <ac:chgData name="Marko" userId="81e0630b-3bfd-4814-a100-8de28171ac4d" providerId="ADAL" clId="{D87345A2-D923-4A35-B4EE-9C5548F221D1}" dt="2025-03-16T16:00:50.115" v="3509" actId="931"/>
          <ac:spMkLst>
            <pc:docMk/>
            <pc:sldMk cId="1773873645" sldId="287"/>
            <ac:spMk id="3" creationId="{CE027850-0A24-4704-B6B6-FD59446BDC2D}"/>
          </ac:spMkLst>
        </pc:spChg>
        <pc:picChg chg="add mod">
          <ac:chgData name="Marko" userId="81e0630b-3bfd-4814-a100-8de28171ac4d" providerId="ADAL" clId="{D87345A2-D923-4A35-B4EE-9C5548F221D1}" dt="2025-03-16T16:00:50.115" v="3509" actId="931"/>
          <ac:picMkLst>
            <pc:docMk/>
            <pc:sldMk cId="1773873645" sldId="287"/>
            <ac:picMk id="5" creationId="{2F9DEF91-BD23-4CA8-A45B-2B1D596C26FD}"/>
          </ac:picMkLst>
        </pc:picChg>
      </pc:sldChg>
      <pc:sldChg chg="modSp add mod replId">
        <pc:chgData name="Marko" userId="81e0630b-3bfd-4814-a100-8de28171ac4d" providerId="ADAL" clId="{D87345A2-D923-4A35-B4EE-9C5548F221D1}" dt="2025-03-18T16:16:12.589" v="6892" actId="20577"/>
        <pc:sldMkLst>
          <pc:docMk/>
          <pc:sldMk cId="845112464" sldId="288"/>
        </pc:sldMkLst>
        <pc:spChg chg="mod">
          <ac:chgData name="Marko" userId="81e0630b-3bfd-4814-a100-8de28171ac4d" providerId="ADAL" clId="{D87345A2-D923-4A35-B4EE-9C5548F221D1}" dt="2025-03-16T16:28:04.538" v="3711" actId="20577"/>
          <ac:spMkLst>
            <pc:docMk/>
            <pc:sldMk cId="845112464" sldId="288"/>
            <ac:spMk id="2" creationId="{96DE2FAC-BC50-4316-84EF-F0B93D3C8C49}"/>
          </ac:spMkLst>
        </pc:spChg>
        <pc:spChg chg="mod">
          <ac:chgData name="Marko" userId="81e0630b-3bfd-4814-a100-8de28171ac4d" providerId="ADAL" clId="{D87345A2-D923-4A35-B4EE-9C5548F221D1}" dt="2025-03-18T16:16:12.589" v="6892" actId="20577"/>
          <ac:spMkLst>
            <pc:docMk/>
            <pc:sldMk cId="845112464" sldId="288"/>
            <ac:spMk id="3" creationId="{CE027850-0A24-4704-B6B6-FD59446BDC2D}"/>
          </ac:spMkLst>
        </pc:spChg>
      </pc:sldChg>
      <pc:sldChg chg="addSp delSp modSp add mod ord">
        <pc:chgData name="Marko" userId="81e0630b-3bfd-4814-a100-8de28171ac4d" providerId="ADAL" clId="{D87345A2-D923-4A35-B4EE-9C5548F221D1}" dt="2025-03-26T12:40:05.089" v="13634"/>
        <pc:sldMkLst>
          <pc:docMk/>
          <pc:sldMk cId="1850133061" sldId="289"/>
        </pc:sldMkLst>
        <pc:spChg chg="mod">
          <ac:chgData name="Marko" userId="81e0630b-3bfd-4814-a100-8de28171ac4d" providerId="ADAL" clId="{D87345A2-D923-4A35-B4EE-9C5548F221D1}" dt="2025-03-18T12:31:03.692" v="5430" actId="20577"/>
          <ac:spMkLst>
            <pc:docMk/>
            <pc:sldMk cId="1850133061" sldId="289"/>
            <ac:spMk id="2" creationId="{96DE2FAC-BC50-4316-84EF-F0B93D3C8C49}"/>
          </ac:spMkLst>
        </pc:spChg>
        <pc:spChg chg="mod">
          <ac:chgData name="Marko" userId="81e0630b-3bfd-4814-a100-8de28171ac4d" providerId="ADAL" clId="{D87345A2-D923-4A35-B4EE-9C5548F221D1}" dt="2025-03-25T15:58:36.941" v="13441" actId="20577"/>
          <ac:spMkLst>
            <pc:docMk/>
            <pc:sldMk cId="1850133061" sldId="289"/>
            <ac:spMk id="3" creationId="{CE027850-0A24-4704-B6B6-FD59446BDC2D}"/>
          </ac:spMkLst>
        </pc:spChg>
        <pc:spChg chg="add del">
          <ac:chgData name="Marko" userId="81e0630b-3bfd-4814-a100-8de28171ac4d" providerId="ADAL" clId="{D87345A2-D923-4A35-B4EE-9C5548F221D1}" dt="2025-03-18T13:21:45.098" v="5804"/>
          <ac:spMkLst>
            <pc:docMk/>
            <pc:sldMk cId="1850133061" sldId="289"/>
            <ac:spMk id="4" creationId="{3D51E954-FA19-4F86-AC3B-D0D2C74AAE6B}"/>
          </ac:spMkLst>
        </pc:spChg>
        <pc:graphicFrameChg chg="del mod">
          <ac:chgData name="Marko" userId="81e0630b-3bfd-4814-a100-8de28171ac4d" providerId="ADAL" clId="{D87345A2-D923-4A35-B4EE-9C5548F221D1}" dt="2025-03-18T18:18:42.078" v="6915" actId="478"/>
          <ac:graphicFrameMkLst>
            <pc:docMk/>
            <pc:sldMk cId="1850133061" sldId="289"/>
            <ac:graphicFrameMk id="5" creationId="{8B2E4D43-931F-4D15-B969-D9210CBF51DB}"/>
          </ac:graphicFrameMkLst>
        </pc:graphicFrameChg>
      </pc:sldChg>
      <pc:sldChg chg="modSp add del mod replId">
        <pc:chgData name="Marko" userId="81e0630b-3bfd-4814-a100-8de28171ac4d" providerId="ADAL" clId="{D87345A2-D923-4A35-B4EE-9C5548F221D1}" dt="2025-03-19T13:01:23.121" v="7358" actId="47"/>
        <pc:sldMkLst>
          <pc:docMk/>
          <pc:sldMk cId="2908649907" sldId="290"/>
        </pc:sldMkLst>
        <pc:spChg chg="mod">
          <ac:chgData name="Marko" userId="81e0630b-3bfd-4814-a100-8de28171ac4d" providerId="ADAL" clId="{D87345A2-D923-4A35-B4EE-9C5548F221D1}" dt="2025-03-18T14:47:28.783" v="6295" actId="20577"/>
          <ac:spMkLst>
            <pc:docMk/>
            <pc:sldMk cId="2908649907" sldId="290"/>
            <ac:spMk id="2" creationId="{96DE2FAC-BC50-4316-84EF-F0B93D3C8C49}"/>
          </ac:spMkLst>
        </pc:spChg>
        <pc:spChg chg="mod">
          <ac:chgData name="Marko" userId="81e0630b-3bfd-4814-a100-8de28171ac4d" providerId="ADAL" clId="{D87345A2-D923-4A35-B4EE-9C5548F221D1}" dt="2025-03-18T13:22:56.703" v="5811" actId="6549"/>
          <ac:spMkLst>
            <pc:docMk/>
            <pc:sldMk cId="2908649907" sldId="290"/>
            <ac:spMk id="3" creationId="{CE027850-0A24-4704-B6B6-FD59446BDC2D}"/>
          </ac:spMkLst>
        </pc:spChg>
      </pc:sldChg>
      <pc:sldChg chg="addSp delSp add del mod replId">
        <pc:chgData name="Marko" userId="81e0630b-3bfd-4814-a100-8de28171ac4d" providerId="ADAL" clId="{D87345A2-D923-4A35-B4EE-9C5548F221D1}" dt="2025-03-19T13:01:25.684" v="7359" actId="47"/>
        <pc:sldMkLst>
          <pc:docMk/>
          <pc:sldMk cId="3133896053" sldId="291"/>
        </pc:sldMkLst>
        <pc:picChg chg="add del">
          <ac:chgData name="Marko" userId="81e0630b-3bfd-4814-a100-8de28171ac4d" providerId="ADAL" clId="{D87345A2-D923-4A35-B4EE-9C5548F221D1}" dt="2025-03-18T12:51:27.652" v="5446" actId="478"/>
          <ac:picMkLst>
            <pc:docMk/>
            <pc:sldMk cId="3133896053" sldId="291"/>
            <ac:picMk id="5" creationId="{91AC0FEE-76A7-4E32-B24E-64B397FA8813}"/>
          </ac:picMkLst>
        </pc:picChg>
        <pc:picChg chg="add">
          <ac:chgData name="Marko" userId="81e0630b-3bfd-4814-a100-8de28171ac4d" providerId="ADAL" clId="{D87345A2-D923-4A35-B4EE-9C5548F221D1}" dt="2025-03-18T12:51:28.397" v="5447" actId="22"/>
          <ac:picMkLst>
            <pc:docMk/>
            <pc:sldMk cId="3133896053" sldId="291"/>
            <ac:picMk id="7" creationId="{A1DA4212-CA1E-4586-B45E-4D83EFFBAFCD}"/>
          </ac:picMkLst>
        </pc:picChg>
      </pc:sldChg>
      <pc:sldChg chg="addSp delSp modSp add del mod replId">
        <pc:chgData name="Marko" userId="81e0630b-3bfd-4814-a100-8de28171ac4d" providerId="ADAL" clId="{D87345A2-D923-4A35-B4EE-9C5548F221D1}" dt="2025-03-19T13:01:34.430" v="7360" actId="47"/>
        <pc:sldMkLst>
          <pc:docMk/>
          <pc:sldMk cId="1596633541" sldId="292"/>
        </pc:sldMkLst>
        <pc:spChg chg="mod">
          <ac:chgData name="Marko" userId="81e0630b-3bfd-4814-a100-8de28171ac4d" providerId="ADAL" clId="{D87345A2-D923-4A35-B4EE-9C5548F221D1}" dt="2025-03-18T15:04:16.323" v="6531" actId="20577"/>
          <ac:spMkLst>
            <pc:docMk/>
            <pc:sldMk cId="1596633541" sldId="292"/>
            <ac:spMk id="3" creationId="{CE027850-0A24-4704-B6B6-FD59446BDC2D}"/>
          </ac:spMkLst>
        </pc:spChg>
        <pc:spChg chg="add del">
          <ac:chgData name="Marko" userId="81e0630b-3bfd-4814-a100-8de28171ac4d" providerId="ADAL" clId="{D87345A2-D923-4A35-B4EE-9C5548F221D1}" dt="2025-03-18T13:32:24.225" v="5814"/>
          <ac:spMkLst>
            <pc:docMk/>
            <pc:sldMk cId="1596633541" sldId="292"/>
            <ac:spMk id="4" creationId="{CF224906-12BE-4551-A113-B7B82ABEADA7}"/>
          </ac:spMkLst>
        </pc:spChg>
        <pc:spChg chg="add del">
          <ac:chgData name="Marko" userId="81e0630b-3bfd-4814-a100-8de28171ac4d" providerId="ADAL" clId="{D87345A2-D923-4A35-B4EE-9C5548F221D1}" dt="2025-03-18T13:50:20.880" v="5959"/>
          <ac:spMkLst>
            <pc:docMk/>
            <pc:sldMk cId="1596633541" sldId="292"/>
            <ac:spMk id="5" creationId="{18A5DD8B-6E87-4655-899D-3FC316FFA1B2}"/>
          </ac:spMkLst>
        </pc:spChg>
      </pc:sldChg>
      <pc:sldChg chg="modSp add del mod">
        <pc:chgData name="Marko" userId="81e0630b-3bfd-4814-a100-8de28171ac4d" providerId="ADAL" clId="{D87345A2-D923-4A35-B4EE-9C5548F221D1}" dt="2025-03-26T10:06:50.645" v="13470" actId="47"/>
        <pc:sldMkLst>
          <pc:docMk/>
          <pc:sldMk cId="1080058314" sldId="293"/>
        </pc:sldMkLst>
        <pc:spChg chg="mod">
          <ac:chgData name="Marko" userId="81e0630b-3bfd-4814-a100-8de28171ac4d" providerId="ADAL" clId="{D87345A2-D923-4A35-B4EE-9C5548F221D1}" dt="2025-03-16T16:03:15.693" v="3520" actId="207"/>
          <ac:spMkLst>
            <pc:docMk/>
            <pc:sldMk cId="1080058314" sldId="293"/>
            <ac:spMk id="4" creationId="{8215CFA3-3DD8-4411-80FF-FA45129BB2AC}"/>
          </ac:spMkLst>
        </pc:spChg>
        <pc:spChg chg="mod">
          <ac:chgData name="Marko" userId="81e0630b-3bfd-4814-a100-8de28171ac4d" providerId="ADAL" clId="{D87345A2-D923-4A35-B4EE-9C5548F221D1}" dt="2025-03-16T16:09:28.906" v="3542" actId="14100"/>
          <ac:spMkLst>
            <pc:docMk/>
            <pc:sldMk cId="1080058314" sldId="293"/>
            <ac:spMk id="5" creationId="{A8E0617F-00B3-4CCB-B59C-8D005A945EA7}"/>
          </ac:spMkLst>
        </pc:spChg>
        <pc:spChg chg="mod">
          <ac:chgData name="Marko" userId="81e0630b-3bfd-4814-a100-8de28171ac4d" providerId="ADAL" clId="{D87345A2-D923-4A35-B4EE-9C5548F221D1}" dt="2025-03-16T16:03:14.691" v="3518" actId="207"/>
          <ac:spMkLst>
            <pc:docMk/>
            <pc:sldMk cId="1080058314" sldId="293"/>
            <ac:spMk id="7" creationId="{AB986DDD-919B-4C1F-B20D-66994DD2E7D5}"/>
          </ac:spMkLst>
        </pc:spChg>
      </pc:sldChg>
      <pc:sldChg chg="modSp add del mod modAnim">
        <pc:chgData name="Marko" userId="81e0630b-3bfd-4814-a100-8de28171ac4d" providerId="ADAL" clId="{D87345A2-D923-4A35-B4EE-9C5548F221D1}" dt="2025-03-16T16:09:35.455" v="3543" actId="47"/>
        <pc:sldMkLst>
          <pc:docMk/>
          <pc:sldMk cId="4206527448" sldId="294"/>
        </pc:sldMkLst>
        <pc:spChg chg="mod">
          <ac:chgData name="Marko" userId="81e0630b-3bfd-4814-a100-8de28171ac4d" providerId="ADAL" clId="{D87345A2-D923-4A35-B4EE-9C5548F221D1}" dt="2025-03-16T16:09:27.911" v="3541" actId="14100"/>
          <ac:spMkLst>
            <pc:docMk/>
            <pc:sldMk cId="4206527448" sldId="294"/>
            <ac:spMk id="5" creationId="{A8E0617F-00B3-4CCB-B59C-8D005A945EA7}"/>
          </ac:spMkLst>
        </pc:spChg>
        <pc:spChg chg="mod ord">
          <ac:chgData name="Marko" userId="81e0630b-3bfd-4814-a100-8de28171ac4d" providerId="ADAL" clId="{D87345A2-D923-4A35-B4EE-9C5548F221D1}" dt="2025-03-16T16:07:42.922" v="3534" actId="14100"/>
          <ac:spMkLst>
            <pc:docMk/>
            <pc:sldMk cId="4206527448" sldId="294"/>
            <ac:spMk id="20" creationId="{483A5CF3-ADB1-402D-89F1-4B680CCDC6E4}"/>
          </ac:spMkLst>
        </pc:spChg>
        <pc:spChg chg="mod ord">
          <ac:chgData name="Marko" userId="81e0630b-3bfd-4814-a100-8de28171ac4d" providerId="ADAL" clId="{D87345A2-D923-4A35-B4EE-9C5548F221D1}" dt="2025-03-16T16:09:24.351" v="3538" actId="14100"/>
          <ac:spMkLst>
            <pc:docMk/>
            <pc:sldMk cId="4206527448" sldId="294"/>
            <ac:spMk id="37" creationId="{1D509C1C-D7DF-4AB9-B62E-1D7CCD334AC2}"/>
          </ac:spMkLst>
        </pc:spChg>
      </pc:sldChg>
      <pc:sldChg chg="modSp add mod">
        <pc:chgData name="Marko" userId="81e0630b-3bfd-4814-a100-8de28171ac4d" providerId="ADAL" clId="{D87345A2-D923-4A35-B4EE-9C5548F221D1}" dt="2025-03-19T15:00:00.349" v="8977" actId="20577"/>
        <pc:sldMkLst>
          <pc:docMk/>
          <pc:sldMk cId="1088956483" sldId="295"/>
        </pc:sldMkLst>
        <pc:spChg chg="mod">
          <ac:chgData name="Marko" userId="81e0630b-3bfd-4814-a100-8de28171ac4d" providerId="ADAL" clId="{D87345A2-D923-4A35-B4EE-9C5548F221D1}" dt="2025-03-19T15:00:00.349" v="8977" actId="20577"/>
          <ac:spMkLst>
            <pc:docMk/>
            <pc:sldMk cId="1088956483" sldId="295"/>
            <ac:spMk id="2" creationId="{31C05646-11AB-4D98-A0C1-17D1F4DC6004}"/>
          </ac:spMkLst>
        </pc:spChg>
        <pc:spChg chg="mod">
          <ac:chgData name="Marko" userId="81e0630b-3bfd-4814-a100-8de28171ac4d" providerId="ADAL" clId="{D87345A2-D923-4A35-B4EE-9C5548F221D1}" dt="2025-03-16T16:09:25.083" v="3540" actId="14100"/>
          <ac:spMkLst>
            <pc:docMk/>
            <pc:sldMk cId="1088956483" sldId="295"/>
            <ac:spMk id="5" creationId="{A8E0617F-00B3-4CCB-B59C-8D005A945EA7}"/>
          </ac:spMkLst>
        </pc:spChg>
        <pc:spChg chg="mod">
          <ac:chgData name="Marko" userId="81e0630b-3bfd-4814-a100-8de28171ac4d" providerId="ADAL" clId="{D87345A2-D923-4A35-B4EE-9C5548F221D1}" dt="2025-03-16T15:44:35.590" v="3310" actId="20577"/>
          <ac:spMkLst>
            <pc:docMk/>
            <pc:sldMk cId="1088956483" sldId="295"/>
            <ac:spMk id="17" creationId="{A9B72E95-66B3-417B-B2DF-CB240B693DFB}"/>
          </ac:spMkLst>
        </pc:spChg>
        <pc:spChg chg="mod">
          <ac:chgData name="Marko" userId="81e0630b-3bfd-4814-a100-8de28171ac4d" providerId="ADAL" clId="{D87345A2-D923-4A35-B4EE-9C5548F221D1}" dt="2025-03-16T15:58:12.850" v="3508" actId="14100"/>
          <ac:spMkLst>
            <pc:docMk/>
            <pc:sldMk cId="1088956483" sldId="295"/>
            <ac:spMk id="32" creationId="{D010BE35-FEA8-423C-BB04-53FD1ED61666}"/>
          </ac:spMkLst>
        </pc:spChg>
      </pc:sldChg>
      <pc:sldChg chg="delSp modSp add mod">
        <pc:chgData name="Marko" userId="81e0630b-3bfd-4814-a100-8de28171ac4d" providerId="ADAL" clId="{D87345A2-D923-4A35-B4EE-9C5548F221D1}" dt="2025-03-26T10:14:31.366" v="13507" actId="20577"/>
        <pc:sldMkLst>
          <pc:docMk/>
          <pc:sldMk cId="1046748739" sldId="296"/>
        </pc:sldMkLst>
        <pc:spChg chg="del">
          <ac:chgData name="Marko" userId="81e0630b-3bfd-4814-a100-8de28171ac4d" providerId="ADAL" clId="{D87345A2-D923-4A35-B4EE-9C5548F221D1}" dt="2025-03-16T15:44:06.381" v="3301" actId="478"/>
          <ac:spMkLst>
            <pc:docMk/>
            <pc:sldMk cId="1046748739" sldId="296"/>
            <ac:spMk id="13" creationId="{FD5F246A-82C0-4FBE-823C-F4F30FF5F290}"/>
          </ac:spMkLst>
        </pc:spChg>
        <pc:spChg chg="mod">
          <ac:chgData name="Marko" userId="81e0630b-3bfd-4814-a100-8de28171ac4d" providerId="ADAL" clId="{D87345A2-D923-4A35-B4EE-9C5548F221D1}" dt="2025-03-16T15:43:06.319" v="3295" actId="6549"/>
          <ac:spMkLst>
            <pc:docMk/>
            <pc:sldMk cId="1046748739" sldId="296"/>
            <ac:spMk id="33" creationId="{836E6035-3E84-4007-A20C-C2E458C9B04C}"/>
          </ac:spMkLst>
        </pc:spChg>
        <pc:graphicFrameChg chg="del">
          <ac:chgData name="Marko" userId="81e0630b-3bfd-4814-a100-8de28171ac4d" providerId="ADAL" clId="{D87345A2-D923-4A35-B4EE-9C5548F221D1}" dt="2025-03-16T15:42:33.511" v="3291" actId="478"/>
          <ac:graphicFrameMkLst>
            <pc:docMk/>
            <pc:sldMk cId="1046748739" sldId="296"/>
            <ac:graphicFrameMk id="6" creationId="{793D4588-2FCB-42EB-9BEC-59CD38BC404A}"/>
          </ac:graphicFrameMkLst>
        </pc:graphicFrameChg>
        <pc:graphicFrameChg chg="mod">
          <ac:chgData name="Marko" userId="81e0630b-3bfd-4814-a100-8de28171ac4d" providerId="ADAL" clId="{D87345A2-D923-4A35-B4EE-9C5548F221D1}" dt="2025-03-16T15:44:04.356" v="3300" actId="167"/>
          <ac:graphicFrameMkLst>
            <pc:docMk/>
            <pc:sldMk cId="1046748739" sldId="296"/>
            <ac:graphicFrameMk id="23" creationId="{E0235952-51BB-40B9-9336-3DF511F80267}"/>
          </ac:graphicFrameMkLst>
        </pc:graphicFrameChg>
        <pc:graphicFrameChg chg="mod modGraphic">
          <ac:chgData name="Marko" userId="81e0630b-3bfd-4814-a100-8de28171ac4d" providerId="ADAL" clId="{D87345A2-D923-4A35-B4EE-9C5548F221D1}" dt="2025-03-26T10:14:31.366" v="13507" actId="20577"/>
          <ac:graphicFrameMkLst>
            <pc:docMk/>
            <pc:sldMk cId="1046748739" sldId="296"/>
            <ac:graphicFrameMk id="27" creationId="{58D16051-8B2B-4530-8499-C5D1E736FBFF}"/>
          </ac:graphicFrameMkLst>
        </pc:graphicFrameChg>
      </pc:sldChg>
      <pc:sldChg chg="add del ord">
        <pc:chgData name="Marko" userId="81e0630b-3bfd-4814-a100-8de28171ac4d" providerId="ADAL" clId="{D87345A2-D923-4A35-B4EE-9C5548F221D1}" dt="2025-03-16T15:41:48.211" v="3288" actId="47"/>
        <pc:sldMkLst>
          <pc:docMk/>
          <pc:sldMk cId="3383402876" sldId="296"/>
        </pc:sldMkLst>
      </pc:sldChg>
      <pc:sldChg chg="delSp modSp add mod delAnim modNotesTx">
        <pc:chgData name="Marko" userId="81e0630b-3bfd-4814-a100-8de28171ac4d" providerId="ADAL" clId="{D87345A2-D923-4A35-B4EE-9C5548F221D1}" dt="2025-03-19T13:52:21.138" v="7894" actId="113"/>
        <pc:sldMkLst>
          <pc:docMk/>
          <pc:sldMk cId="2805698329" sldId="297"/>
        </pc:sldMkLst>
        <pc:spChg chg="mod">
          <ac:chgData name="Marko" userId="81e0630b-3bfd-4814-a100-8de28171ac4d" providerId="ADAL" clId="{D87345A2-D923-4A35-B4EE-9C5548F221D1}" dt="2025-03-16T15:48:12.794" v="3345" actId="27636"/>
          <ac:spMkLst>
            <pc:docMk/>
            <pc:sldMk cId="2805698329" sldId="297"/>
            <ac:spMk id="2" creationId="{31C05646-11AB-4D98-A0C1-17D1F4DC6004}"/>
          </ac:spMkLst>
        </pc:spChg>
        <pc:spChg chg="mod ord">
          <ac:chgData name="Marko" userId="81e0630b-3bfd-4814-a100-8de28171ac4d" providerId="ADAL" clId="{D87345A2-D923-4A35-B4EE-9C5548F221D1}" dt="2025-03-16T15:58:05.434" v="3507" actId="20577"/>
          <ac:spMkLst>
            <pc:docMk/>
            <pc:sldMk cId="2805698329" sldId="297"/>
            <ac:spMk id="3" creationId="{E712DD21-E59D-4E6E-BF20-FE0F58D2E29C}"/>
          </ac:spMkLst>
        </pc:spChg>
        <pc:spChg chg="del">
          <ac:chgData name="Marko" userId="81e0630b-3bfd-4814-a100-8de28171ac4d" providerId="ADAL" clId="{D87345A2-D923-4A35-B4EE-9C5548F221D1}" dt="2025-03-16T15:47:01.209" v="3319" actId="478"/>
          <ac:spMkLst>
            <pc:docMk/>
            <pc:sldMk cId="2805698329" sldId="297"/>
            <ac:spMk id="14" creationId="{7EA7AEF6-4774-4056-A3E0-09FCF8272392}"/>
          </ac:spMkLst>
        </pc:spChg>
        <pc:spChg chg="del">
          <ac:chgData name="Marko" userId="81e0630b-3bfd-4814-a100-8de28171ac4d" providerId="ADAL" clId="{D87345A2-D923-4A35-B4EE-9C5548F221D1}" dt="2025-03-16T15:47:14.561" v="3322" actId="478"/>
          <ac:spMkLst>
            <pc:docMk/>
            <pc:sldMk cId="2805698329" sldId="297"/>
            <ac:spMk id="15" creationId="{D31842EF-7AC1-4616-8411-511EA6C7A75F}"/>
          </ac:spMkLst>
        </pc:spChg>
        <pc:spChg chg="del">
          <ac:chgData name="Marko" userId="81e0630b-3bfd-4814-a100-8de28171ac4d" providerId="ADAL" clId="{D87345A2-D923-4A35-B4EE-9C5548F221D1}" dt="2025-03-16T15:47:17.270" v="3323" actId="478"/>
          <ac:spMkLst>
            <pc:docMk/>
            <pc:sldMk cId="2805698329" sldId="297"/>
            <ac:spMk id="16" creationId="{476045EA-5DEC-4C83-895E-3AA0469E37F5}"/>
          </ac:spMkLst>
        </pc:spChg>
        <pc:spChg chg="mod">
          <ac:chgData name="Marko" userId="81e0630b-3bfd-4814-a100-8de28171ac4d" providerId="ADAL" clId="{D87345A2-D923-4A35-B4EE-9C5548F221D1}" dt="2025-03-16T15:46:29.629" v="3316" actId="6549"/>
          <ac:spMkLst>
            <pc:docMk/>
            <pc:sldMk cId="2805698329" sldId="297"/>
            <ac:spMk id="33" creationId="{836E6035-3E84-4007-A20C-C2E458C9B04C}"/>
          </ac:spMkLst>
        </pc:spChg>
      </pc:sldChg>
      <pc:sldChg chg="modSp add mod ord modAnim">
        <pc:chgData name="Marko" userId="81e0630b-3bfd-4814-a100-8de28171ac4d" providerId="ADAL" clId="{D87345A2-D923-4A35-B4EE-9C5548F221D1}" dt="2025-03-26T10:12:27.855" v="13479" actId="20577"/>
        <pc:sldMkLst>
          <pc:docMk/>
          <pc:sldMk cId="3012040502" sldId="298"/>
        </pc:sldMkLst>
        <pc:spChg chg="mod">
          <ac:chgData name="Marko" userId="81e0630b-3bfd-4814-a100-8de28171ac4d" providerId="ADAL" clId="{D87345A2-D923-4A35-B4EE-9C5548F221D1}" dt="2025-03-16T15:52:36.792" v="3372" actId="20577"/>
          <ac:spMkLst>
            <pc:docMk/>
            <pc:sldMk cId="3012040502" sldId="298"/>
            <ac:spMk id="2" creationId="{31C05646-11AB-4D98-A0C1-17D1F4DC6004}"/>
          </ac:spMkLst>
        </pc:spChg>
        <pc:spChg chg="mod">
          <ac:chgData name="Marko" userId="81e0630b-3bfd-4814-a100-8de28171ac4d" providerId="ADAL" clId="{D87345A2-D923-4A35-B4EE-9C5548F221D1}" dt="2025-03-26T10:12:27.855" v="13479" actId="20577"/>
          <ac:spMkLst>
            <pc:docMk/>
            <pc:sldMk cId="3012040502" sldId="298"/>
            <ac:spMk id="5" creationId="{8B0C11DF-169E-4447-BCA9-88DEB356A6DB}"/>
          </ac:spMkLst>
        </pc:spChg>
      </pc:sldChg>
      <pc:sldChg chg="modSp add mod modAnim modNotesTx">
        <pc:chgData name="Marko" userId="81e0630b-3bfd-4814-a100-8de28171ac4d" providerId="ADAL" clId="{D87345A2-D923-4A35-B4EE-9C5548F221D1}" dt="2025-03-25T10:05:51.458" v="10946" actId="14"/>
        <pc:sldMkLst>
          <pc:docMk/>
          <pc:sldMk cId="4206527448" sldId="299"/>
        </pc:sldMkLst>
        <pc:spChg chg="mod modVis">
          <ac:chgData name="Marko" userId="81e0630b-3bfd-4814-a100-8de28171ac4d" providerId="ADAL" clId="{D87345A2-D923-4A35-B4EE-9C5548F221D1}" dt="2025-03-17T09:48:53.426" v="5087" actId="14429"/>
          <ac:spMkLst>
            <pc:docMk/>
            <pc:sldMk cId="4206527448" sldId="299"/>
            <ac:spMk id="2" creationId="{31C05646-11AB-4D98-A0C1-17D1F4DC6004}"/>
          </ac:spMkLst>
        </pc:spChg>
        <pc:spChg chg="mod modVis">
          <ac:chgData name="Marko" userId="81e0630b-3bfd-4814-a100-8de28171ac4d" providerId="ADAL" clId="{D87345A2-D923-4A35-B4EE-9C5548F221D1}" dt="2025-03-17T09:49:03.292" v="5089" actId="33935"/>
          <ac:spMkLst>
            <pc:docMk/>
            <pc:sldMk cId="4206527448" sldId="299"/>
            <ac:spMk id="4" creationId="{8215CFA3-3DD8-4411-80FF-FA45129BB2AC}"/>
          </ac:spMkLst>
        </pc:spChg>
        <pc:spChg chg="mod modVis">
          <ac:chgData name="Marko" userId="81e0630b-3bfd-4814-a100-8de28171ac4d" providerId="ADAL" clId="{D87345A2-D923-4A35-B4EE-9C5548F221D1}" dt="2025-03-17T09:48:51.687" v="5085" actId="14429"/>
          <ac:spMkLst>
            <pc:docMk/>
            <pc:sldMk cId="4206527448" sldId="299"/>
            <ac:spMk id="5" creationId="{A8E0617F-00B3-4CCB-B59C-8D005A945EA7}"/>
          </ac:spMkLst>
        </pc:spChg>
        <pc:spChg chg="mod modVis">
          <ac:chgData name="Marko" userId="81e0630b-3bfd-4814-a100-8de28171ac4d" providerId="ADAL" clId="{D87345A2-D923-4A35-B4EE-9C5548F221D1}" dt="2025-03-17T09:49:03.292" v="5089" actId="33935"/>
          <ac:spMkLst>
            <pc:docMk/>
            <pc:sldMk cId="4206527448" sldId="299"/>
            <ac:spMk id="7" creationId="{AB986DDD-919B-4C1F-B20D-66994DD2E7D5}"/>
          </ac:spMkLst>
        </pc:spChg>
        <pc:spChg chg="mod modVis">
          <ac:chgData name="Marko" userId="81e0630b-3bfd-4814-a100-8de28171ac4d" providerId="ADAL" clId="{D87345A2-D923-4A35-B4EE-9C5548F221D1}" dt="2025-03-17T09:49:03.292" v="5089" actId="33935"/>
          <ac:spMkLst>
            <pc:docMk/>
            <pc:sldMk cId="4206527448" sldId="299"/>
            <ac:spMk id="11" creationId="{A676C1F4-9D6F-4EE8-A448-82FDA12F0CD1}"/>
          </ac:spMkLst>
        </pc:spChg>
        <pc:spChg chg="mod modVis">
          <ac:chgData name="Marko" userId="81e0630b-3bfd-4814-a100-8de28171ac4d" providerId="ADAL" clId="{D87345A2-D923-4A35-B4EE-9C5548F221D1}" dt="2025-03-17T09:49:01.228" v="5088" actId="14100"/>
          <ac:spMkLst>
            <pc:docMk/>
            <pc:sldMk cId="4206527448" sldId="299"/>
            <ac:spMk id="20" creationId="{483A5CF3-ADB1-402D-89F1-4B680CCDC6E4}"/>
          </ac:spMkLst>
        </pc:spChg>
        <pc:spChg chg="mod modVis">
          <ac:chgData name="Marko" userId="81e0630b-3bfd-4814-a100-8de28171ac4d" providerId="ADAL" clId="{D87345A2-D923-4A35-B4EE-9C5548F221D1}" dt="2025-03-17T09:49:03.292" v="5089" actId="33935"/>
          <ac:spMkLst>
            <pc:docMk/>
            <pc:sldMk cId="4206527448" sldId="299"/>
            <ac:spMk id="35" creationId="{6529C136-3CAC-4F6E-8FA6-0CE30076C900}"/>
          </ac:spMkLst>
        </pc:spChg>
        <pc:spChg chg="mod modVis">
          <ac:chgData name="Marko" userId="81e0630b-3bfd-4814-a100-8de28171ac4d" providerId="ADAL" clId="{D87345A2-D923-4A35-B4EE-9C5548F221D1}" dt="2025-03-17T09:49:03.292" v="5089" actId="33935"/>
          <ac:spMkLst>
            <pc:docMk/>
            <pc:sldMk cId="4206527448" sldId="299"/>
            <ac:spMk id="37" creationId="{1D509C1C-D7DF-4AB9-B62E-1D7CCD334AC2}"/>
          </ac:spMkLst>
        </pc:spChg>
        <pc:spChg chg="mod modVis">
          <ac:chgData name="Marko" userId="81e0630b-3bfd-4814-a100-8de28171ac4d" providerId="ADAL" clId="{D87345A2-D923-4A35-B4EE-9C5548F221D1}" dt="2025-03-17T09:48:45.292" v="5073" actId="14429"/>
          <ac:spMkLst>
            <pc:docMk/>
            <pc:sldMk cId="4206527448" sldId="299"/>
            <ac:spMk id="40" creationId="{AA4620D3-B3E1-476C-B85C-65883BF61825}"/>
          </ac:spMkLst>
        </pc:spChg>
        <pc:spChg chg="mod modVis">
          <ac:chgData name="Marko" userId="81e0630b-3bfd-4814-a100-8de28171ac4d" providerId="ADAL" clId="{D87345A2-D923-4A35-B4EE-9C5548F221D1}" dt="2025-03-17T09:48:47.381" v="5077" actId="14429"/>
          <ac:spMkLst>
            <pc:docMk/>
            <pc:sldMk cId="4206527448" sldId="299"/>
            <ac:spMk id="48" creationId="{E5F2DB4E-487A-48A8-B7AA-ECC6E78D5F4F}"/>
          </ac:spMkLst>
        </pc:spChg>
        <pc:spChg chg="mod modVis">
          <ac:chgData name="Marko" userId="81e0630b-3bfd-4814-a100-8de28171ac4d" providerId="ADAL" clId="{D87345A2-D923-4A35-B4EE-9C5548F221D1}" dt="2025-03-17T09:48:48.741" v="5080" actId="14429"/>
          <ac:spMkLst>
            <pc:docMk/>
            <pc:sldMk cId="4206527448" sldId="299"/>
            <ac:spMk id="51" creationId="{74D4BE8A-B905-4DD1-81C8-9C1825E223BC}"/>
          </ac:spMkLst>
        </pc:spChg>
        <pc:spChg chg="mod modVis">
          <ac:chgData name="Marko" userId="81e0630b-3bfd-4814-a100-8de28171ac4d" providerId="ADAL" clId="{D87345A2-D923-4A35-B4EE-9C5548F221D1}" dt="2025-03-17T09:49:03.292" v="5089" actId="33935"/>
          <ac:spMkLst>
            <pc:docMk/>
            <pc:sldMk cId="4206527448" sldId="299"/>
            <ac:spMk id="53" creationId="{245DEE38-EA99-43AC-ABC9-873CD1D766A3}"/>
          </ac:spMkLst>
        </pc:spChg>
        <pc:spChg chg="mod modVis">
          <ac:chgData name="Marko" userId="81e0630b-3bfd-4814-a100-8de28171ac4d" providerId="ADAL" clId="{D87345A2-D923-4A35-B4EE-9C5548F221D1}" dt="2025-03-17T09:48:43.302" v="5069" actId="14429"/>
          <ac:spMkLst>
            <pc:docMk/>
            <pc:sldMk cId="4206527448" sldId="299"/>
            <ac:spMk id="55" creationId="{0C9B87C7-FCEA-47C0-9D84-D6370CD552ED}"/>
          </ac:spMkLst>
        </pc:spChg>
        <pc:spChg chg="mod modVis">
          <ac:chgData name="Marko" userId="81e0630b-3bfd-4814-a100-8de28171ac4d" providerId="ADAL" clId="{D87345A2-D923-4A35-B4EE-9C5548F221D1}" dt="2025-03-17T09:48:49.740" v="5082" actId="14429"/>
          <ac:spMkLst>
            <pc:docMk/>
            <pc:sldMk cId="4206527448" sldId="299"/>
            <ac:spMk id="58" creationId="{52EFB80E-E026-4628-BB5C-F2C978A947F1}"/>
          </ac:spMkLst>
        </pc:spChg>
        <pc:spChg chg="mod modVis">
          <ac:chgData name="Marko" userId="81e0630b-3bfd-4814-a100-8de28171ac4d" providerId="ADAL" clId="{D87345A2-D923-4A35-B4EE-9C5548F221D1}" dt="2025-03-17T09:48:51.095" v="5084" actId="14429"/>
          <ac:spMkLst>
            <pc:docMk/>
            <pc:sldMk cId="4206527448" sldId="299"/>
            <ac:spMk id="61" creationId="{C7129AFA-96D8-4F9B-B847-BD83127137E9}"/>
          </ac:spMkLst>
        </pc:spChg>
        <pc:picChg chg="mod modVis">
          <ac:chgData name="Marko" userId="81e0630b-3bfd-4814-a100-8de28171ac4d" providerId="ADAL" clId="{D87345A2-D923-4A35-B4EE-9C5548F221D1}" dt="2025-03-17T09:49:03.292" v="5089" actId="33935"/>
          <ac:picMkLst>
            <pc:docMk/>
            <pc:sldMk cId="4206527448" sldId="299"/>
            <ac:picMk id="6" creationId="{B032F049-F793-4EA0-9CAB-E29ED4365B14}"/>
          </ac:picMkLst>
        </pc:picChg>
        <pc:picChg chg="mod modVis">
          <ac:chgData name="Marko" userId="81e0630b-3bfd-4814-a100-8de28171ac4d" providerId="ADAL" clId="{D87345A2-D923-4A35-B4EE-9C5548F221D1}" dt="2025-03-17T09:48:52.449" v="5086" actId="14429"/>
          <ac:picMkLst>
            <pc:docMk/>
            <pc:sldMk cId="4206527448" sldId="299"/>
            <ac:picMk id="8" creationId="{32B7FF14-74F1-43BB-86C0-2275C2F2752A}"/>
          </ac:picMkLst>
        </pc:picChg>
        <pc:picChg chg="mod modVis">
          <ac:chgData name="Marko" userId="81e0630b-3bfd-4814-a100-8de28171ac4d" providerId="ADAL" clId="{D87345A2-D923-4A35-B4EE-9C5548F221D1}" dt="2025-03-17T09:49:03.292" v="5089" actId="33935"/>
          <ac:picMkLst>
            <pc:docMk/>
            <pc:sldMk cId="4206527448" sldId="299"/>
            <ac:picMk id="12" creationId="{1BBD5648-EB14-4644-BDBE-855DCAEF9A44}"/>
          </ac:picMkLst>
        </pc:picChg>
        <pc:cxnChg chg="mod modVis">
          <ac:chgData name="Marko" userId="81e0630b-3bfd-4814-a100-8de28171ac4d" providerId="ADAL" clId="{D87345A2-D923-4A35-B4EE-9C5548F221D1}" dt="2025-03-17T09:49:03.292" v="5089" actId="33935"/>
          <ac:cxnSpMkLst>
            <pc:docMk/>
            <pc:sldMk cId="4206527448" sldId="299"/>
            <ac:cxnSpMk id="10" creationId="{BE9CF278-DEFE-421E-BF50-16F243F5BC22}"/>
          </ac:cxnSpMkLst>
        </pc:cxnChg>
        <pc:cxnChg chg="mod modVis">
          <ac:chgData name="Marko" userId="81e0630b-3bfd-4814-a100-8de28171ac4d" providerId="ADAL" clId="{D87345A2-D923-4A35-B4EE-9C5548F221D1}" dt="2025-03-17T09:49:03.292" v="5089" actId="33935"/>
          <ac:cxnSpMkLst>
            <pc:docMk/>
            <pc:sldMk cId="4206527448" sldId="299"/>
            <ac:cxnSpMk id="33" creationId="{B0EC2B36-1DFF-41C2-A7F9-954A5ABBD5FE}"/>
          </ac:cxnSpMkLst>
        </pc:cxnChg>
        <pc:cxnChg chg="mod modVis">
          <ac:chgData name="Marko" userId="81e0630b-3bfd-4814-a100-8de28171ac4d" providerId="ADAL" clId="{D87345A2-D923-4A35-B4EE-9C5548F221D1}" dt="2025-03-17T09:49:03.292" v="5089" actId="33935"/>
          <ac:cxnSpMkLst>
            <pc:docMk/>
            <pc:sldMk cId="4206527448" sldId="299"/>
            <ac:cxnSpMk id="36" creationId="{565B1343-D052-4BB8-B0D6-912D529E52BD}"/>
          </ac:cxnSpMkLst>
        </pc:cxnChg>
        <pc:cxnChg chg="mod modVis">
          <ac:chgData name="Marko" userId="81e0630b-3bfd-4814-a100-8de28171ac4d" providerId="ADAL" clId="{D87345A2-D923-4A35-B4EE-9C5548F221D1}" dt="2025-03-17T09:49:03.292" v="5089" actId="33935"/>
          <ac:cxnSpMkLst>
            <pc:docMk/>
            <pc:sldMk cId="4206527448" sldId="299"/>
            <ac:cxnSpMk id="38" creationId="{5D45C40B-939C-4908-ABC6-8C00D72E79DB}"/>
          </ac:cxnSpMkLst>
        </pc:cxnChg>
        <pc:cxnChg chg="mod modVis">
          <ac:chgData name="Marko" userId="81e0630b-3bfd-4814-a100-8de28171ac4d" providerId="ADAL" clId="{D87345A2-D923-4A35-B4EE-9C5548F221D1}" dt="2025-03-17T09:49:03.292" v="5089" actId="33935"/>
          <ac:cxnSpMkLst>
            <pc:docMk/>
            <pc:sldMk cId="4206527448" sldId="299"/>
            <ac:cxnSpMk id="39" creationId="{344702A8-E44F-49B6-BD60-55F1851D761C}"/>
          </ac:cxnSpMkLst>
        </pc:cxnChg>
        <pc:cxnChg chg="mod modVis">
          <ac:chgData name="Marko" userId="81e0630b-3bfd-4814-a100-8de28171ac4d" providerId="ADAL" clId="{D87345A2-D923-4A35-B4EE-9C5548F221D1}" dt="2025-03-17T09:49:03.292" v="5089" actId="33935"/>
          <ac:cxnSpMkLst>
            <pc:docMk/>
            <pc:sldMk cId="4206527448" sldId="299"/>
            <ac:cxnSpMk id="41" creationId="{8CFE8446-8727-4614-8616-2A64CA1D5B62}"/>
          </ac:cxnSpMkLst>
        </pc:cxnChg>
        <pc:cxnChg chg="mod modVis">
          <ac:chgData name="Marko" userId="81e0630b-3bfd-4814-a100-8de28171ac4d" providerId="ADAL" clId="{D87345A2-D923-4A35-B4EE-9C5548F221D1}" dt="2025-03-17T09:48:46.347" v="5075" actId="14429"/>
          <ac:cxnSpMkLst>
            <pc:docMk/>
            <pc:sldMk cId="4206527448" sldId="299"/>
            <ac:cxnSpMk id="42" creationId="{4A1DCE2C-F439-4D38-9E07-61DF22960B36}"/>
          </ac:cxnSpMkLst>
        </pc:cxnChg>
        <pc:cxnChg chg="mod modVis">
          <ac:chgData name="Marko" userId="81e0630b-3bfd-4814-a100-8de28171ac4d" providerId="ADAL" clId="{D87345A2-D923-4A35-B4EE-9C5548F221D1}" dt="2025-03-17T09:48:45.784" v="5074" actId="14429"/>
          <ac:cxnSpMkLst>
            <pc:docMk/>
            <pc:sldMk cId="4206527448" sldId="299"/>
            <ac:cxnSpMk id="44" creationId="{6E223216-8117-4993-A032-E0C9566F7546}"/>
          </ac:cxnSpMkLst>
        </pc:cxnChg>
        <pc:cxnChg chg="mod modVis">
          <ac:chgData name="Marko" userId="81e0630b-3bfd-4814-a100-8de28171ac4d" providerId="ADAL" clId="{D87345A2-D923-4A35-B4EE-9C5548F221D1}" dt="2025-03-17T09:48:44.775" v="5072" actId="14429"/>
          <ac:cxnSpMkLst>
            <pc:docMk/>
            <pc:sldMk cId="4206527448" sldId="299"/>
            <ac:cxnSpMk id="45" creationId="{579B626B-B0A6-4195-90CE-CDDE8CBF10AB}"/>
          </ac:cxnSpMkLst>
        </pc:cxnChg>
        <pc:cxnChg chg="mod modVis">
          <ac:chgData name="Marko" userId="81e0630b-3bfd-4814-a100-8de28171ac4d" providerId="ADAL" clId="{D87345A2-D923-4A35-B4EE-9C5548F221D1}" dt="2025-03-17T09:48:44.337" v="5071" actId="14429"/>
          <ac:cxnSpMkLst>
            <pc:docMk/>
            <pc:sldMk cId="4206527448" sldId="299"/>
            <ac:cxnSpMk id="46" creationId="{9A42B351-819C-47D0-9081-2E168CF85A9D}"/>
          </ac:cxnSpMkLst>
        </pc:cxnChg>
        <pc:cxnChg chg="mod modVis">
          <ac:chgData name="Marko" userId="81e0630b-3bfd-4814-a100-8de28171ac4d" providerId="ADAL" clId="{D87345A2-D923-4A35-B4EE-9C5548F221D1}" dt="2025-03-17T09:48:47.757" v="5078" actId="14429"/>
          <ac:cxnSpMkLst>
            <pc:docMk/>
            <pc:sldMk cId="4206527448" sldId="299"/>
            <ac:cxnSpMk id="47" creationId="{53471D24-064C-46AA-9E13-D4C316FC5191}"/>
          </ac:cxnSpMkLst>
        </pc:cxnChg>
        <pc:cxnChg chg="mod modVis">
          <ac:chgData name="Marko" userId="81e0630b-3bfd-4814-a100-8de28171ac4d" providerId="ADAL" clId="{D87345A2-D923-4A35-B4EE-9C5548F221D1}" dt="2025-03-17T09:48:46.979" v="5076" actId="14429"/>
          <ac:cxnSpMkLst>
            <pc:docMk/>
            <pc:sldMk cId="4206527448" sldId="299"/>
            <ac:cxnSpMk id="49" creationId="{DE950378-6723-402A-902C-ABDB1C40D77D}"/>
          </ac:cxnSpMkLst>
        </pc:cxnChg>
        <pc:cxnChg chg="mod modVis">
          <ac:chgData name="Marko" userId="81e0630b-3bfd-4814-a100-8de28171ac4d" providerId="ADAL" clId="{D87345A2-D923-4A35-B4EE-9C5548F221D1}" dt="2025-03-17T09:48:49.231" v="5081" actId="14429"/>
          <ac:cxnSpMkLst>
            <pc:docMk/>
            <pc:sldMk cId="4206527448" sldId="299"/>
            <ac:cxnSpMk id="50" creationId="{E7F66058-F715-4A63-BD7A-117E2EFC5A2D}"/>
          </ac:cxnSpMkLst>
        </pc:cxnChg>
        <pc:cxnChg chg="mod modVis">
          <ac:chgData name="Marko" userId="81e0630b-3bfd-4814-a100-8de28171ac4d" providerId="ADAL" clId="{D87345A2-D923-4A35-B4EE-9C5548F221D1}" dt="2025-03-17T09:48:48.234" v="5079" actId="14429"/>
          <ac:cxnSpMkLst>
            <pc:docMk/>
            <pc:sldMk cId="4206527448" sldId="299"/>
            <ac:cxnSpMk id="52" creationId="{9C3F69B6-EB99-44D6-8437-409C97939F6E}"/>
          </ac:cxnSpMkLst>
        </pc:cxnChg>
        <pc:cxnChg chg="mod modVis">
          <ac:chgData name="Marko" userId="81e0630b-3bfd-4814-a100-8de28171ac4d" providerId="ADAL" clId="{D87345A2-D923-4A35-B4EE-9C5548F221D1}" dt="2025-03-17T09:48:43.875" v="5070" actId="14429"/>
          <ac:cxnSpMkLst>
            <pc:docMk/>
            <pc:sldMk cId="4206527448" sldId="299"/>
            <ac:cxnSpMk id="54" creationId="{4618DE98-71A8-40D8-8354-9ED5B33F9049}"/>
          </ac:cxnSpMkLst>
        </pc:cxnChg>
        <pc:cxnChg chg="mod modVis">
          <ac:chgData name="Marko" userId="81e0630b-3bfd-4814-a100-8de28171ac4d" providerId="ADAL" clId="{D87345A2-D923-4A35-B4EE-9C5548F221D1}" dt="2025-03-17T09:48:42.647" v="5068" actId="14429"/>
          <ac:cxnSpMkLst>
            <pc:docMk/>
            <pc:sldMk cId="4206527448" sldId="299"/>
            <ac:cxnSpMk id="56" creationId="{763131BA-DB4A-45BD-8DF2-D381593DFD16}"/>
          </ac:cxnSpMkLst>
        </pc:cxnChg>
        <pc:cxnChg chg="mod modVis">
          <ac:chgData name="Marko" userId="81e0630b-3bfd-4814-a100-8de28171ac4d" providerId="ADAL" clId="{D87345A2-D923-4A35-B4EE-9C5548F221D1}" dt="2025-03-17T09:48:50.535" v="5083" actId="14429"/>
          <ac:cxnSpMkLst>
            <pc:docMk/>
            <pc:sldMk cId="4206527448" sldId="299"/>
            <ac:cxnSpMk id="57" creationId="{7107FCF7-40DE-4AEB-892C-2F8E16CF8A5B}"/>
          </ac:cxnSpMkLst>
        </pc:cxnChg>
        <pc:cxnChg chg="mod modVis">
          <ac:chgData name="Marko" userId="81e0630b-3bfd-4814-a100-8de28171ac4d" providerId="ADAL" clId="{D87345A2-D923-4A35-B4EE-9C5548F221D1}" dt="2025-03-17T09:49:03.292" v="5089" actId="33935"/>
          <ac:cxnSpMkLst>
            <pc:docMk/>
            <pc:sldMk cId="4206527448" sldId="299"/>
            <ac:cxnSpMk id="59" creationId="{49B4F8F0-C386-4BC9-A047-02F56462C41D}"/>
          </ac:cxnSpMkLst>
        </pc:cxnChg>
        <pc:cxnChg chg="mod modVis">
          <ac:chgData name="Marko" userId="81e0630b-3bfd-4814-a100-8de28171ac4d" providerId="ADAL" clId="{D87345A2-D923-4A35-B4EE-9C5548F221D1}" dt="2025-03-17T09:49:03.292" v="5089" actId="33935"/>
          <ac:cxnSpMkLst>
            <pc:docMk/>
            <pc:sldMk cId="4206527448" sldId="299"/>
            <ac:cxnSpMk id="60" creationId="{5A9E87FF-849C-4E92-8611-4C184F4746E6}"/>
          </ac:cxnSpMkLst>
        </pc:cxnChg>
        <pc:cxnChg chg="mod modVis">
          <ac:chgData name="Marko" userId="81e0630b-3bfd-4814-a100-8de28171ac4d" providerId="ADAL" clId="{D87345A2-D923-4A35-B4EE-9C5548F221D1}" dt="2025-03-17T09:49:03.292" v="5089" actId="33935"/>
          <ac:cxnSpMkLst>
            <pc:docMk/>
            <pc:sldMk cId="4206527448" sldId="299"/>
            <ac:cxnSpMk id="62" creationId="{C7EA4FA9-DCF8-4FC4-8CAE-464EEF933A18}"/>
          </ac:cxnSpMkLst>
        </pc:cxnChg>
      </pc:sldChg>
      <pc:sldChg chg="addSp delSp modSp new del mod">
        <pc:chgData name="Marko" userId="81e0630b-3bfd-4814-a100-8de28171ac4d" providerId="ADAL" clId="{D87345A2-D923-4A35-B4EE-9C5548F221D1}" dt="2025-03-16T19:16:14.857" v="4714" actId="47"/>
        <pc:sldMkLst>
          <pc:docMk/>
          <pc:sldMk cId="3161087892" sldId="300"/>
        </pc:sldMkLst>
        <pc:spChg chg="mod">
          <ac:chgData name="Marko" userId="81e0630b-3bfd-4814-a100-8de28171ac4d" providerId="ADAL" clId="{D87345A2-D923-4A35-B4EE-9C5548F221D1}" dt="2025-03-16T18:48:13.514" v="4298" actId="20577"/>
          <ac:spMkLst>
            <pc:docMk/>
            <pc:sldMk cId="3161087892" sldId="300"/>
            <ac:spMk id="2" creationId="{B1B717D8-14B5-4CDB-BA2A-69E400EBE2C4}"/>
          </ac:spMkLst>
        </pc:spChg>
        <pc:spChg chg="add del mod">
          <ac:chgData name="Marko" userId="81e0630b-3bfd-4814-a100-8de28171ac4d" providerId="ADAL" clId="{D87345A2-D923-4A35-B4EE-9C5548F221D1}" dt="2025-03-16T18:56:42.856" v="4419"/>
          <ac:spMkLst>
            <pc:docMk/>
            <pc:sldMk cId="3161087892" sldId="300"/>
            <ac:spMk id="3" creationId="{F8BAA83E-BD3E-47F8-A5FC-206CF305D692}"/>
          </ac:spMkLst>
        </pc:spChg>
        <pc:spChg chg="add del mod">
          <ac:chgData name="Marko" userId="81e0630b-3bfd-4814-a100-8de28171ac4d" providerId="ADAL" clId="{D87345A2-D923-4A35-B4EE-9C5548F221D1}" dt="2025-03-16T18:56:41.130" v="4418"/>
          <ac:spMkLst>
            <pc:docMk/>
            <pc:sldMk cId="3161087892" sldId="300"/>
            <ac:spMk id="4" creationId="{F92D714B-540E-4B1D-8D9D-B486418D313A}"/>
          </ac:spMkLst>
        </pc:spChg>
        <pc:spChg chg="add mod">
          <ac:chgData name="Marko" userId="81e0630b-3bfd-4814-a100-8de28171ac4d" providerId="ADAL" clId="{D87345A2-D923-4A35-B4EE-9C5548F221D1}" dt="2025-03-16T19:16:08.411" v="4713" actId="20577"/>
          <ac:spMkLst>
            <pc:docMk/>
            <pc:sldMk cId="3161087892" sldId="300"/>
            <ac:spMk id="5" creationId="{2B544FAA-6A1F-4DDE-985B-62EEFB150A96}"/>
          </ac:spMkLst>
        </pc:spChg>
      </pc:sldChg>
      <pc:sldChg chg="modSp add del mod">
        <pc:chgData name="Marko" userId="81e0630b-3bfd-4814-a100-8de28171ac4d" providerId="ADAL" clId="{D87345A2-D923-4A35-B4EE-9C5548F221D1}" dt="2025-03-16T18:47:27.889" v="4278" actId="47"/>
        <pc:sldMkLst>
          <pc:docMk/>
          <pc:sldMk cId="88806656" sldId="301"/>
        </pc:sldMkLst>
        <pc:spChg chg="mod">
          <ac:chgData name="Marko" userId="81e0630b-3bfd-4814-a100-8de28171ac4d" providerId="ADAL" clId="{D87345A2-D923-4A35-B4EE-9C5548F221D1}" dt="2025-03-16T16:53:46.729" v="3851" actId="20577"/>
          <ac:spMkLst>
            <pc:docMk/>
            <pc:sldMk cId="88806656" sldId="301"/>
            <ac:spMk id="2" creationId="{E2300958-050B-47A0-A277-93816B27FAA4}"/>
          </ac:spMkLst>
        </pc:spChg>
        <pc:spChg chg="mod">
          <ac:chgData name="Marko" userId="81e0630b-3bfd-4814-a100-8de28171ac4d" providerId="ADAL" clId="{D87345A2-D923-4A35-B4EE-9C5548F221D1}" dt="2025-03-16T16:45:39.201" v="3756" actId="27636"/>
          <ac:spMkLst>
            <pc:docMk/>
            <pc:sldMk cId="88806656" sldId="301"/>
            <ac:spMk id="3" creationId="{F603E8AC-2433-46BB-AED5-BFD89C4AD4CD}"/>
          </ac:spMkLst>
        </pc:spChg>
      </pc:sldChg>
      <pc:sldChg chg="modSp add del mod">
        <pc:chgData name="Marko" userId="81e0630b-3bfd-4814-a100-8de28171ac4d" providerId="ADAL" clId="{D87345A2-D923-4A35-B4EE-9C5548F221D1}" dt="2025-03-16T18:47:41.905" v="4283" actId="47"/>
        <pc:sldMkLst>
          <pc:docMk/>
          <pc:sldMk cId="2008829624" sldId="302"/>
        </pc:sldMkLst>
        <pc:spChg chg="mod">
          <ac:chgData name="Marko" userId="81e0630b-3bfd-4814-a100-8de28171ac4d" providerId="ADAL" clId="{D87345A2-D923-4A35-B4EE-9C5548F221D1}" dt="2025-03-16T16:45:39.315" v="3757" actId="27636"/>
          <ac:spMkLst>
            <pc:docMk/>
            <pc:sldMk cId="2008829624" sldId="302"/>
            <ac:spMk id="3" creationId="{1E95AEF4-F856-4A22-B312-60077A6B640F}"/>
          </ac:spMkLst>
        </pc:spChg>
      </pc:sldChg>
      <pc:sldChg chg="addSp delSp modSp add mod delAnim modAnim">
        <pc:chgData name="Marko" userId="81e0630b-3bfd-4814-a100-8de28171ac4d" providerId="ADAL" clId="{D87345A2-D923-4A35-B4EE-9C5548F221D1}" dt="2025-03-26T10:38:12.344" v="13615" actId="33935"/>
        <pc:sldMkLst>
          <pc:docMk/>
          <pc:sldMk cId="3189990541" sldId="303"/>
        </pc:sldMkLst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2" creationId="{0A6CCAC0-593A-4952-B031-8049E7500192}"/>
          </ac:spMkLst>
        </pc:spChg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3" creationId="{341AC73B-F95A-4E51-B262-FEEC1A14E71A}"/>
          </ac:spMkLst>
        </pc:spChg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5" creationId="{C252E4F0-E2B5-4F5B-8ABF-CA36E03EE7F6}"/>
          </ac:spMkLst>
        </pc:spChg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6" creationId="{AB3F6666-AF16-4C2F-B535-3F28E9486068}"/>
          </ac:spMkLst>
        </pc:spChg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7" creationId="{04A5E801-E821-480D-AE82-15C454787D5D}"/>
          </ac:spMkLst>
        </pc:spChg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10" creationId="{4A86D22E-EAD6-4972-BAF6-8CF32259266A}"/>
          </ac:spMkLst>
        </pc:spChg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13" creationId="{1D0036F8-911B-479C-8AF0-2CADD2786BAC}"/>
          </ac:spMkLst>
        </pc:spChg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19" creationId="{66EF023F-7F7D-492F-8307-8123538CEF91}"/>
          </ac:spMkLst>
        </pc:spChg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23" creationId="{9C449E1F-B5D9-452F-A3D8-12E23594A4C1}"/>
          </ac:spMkLst>
        </pc:spChg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26" creationId="{9C1CBDFA-5264-483E-880A-8A86DC331F6A}"/>
          </ac:spMkLst>
        </pc:spChg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27" creationId="{2622F715-15A7-43A3-B2A9-AFE5CA78B9BA}"/>
          </ac:spMkLst>
        </pc:spChg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29" creationId="{85755E20-1BBC-4EB4-B11A-D4C25CF0A021}"/>
          </ac:spMkLst>
        </pc:spChg>
        <pc:spChg chg="add mod or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30" creationId="{2B04AD00-3F6B-4FD3-A038-BC5FD15AF6F3}"/>
          </ac:spMkLst>
        </pc:spChg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32" creationId="{0B98791E-55BA-4EEC-BB78-CF3A77981D42}"/>
          </ac:spMkLst>
        </pc:spChg>
        <pc:spChg chg="mo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33" creationId="{EBBEB14F-A0B8-4D69-B821-F25C9E4C86C9}"/>
          </ac:spMkLst>
        </pc:spChg>
        <pc:spChg chg="add mod or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34" creationId="{A857AD8C-50A0-49EE-A078-713DC5E2FBC8}"/>
          </ac:spMkLst>
        </pc:spChg>
        <pc:spChg chg="add del mod ord">
          <ac:chgData name="Marko" userId="81e0630b-3bfd-4814-a100-8de28171ac4d" providerId="ADAL" clId="{D87345A2-D923-4A35-B4EE-9C5548F221D1}" dt="2025-03-17T10:20:57.171" v="5157" actId="478"/>
          <ac:spMkLst>
            <pc:docMk/>
            <pc:sldMk cId="3189990541" sldId="303"/>
            <ac:spMk id="35" creationId="{AA484D97-82FF-40FC-9B77-B8EC89B120E4}"/>
          </ac:spMkLst>
        </pc:spChg>
        <pc:spChg chg="add del mod ord">
          <ac:chgData name="Marko" userId="81e0630b-3bfd-4814-a100-8de28171ac4d" providerId="ADAL" clId="{D87345A2-D923-4A35-B4EE-9C5548F221D1}" dt="2025-03-17T10:20:53.550" v="5156" actId="478"/>
          <ac:spMkLst>
            <pc:docMk/>
            <pc:sldMk cId="3189990541" sldId="303"/>
            <ac:spMk id="36" creationId="{55B30289-11D1-42E3-97E5-B457BFBFAACF}"/>
          </ac:spMkLst>
        </pc:spChg>
        <pc:spChg chg="mod modVis">
          <ac:chgData name="Marko" userId="81e0630b-3bfd-4814-a100-8de28171ac4d" providerId="ADAL" clId="{D87345A2-D923-4A35-B4EE-9C5548F221D1}" dt="2025-03-26T10:37:42.947" v="13572" actId="14429"/>
          <ac:spMkLst>
            <pc:docMk/>
            <pc:sldMk cId="3189990541" sldId="303"/>
            <ac:spMk id="38" creationId="{8F267605-77A5-4099-B3FA-7406084535B0}"/>
          </ac:spMkLst>
        </pc:spChg>
        <pc:spChg chg="mod modVis">
          <ac:chgData name="Marko" userId="81e0630b-3bfd-4814-a100-8de28171ac4d" providerId="ADAL" clId="{D87345A2-D923-4A35-B4EE-9C5548F221D1}" dt="2025-03-26T10:38:03.460" v="13614" actId="20577"/>
          <ac:spMkLst>
            <pc:docMk/>
            <pc:sldMk cId="3189990541" sldId="303"/>
            <ac:spMk id="39" creationId="{8F0B9679-D5CE-4480-B708-5B2D6D3848F4}"/>
          </ac:spMkLst>
        </pc:spChg>
        <pc:spChg chg="add mod or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40" creationId="{4517F7EE-CBF2-49EF-8E2E-403D7E07E5F1}"/>
          </ac:spMkLst>
        </pc:spChg>
        <pc:spChg chg="add mod ord modVis">
          <ac:chgData name="Marko" userId="81e0630b-3bfd-4814-a100-8de28171ac4d" providerId="ADAL" clId="{D87345A2-D923-4A35-B4EE-9C5548F221D1}" dt="2025-03-26T10:38:12.344" v="13615" actId="33935"/>
          <ac:spMkLst>
            <pc:docMk/>
            <pc:sldMk cId="3189990541" sldId="303"/>
            <ac:spMk id="42" creationId="{72A37BDE-ACFE-4F28-AB31-6AD4F4680719}"/>
          </ac:spMkLst>
        </pc:spChg>
        <pc:picChg chg="mod modVis">
          <ac:chgData name="Marko" userId="81e0630b-3bfd-4814-a100-8de28171ac4d" providerId="ADAL" clId="{D87345A2-D923-4A35-B4EE-9C5548F221D1}" dt="2025-03-26T10:38:12.344" v="13615" actId="33935"/>
          <ac:picMkLst>
            <pc:docMk/>
            <pc:sldMk cId="3189990541" sldId="303"/>
            <ac:picMk id="4" creationId="{1F267E9D-ACEE-4B8C-91B2-7E99DE3FB830}"/>
          </ac:picMkLst>
        </pc:picChg>
        <pc:picChg chg="mod modVis">
          <ac:chgData name="Marko" userId="81e0630b-3bfd-4814-a100-8de28171ac4d" providerId="ADAL" clId="{D87345A2-D923-4A35-B4EE-9C5548F221D1}" dt="2025-03-26T10:38:12.344" v="13615" actId="33935"/>
          <ac:picMkLst>
            <pc:docMk/>
            <pc:sldMk cId="3189990541" sldId="303"/>
            <ac:picMk id="21" creationId="{E5019E07-6CE0-41D1-BDF8-49136F27559A}"/>
          </ac:picMkLst>
        </pc:picChg>
        <pc:cxnChg chg="mod modVis">
          <ac:chgData name="Marko" userId="81e0630b-3bfd-4814-a100-8de28171ac4d" providerId="ADAL" clId="{D87345A2-D923-4A35-B4EE-9C5548F221D1}" dt="2025-03-26T10:38:12.344" v="13615" actId="33935"/>
          <ac:cxnSpMkLst>
            <pc:docMk/>
            <pc:sldMk cId="3189990541" sldId="303"/>
            <ac:cxnSpMk id="8" creationId="{E521095D-FD64-466D-A8BE-909270D12C23}"/>
          </ac:cxnSpMkLst>
        </pc:cxnChg>
        <pc:cxnChg chg="mod modVis">
          <ac:chgData name="Marko" userId="81e0630b-3bfd-4814-a100-8de28171ac4d" providerId="ADAL" clId="{D87345A2-D923-4A35-B4EE-9C5548F221D1}" dt="2025-03-26T10:38:12.344" v="13615" actId="33935"/>
          <ac:cxnSpMkLst>
            <pc:docMk/>
            <pc:sldMk cId="3189990541" sldId="303"/>
            <ac:cxnSpMk id="15" creationId="{8B446128-1283-4EA8-8E90-0C7E74350489}"/>
          </ac:cxnSpMkLst>
        </pc:cxnChg>
        <pc:cxnChg chg="mod modVis">
          <ac:chgData name="Marko" userId="81e0630b-3bfd-4814-a100-8de28171ac4d" providerId="ADAL" clId="{D87345A2-D923-4A35-B4EE-9C5548F221D1}" dt="2025-03-26T10:38:12.344" v="13615" actId="33935"/>
          <ac:cxnSpMkLst>
            <pc:docMk/>
            <pc:sldMk cId="3189990541" sldId="303"/>
            <ac:cxnSpMk id="18" creationId="{4888B3EA-659B-40B5-85D7-6EA4F77212F7}"/>
          </ac:cxnSpMkLst>
        </pc:cxnChg>
        <pc:cxnChg chg="mod modVis">
          <ac:chgData name="Marko" userId="81e0630b-3bfd-4814-a100-8de28171ac4d" providerId="ADAL" clId="{D87345A2-D923-4A35-B4EE-9C5548F221D1}" dt="2025-03-26T10:38:12.344" v="13615" actId="33935"/>
          <ac:cxnSpMkLst>
            <pc:docMk/>
            <pc:sldMk cId="3189990541" sldId="303"/>
            <ac:cxnSpMk id="22" creationId="{56E8B386-F3A2-44FD-A746-C9571EBD6F71}"/>
          </ac:cxnSpMkLst>
        </pc:cxnChg>
        <pc:cxnChg chg="mod modVis">
          <ac:chgData name="Marko" userId="81e0630b-3bfd-4814-a100-8de28171ac4d" providerId="ADAL" clId="{D87345A2-D923-4A35-B4EE-9C5548F221D1}" dt="2025-03-26T10:38:12.344" v="13615" actId="33935"/>
          <ac:cxnSpMkLst>
            <pc:docMk/>
            <pc:sldMk cId="3189990541" sldId="303"/>
            <ac:cxnSpMk id="28" creationId="{D9871890-98E6-4CBC-8678-42A2C0C60C74}"/>
          </ac:cxnSpMkLst>
        </pc:cxnChg>
        <pc:cxnChg chg="add mod ord modVis">
          <ac:chgData name="Marko" userId="81e0630b-3bfd-4814-a100-8de28171ac4d" providerId="ADAL" clId="{D87345A2-D923-4A35-B4EE-9C5548F221D1}" dt="2025-03-26T10:38:12.344" v="13615" actId="33935"/>
          <ac:cxnSpMkLst>
            <pc:docMk/>
            <pc:sldMk cId="3189990541" sldId="303"/>
            <ac:cxnSpMk id="31" creationId="{9341F9FB-9C92-4D8E-AEE9-CD22045835DD}"/>
          </ac:cxnSpMkLst>
        </pc:cxnChg>
        <pc:cxnChg chg="mod modVis">
          <ac:chgData name="Marko" userId="81e0630b-3bfd-4814-a100-8de28171ac4d" providerId="ADAL" clId="{D87345A2-D923-4A35-B4EE-9C5548F221D1}" dt="2025-03-26T10:37:41.259" v="13571" actId="14429"/>
          <ac:cxnSpMkLst>
            <pc:docMk/>
            <pc:sldMk cId="3189990541" sldId="303"/>
            <ac:cxnSpMk id="37" creationId="{5D386B9F-7A87-4125-8652-7D9E734FB43E}"/>
          </ac:cxnSpMkLst>
        </pc:cxnChg>
        <pc:cxnChg chg="add mod ord modVis">
          <ac:chgData name="Marko" userId="81e0630b-3bfd-4814-a100-8de28171ac4d" providerId="ADAL" clId="{D87345A2-D923-4A35-B4EE-9C5548F221D1}" dt="2025-03-26T10:38:12.344" v="13615" actId="33935"/>
          <ac:cxnSpMkLst>
            <pc:docMk/>
            <pc:sldMk cId="3189990541" sldId="303"/>
            <ac:cxnSpMk id="41" creationId="{6BE120AB-884D-4C9B-8D11-82DBEC284349}"/>
          </ac:cxnSpMkLst>
        </pc:cxnChg>
      </pc:sldChg>
      <pc:sldChg chg="addSp modSp add mod modAnim">
        <pc:chgData name="Marko" userId="81e0630b-3bfd-4814-a100-8de28171ac4d" providerId="ADAL" clId="{D87345A2-D923-4A35-B4EE-9C5548F221D1}" dt="2025-03-21T09:46:22.858" v="10023"/>
        <pc:sldMkLst>
          <pc:docMk/>
          <pc:sldMk cId="3578488602" sldId="304"/>
        </pc:sldMkLst>
        <pc:spChg chg="mod">
          <ac:chgData name="Marko" userId="81e0630b-3bfd-4814-a100-8de28171ac4d" providerId="ADAL" clId="{D87345A2-D923-4A35-B4EE-9C5548F221D1}" dt="2025-03-16T19:16:47.789" v="4789" actId="20577"/>
          <ac:spMkLst>
            <pc:docMk/>
            <pc:sldMk cId="3578488602" sldId="304"/>
            <ac:spMk id="2" creationId="{B1B717D8-14B5-4CDB-BA2A-69E400EBE2C4}"/>
          </ac:spMkLst>
        </pc:spChg>
        <pc:spChg chg="add mod">
          <ac:chgData name="Marko" userId="81e0630b-3bfd-4814-a100-8de28171ac4d" providerId="ADAL" clId="{D87345A2-D923-4A35-B4EE-9C5548F221D1}" dt="2025-03-21T08:11:19.912" v="9837" actId="1582"/>
          <ac:spMkLst>
            <pc:docMk/>
            <pc:sldMk cId="3578488602" sldId="304"/>
            <ac:spMk id="3" creationId="{CED7065C-77B7-4E21-9DB6-94A11285625E}"/>
          </ac:spMkLst>
        </pc:spChg>
        <pc:spChg chg="mod">
          <ac:chgData name="Marko" userId="81e0630b-3bfd-4814-a100-8de28171ac4d" providerId="ADAL" clId="{D87345A2-D923-4A35-B4EE-9C5548F221D1}" dt="2025-03-21T08:09:43.645" v="9834" actId="13926"/>
          <ac:spMkLst>
            <pc:docMk/>
            <pc:sldMk cId="3578488602" sldId="304"/>
            <ac:spMk id="5" creationId="{2B544FAA-6A1F-4DDE-985B-62EEFB150A96}"/>
          </ac:spMkLst>
        </pc:spChg>
        <pc:spChg chg="add mod">
          <ac:chgData name="Marko" userId="81e0630b-3bfd-4814-a100-8de28171ac4d" providerId="ADAL" clId="{D87345A2-D923-4A35-B4EE-9C5548F221D1}" dt="2025-03-21T08:14:55.438" v="9855" actId="14100"/>
          <ac:spMkLst>
            <pc:docMk/>
            <pc:sldMk cId="3578488602" sldId="304"/>
            <ac:spMk id="6" creationId="{EE334A00-2B11-4A3D-91F4-6B09B4872B24}"/>
          </ac:spMkLst>
        </pc:spChg>
        <pc:spChg chg="add mod">
          <ac:chgData name="Marko" userId="81e0630b-3bfd-4814-a100-8de28171ac4d" providerId="ADAL" clId="{D87345A2-D923-4A35-B4EE-9C5548F221D1}" dt="2025-03-21T08:30:49.236" v="9860" actId="14100"/>
          <ac:spMkLst>
            <pc:docMk/>
            <pc:sldMk cId="3578488602" sldId="304"/>
            <ac:spMk id="7" creationId="{14F94274-46F2-4CD0-A12C-E3454E4CDB59}"/>
          </ac:spMkLst>
        </pc:spChg>
        <pc:spChg chg="add mod">
          <ac:chgData name="Marko" userId="81e0630b-3bfd-4814-a100-8de28171ac4d" providerId="ADAL" clId="{D87345A2-D923-4A35-B4EE-9C5548F221D1}" dt="2025-03-21T08:32:32.355" v="9867" actId="14100"/>
          <ac:spMkLst>
            <pc:docMk/>
            <pc:sldMk cId="3578488602" sldId="304"/>
            <ac:spMk id="8" creationId="{4B27A3CE-C5C8-49A4-A177-98C2C340D2CF}"/>
          </ac:spMkLst>
        </pc:spChg>
        <pc:spChg chg="add mod">
          <ac:chgData name="Marko" userId="81e0630b-3bfd-4814-a100-8de28171ac4d" providerId="ADAL" clId="{D87345A2-D923-4A35-B4EE-9C5548F221D1}" dt="2025-03-21T08:35:42.195" v="9873" actId="14100"/>
          <ac:spMkLst>
            <pc:docMk/>
            <pc:sldMk cId="3578488602" sldId="304"/>
            <ac:spMk id="9" creationId="{1D64637D-1311-4767-8554-2D0C8217B763}"/>
          </ac:spMkLst>
        </pc:spChg>
        <pc:spChg chg="add mod">
          <ac:chgData name="Marko" userId="81e0630b-3bfd-4814-a100-8de28171ac4d" providerId="ADAL" clId="{D87345A2-D923-4A35-B4EE-9C5548F221D1}" dt="2025-03-21T08:38:44.296" v="9883" actId="14100"/>
          <ac:spMkLst>
            <pc:docMk/>
            <pc:sldMk cId="3578488602" sldId="304"/>
            <ac:spMk id="10" creationId="{E16D5659-F18B-460A-9F44-5304C83C17F9}"/>
          </ac:spMkLst>
        </pc:spChg>
        <pc:spChg chg="add mod">
          <ac:chgData name="Marko" userId="81e0630b-3bfd-4814-a100-8de28171ac4d" providerId="ADAL" clId="{D87345A2-D923-4A35-B4EE-9C5548F221D1}" dt="2025-03-21T08:39:26.348" v="9889" actId="14100"/>
          <ac:spMkLst>
            <pc:docMk/>
            <pc:sldMk cId="3578488602" sldId="304"/>
            <ac:spMk id="11" creationId="{EF2D459C-C6C2-43A3-BE8F-0A108EBF342A}"/>
          </ac:spMkLst>
        </pc:spChg>
      </pc:sldChg>
      <pc:sldChg chg="modSp new mod ord">
        <pc:chgData name="Marko" userId="81e0630b-3bfd-4814-a100-8de28171ac4d" providerId="ADAL" clId="{D87345A2-D923-4A35-B4EE-9C5548F221D1}" dt="2025-03-26T10:25:06.620" v="13560" actId="20577"/>
        <pc:sldMkLst>
          <pc:docMk/>
          <pc:sldMk cId="1917909687" sldId="305"/>
        </pc:sldMkLst>
        <pc:spChg chg="mod">
          <ac:chgData name="Marko" userId="81e0630b-3bfd-4814-a100-8de28171ac4d" providerId="ADAL" clId="{D87345A2-D923-4A35-B4EE-9C5548F221D1}" dt="2025-03-26T10:25:06.620" v="13560" actId="20577"/>
          <ac:spMkLst>
            <pc:docMk/>
            <pc:sldMk cId="1917909687" sldId="305"/>
            <ac:spMk id="2" creationId="{441EE391-A0FD-4165-A868-71F43D6B0F9E}"/>
          </ac:spMkLst>
        </pc:spChg>
        <pc:spChg chg="mod">
          <ac:chgData name="Marko" userId="81e0630b-3bfd-4814-a100-8de28171ac4d" providerId="ADAL" clId="{D87345A2-D923-4A35-B4EE-9C5548F221D1}" dt="2025-03-16T19:28:18.501" v="5028" actId="20577"/>
          <ac:spMkLst>
            <pc:docMk/>
            <pc:sldMk cId="1917909687" sldId="305"/>
            <ac:spMk id="3" creationId="{86F9CCC4-197B-4BF7-B376-138E3820A14A}"/>
          </ac:spMkLst>
        </pc:spChg>
      </pc:sldChg>
      <pc:sldChg chg="addSp add del mod">
        <pc:chgData name="Marko" userId="81e0630b-3bfd-4814-a100-8de28171ac4d" providerId="ADAL" clId="{D87345A2-D923-4A35-B4EE-9C5548F221D1}" dt="2025-03-19T13:01:39.740" v="7365" actId="47"/>
        <pc:sldMkLst>
          <pc:docMk/>
          <pc:sldMk cId="2705021004" sldId="306"/>
        </pc:sldMkLst>
        <pc:picChg chg="add">
          <ac:chgData name="Marko" userId="81e0630b-3bfd-4814-a100-8de28171ac4d" providerId="ADAL" clId="{D87345A2-D923-4A35-B4EE-9C5548F221D1}" dt="2025-03-18T13:06:12.163" v="5539" actId="22"/>
          <ac:picMkLst>
            <pc:docMk/>
            <pc:sldMk cId="2705021004" sldId="306"/>
            <ac:picMk id="5" creationId="{E4D0E0BA-9713-47C0-9551-979896B811CF}"/>
          </ac:picMkLst>
        </pc:picChg>
      </pc:sldChg>
      <pc:sldChg chg="addSp add del mod ord">
        <pc:chgData name="Marko" userId="81e0630b-3bfd-4814-a100-8de28171ac4d" providerId="ADAL" clId="{D87345A2-D923-4A35-B4EE-9C5548F221D1}" dt="2025-03-19T13:01:40.670" v="7366" actId="47"/>
        <pc:sldMkLst>
          <pc:docMk/>
          <pc:sldMk cId="1594767318" sldId="307"/>
        </pc:sldMkLst>
        <pc:picChg chg="add">
          <ac:chgData name="Marko" userId="81e0630b-3bfd-4814-a100-8de28171ac4d" providerId="ADAL" clId="{D87345A2-D923-4A35-B4EE-9C5548F221D1}" dt="2025-03-18T13:06:35.429" v="5540" actId="22"/>
          <ac:picMkLst>
            <pc:docMk/>
            <pc:sldMk cId="1594767318" sldId="307"/>
            <ac:picMk id="5" creationId="{83B48340-5141-4662-BA67-79B784866631}"/>
          </ac:picMkLst>
        </pc:picChg>
      </pc:sldChg>
      <pc:sldChg chg="addSp delSp modSp add del mod ord">
        <pc:chgData name="Marko" userId="81e0630b-3bfd-4814-a100-8de28171ac4d" providerId="ADAL" clId="{D87345A2-D923-4A35-B4EE-9C5548F221D1}" dt="2025-03-19T13:01:35.698" v="7361" actId="47"/>
        <pc:sldMkLst>
          <pc:docMk/>
          <pc:sldMk cId="2915304656" sldId="308"/>
        </pc:sldMkLst>
        <pc:spChg chg="mod">
          <ac:chgData name="Marko" userId="81e0630b-3bfd-4814-a100-8de28171ac4d" providerId="ADAL" clId="{D87345A2-D923-4A35-B4EE-9C5548F221D1}" dt="2025-03-18T15:03:23.048" v="6528" actId="20577"/>
          <ac:spMkLst>
            <pc:docMk/>
            <pc:sldMk cId="2915304656" sldId="308"/>
            <ac:spMk id="3" creationId="{CE027850-0A24-4704-B6B6-FD59446BDC2D}"/>
          </ac:spMkLst>
        </pc:spChg>
        <pc:spChg chg="add del">
          <ac:chgData name="Marko" userId="81e0630b-3bfd-4814-a100-8de28171ac4d" providerId="ADAL" clId="{D87345A2-D923-4A35-B4EE-9C5548F221D1}" dt="2025-03-18T13:42:06.611" v="5931"/>
          <ac:spMkLst>
            <pc:docMk/>
            <pc:sldMk cId="2915304656" sldId="308"/>
            <ac:spMk id="4" creationId="{8B0AF30A-90D6-4B53-837D-7DF9A356B5E8}"/>
          </ac:spMkLst>
        </pc:spChg>
      </pc:sldChg>
      <pc:sldChg chg="modSp add del mod ord">
        <pc:chgData name="Marko" userId="81e0630b-3bfd-4814-a100-8de28171ac4d" providerId="ADAL" clId="{D87345A2-D923-4A35-B4EE-9C5548F221D1}" dt="2025-03-19T13:01:38.893" v="7364" actId="47"/>
        <pc:sldMkLst>
          <pc:docMk/>
          <pc:sldMk cId="894103019" sldId="309"/>
        </pc:sldMkLst>
        <pc:spChg chg="mod">
          <ac:chgData name="Marko" userId="81e0630b-3bfd-4814-a100-8de28171ac4d" providerId="ADAL" clId="{D87345A2-D923-4A35-B4EE-9C5548F221D1}" dt="2025-03-18T18:43:26.902" v="7264" actId="20577"/>
          <ac:spMkLst>
            <pc:docMk/>
            <pc:sldMk cId="894103019" sldId="309"/>
            <ac:spMk id="3" creationId="{CE027850-0A24-4704-B6B6-FD59446BDC2D}"/>
          </ac:spMkLst>
        </pc:spChg>
      </pc:sldChg>
      <pc:sldChg chg="modSp add del mod ord">
        <pc:chgData name="Marko" userId="81e0630b-3bfd-4814-a100-8de28171ac4d" providerId="ADAL" clId="{D87345A2-D923-4A35-B4EE-9C5548F221D1}" dt="2025-03-19T13:01:36.822" v="7362" actId="47"/>
        <pc:sldMkLst>
          <pc:docMk/>
          <pc:sldMk cId="3042331232" sldId="310"/>
        </pc:sldMkLst>
        <pc:spChg chg="mod">
          <ac:chgData name="Marko" userId="81e0630b-3bfd-4814-a100-8de28171ac4d" providerId="ADAL" clId="{D87345A2-D923-4A35-B4EE-9C5548F221D1}" dt="2025-03-18T18:43:14.546" v="7263" actId="404"/>
          <ac:spMkLst>
            <pc:docMk/>
            <pc:sldMk cId="3042331232" sldId="310"/>
            <ac:spMk id="3" creationId="{CE027850-0A24-4704-B6B6-FD59446BDC2D}"/>
          </ac:spMkLst>
        </pc:spChg>
      </pc:sldChg>
      <pc:sldChg chg="addSp delSp add del mod ord">
        <pc:chgData name="Marko" userId="81e0630b-3bfd-4814-a100-8de28171ac4d" providerId="ADAL" clId="{D87345A2-D923-4A35-B4EE-9C5548F221D1}" dt="2025-03-19T13:01:37.574" v="7363" actId="47"/>
        <pc:sldMkLst>
          <pc:docMk/>
          <pc:sldMk cId="3044908595" sldId="311"/>
        </pc:sldMkLst>
        <pc:picChg chg="add del">
          <ac:chgData name="Marko" userId="81e0630b-3bfd-4814-a100-8de28171ac4d" providerId="ADAL" clId="{D87345A2-D923-4A35-B4EE-9C5548F221D1}" dt="2025-03-18T15:11:53.469" v="6538" actId="478"/>
          <ac:picMkLst>
            <pc:docMk/>
            <pc:sldMk cId="3044908595" sldId="311"/>
            <ac:picMk id="5" creationId="{105D3C00-0FE2-4EF6-B320-DCA5AA557DBF}"/>
          </ac:picMkLst>
        </pc:picChg>
        <pc:picChg chg="add">
          <ac:chgData name="Marko" userId="81e0630b-3bfd-4814-a100-8de28171ac4d" providerId="ADAL" clId="{D87345A2-D923-4A35-B4EE-9C5548F221D1}" dt="2025-03-18T15:12:05.751" v="6539" actId="22"/>
          <ac:picMkLst>
            <pc:docMk/>
            <pc:sldMk cId="3044908595" sldId="311"/>
            <ac:picMk id="7" creationId="{1F6F6065-1B52-4889-8760-842DC49FB9DF}"/>
          </ac:picMkLst>
        </pc:picChg>
      </pc:sldChg>
      <pc:sldChg chg="add del">
        <pc:chgData name="Marko" userId="81e0630b-3bfd-4814-a100-8de28171ac4d" providerId="ADAL" clId="{D87345A2-D923-4A35-B4EE-9C5548F221D1}" dt="2025-03-18T13:48:54.485" v="5947" actId="2890"/>
        <pc:sldMkLst>
          <pc:docMk/>
          <pc:sldMk cId="4113974701" sldId="311"/>
        </pc:sldMkLst>
      </pc:sldChg>
      <pc:sldChg chg="addSp delSp add del mod">
        <pc:chgData name="Marko" userId="81e0630b-3bfd-4814-a100-8de28171ac4d" providerId="ADAL" clId="{D87345A2-D923-4A35-B4EE-9C5548F221D1}" dt="2025-03-19T13:01:41.460" v="7367" actId="47"/>
        <pc:sldMkLst>
          <pc:docMk/>
          <pc:sldMk cId="180932398" sldId="312"/>
        </pc:sldMkLst>
        <pc:picChg chg="add del">
          <ac:chgData name="Marko" userId="81e0630b-3bfd-4814-a100-8de28171ac4d" providerId="ADAL" clId="{D87345A2-D923-4A35-B4EE-9C5548F221D1}" dt="2025-03-18T15:12:16.425" v="6540" actId="478"/>
          <ac:picMkLst>
            <pc:docMk/>
            <pc:sldMk cId="180932398" sldId="312"/>
            <ac:picMk id="5" creationId="{CD399840-5680-4635-AC7E-EC2EFF24617D}"/>
          </ac:picMkLst>
        </pc:picChg>
        <pc:picChg chg="add">
          <ac:chgData name="Marko" userId="81e0630b-3bfd-4814-a100-8de28171ac4d" providerId="ADAL" clId="{D87345A2-D923-4A35-B4EE-9C5548F221D1}" dt="2025-03-18T15:12:33.028" v="6541" actId="22"/>
          <ac:picMkLst>
            <pc:docMk/>
            <pc:sldMk cId="180932398" sldId="312"/>
            <ac:picMk id="7" creationId="{2D049DE9-080E-4E92-B2C0-427F896035CA}"/>
          </ac:picMkLst>
        </pc:picChg>
      </pc:sldChg>
      <pc:sldChg chg="addSp delSp modSp add del mod">
        <pc:chgData name="Marko" userId="81e0630b-3bfd-4814-a100-8de28171ac4d" providerId="ADAL" clId="{D87345A2-D923-4A35-B4EE-9C5548F221D1}" dt="2025-03-19T13:01:43.423" v="7368" actId="47"/>
        <pc:sldMkLst>
          <pc:docMk/>
          <pc:sldMk cId="1740778968" sldId="313"/>
        </pc:sldMkLst>
        <pc:spChg chg="mod">
          <ac:chgData name="Marko" userId="81e0630b-3bfd-4814-a100-8de28171ac4d" providerId="ADAL" clId="{D87345A2-D923-4A35-B4EE-9C5548F221D1}" dt="2025-03-18T15:12:55.585" v="6544" actId="20577"/>
          <ac:spMkLst>
            <pc:docMk/>
            <pc:sldMk cId="1740778968" sldId="313"/>
            <ac:spMk id="3" creationId="{CE027850-0A24-4704-B6B6-FD59446BDC2D}"/>
          </ac:spMkLst>
        </pc:spChg>
        <pc:picChg chg="add del">
          <ac:chgData name="Marko" userId="81e0630b-3bfd-4814-a100-8de28171ac4d" providerId="ADAL" clId="{D87345A2-D923-4A35-B4EE-9C5548F221D1}" dt="2025-03-18T14:03:29.988" v="5983" actId="22"/>
          <ac:picMkLst>
            <pc:docMk/>
            <pc:sldMk cId="1740778968" sldId="313"/>
            <ac:picMk id="5" creationId="{1E94F979-893D-4475-8FDA-C2EABCD41D56}"/>
          </ac:picMkLst>
        </pc:picChg>
      </pc:sldChg>
      <pc:sldChg chg="addSp delSp add del mod">
        <pc:chgData name="Marko" userId="81e0630b-3bfd-4814-a100-8de28171ac4d" providerId="ADAL" clId="{D87345A2-D923-4A35-B4EE-9C5548F221D1}" dt="2025-03-19T13:01:44.817" v="7369" actId="47"/>
        <pc:sldMkLst>
          <pc:docMk/>
          <pc:sldMk cId="2997112404" sldId="314"/>
        </pc:sldMkLst>
        <pc:picChg chg="add del">
          <ac:chgData name="Marko" userId="81e0630b-3bfd-4814-a100-8de28171ac4d" providerId="ADAL" clId="{D87345A2-D923-4A35-B4EE-9C5548F221D1}" dt="2025-03-18T14:04:21.428" v="5992" actId="478"/>
          <ac:picMkLst>
            <pc:docMk/>
            <pc:sldMk cId="2997112404" sldId="314"/>
            <ac:picMk id="5" creationId="{6C0682F4-71F2-4890-B6B8-B8AB90566F36}"/>
          </ac:picMkLst>
        </pc:picChg>
        <pc:picChg chg="add del">
          <ac:chgData name="Marko" userId="81e0630b-3bfd-4814-a100-8de28171ac4d" providerId="ADAL" clId="{D87345A2-D923-4A35-B4EE-9C5548F221D1}" dt="2025-03-18T15:13:21.284" v="6545" actId="478"/>
          <ac:picMkLst>
            <pc:docMk/>
            <pc:sldMk cId="2997112404" sldId="314"/>
            <ac:picMk id="7" creationId="{62C6A3CE-9E95-48D1-9E33-AD77D76DDA4E}"/>
          </ac:picMkLst>
        </pc:picChg>
        <pc:picChg chg="add">
          <ac:chgData name="Marko" userId="81e0630b-3bfd-4814-a100-8de28171ac4d" providerId="ADAL" clId="{D87345A2-D923-4A35-B4EE-9C5548F221D1}" dt="2025-03-18T15:13:21.560" v="6546" actId="22"/>
          <ac:picMkLst>
            <pc:docMk/>
            <pc:sldMk cId="2997112404" sldId="314"/>
            <ac:picMk id="9" creationId="{31BBE7D6-423E-4969-AE84-BCFB29FF38C2}"/>
          </ac:picMkLst>
        </pc:picChg>
      </pc:sldChg>
      <pc:sldChg chg="addSp delSp modSp add del mod ord">
        <pc:chgData name="Marko" userId="81e0630b-3bfd-4814-a100-8de28171ac4d" providerId="ADAL" clId="{D87345A2-D923-4A35-B4EE-9C5548F221D1}" dt="2025-03-18T15:13:36.861" v="6548" actId="47"/>
        <pc:sldMkLst>
          <pc:docMk/>
          <pc:sldMk cId="498377608" sldId="315"/>
        </pc:sldMkLst>
        <pc:spChg chg="add del">
          <ac:chgData name="Marko" userId="81e0630b-3bfd-4814-a100-8de28171ac4d" providerId="ADAL" clId="{D87345A2-D923-4A35-B4EE-9C5548F221D1}" dt="2025-03-18T14:05:50.178" v="6001" actId="22"/>
          <ac:spMkLst>
            <pc:docMk/>
            <pc:sldMk cId="498377608" sldId="315"/>
            <ac:spMk id="3" creationId="{CE027850-0A24-4704-B6B6-FD59446BDC2D}"/>
          </ac:spMkLst>
        </pc:spChg>
        <pc:picChg chg="add del mod ord">
          <ac:chgData name="Marko" userId="81e0630b-3bfd-4814-a100-8de28171ac4d" providerId="ADAL" clId="{D87345A2-D923-4A35-B4EE-9C5548F221D1}" dt="2025-03-18T14:05:50.178" v="6001" actId="22"/>
          <ac:picMkLst>
            <pc:docMk/>
            <pc:sldMk cId="498377608" sldId="315"/>
            <ac:picMk id="5" creationId="{C3652F2D-E75E-47A1-8BB6-88376B96192B}"/>
          </ac:picMkLst>
        </pc:picChg>
        <pc:picChg chg="add">
          <ac:chgData name="Marko" userId="81e0630b-3bfd-4814-a100-8de28171ac4d" providerId="ADAL" clId="{D87345A2-D923-4A35-B4EE-9C5548F221D1}" dt="2025-03-18T14:05:52.060" v="6002" actId="22"/>
          <ac:picMkLst>
            <pc:docMk/>
            <pc:sldMk cId="498377608" sldId="315"/>
            <ac:picMk id="7" creationId="{A5C2C552-88B8-4474-9B36-6F7CFFE7AD66}"/>
          </ac:picMkLst>
        </pc:picChg>
      </pc:sldChg>
      <pc:sldChg chg="modSp add del mod">
        <pc:chgData name="Marko" userId="81e0630b-3bfd-4814-a100-8de28171ac4d" providerId="ADAL" clId="{D87345A2-D923-4A35-B4EE-9C5548F221D1}" dt="2025-03-18T15:13:30.949" v="6547" actId="47"/>
        <pc:sldMkLst>
          <pc:docMk/>
          <pc:sldMk cId="2642812341" sldId="316"/>
        </pc:sldMkLst>
        <pc:spChg chg="mod">
          <ac:chgData name="Marko" userId="81e0630b-3bfd-4814-a100-8de28171ac4d" providerId="ADAL" clId="{D87345A2-D923-4A35-B4EE-9C5548F221D1}" dt="2025-03-18T14:06:00.252" v="6006" actId="20577"/>
          <ac:spMkLst>
            <pc:docMk/>
            <pc:sldMk cId="2642812341" sldId="316"/>
            <ac:spMk id="3" creationId="{CE027850-0A24-4704-B6B6-FD59446BDC2D}"/>
          </ac:spMkLst>
        </pc:spChg>
      </pc:sldChg>
      <pc:sldChg chg="modSp add del mod">
        <pc:chgData name="Marko" userId="81e0630b-3bfd-4814-a100-8de28171ac4d" providerId="ADAL" clId="{D87345A2-D923-4A35-B4EE-9C5548F221D1}" dt="2025-03-19T13:01:47.349" v="7370" actId="47"/>
        <pc:sldMkLst>
          <pc:docMk/>
          <pc:sldMk cId="4251645174" sldId="317"/>
        </pc:sldMkLst>
        <pc:spChg chg="mod">
          <ac:chgData name="Marko" userId="81e0630b-3bfd-4814-a100-8de28171ac4d" providerId="ADAL" clId="{D87345A2-D923-4A35-B4EE-9C5548F221D1}" dt="2025-03-18T15:26:11.799" v="6685" actId="20577"/>
          <ac:spMkLst>
            <pc:docMk/>
            <pc:sldMk cId="4251645174" sldId="317"/>
            <ac:spMk id="3" creationId="{CE027850-0A24-4704-B6B6-FD59446BDC2D}"/>
          </ac:spMkLst>
        </pc:spChg>
      </pc:sldChg>
      <pc:sldChg chg="addSp delSp modSp add del mod">
        <pc:chgData name="Marko" userId="81e0630b-3bfd-4814-a100-8de28171ac4d" providerId="ADAL" clId="{D87345A2-D923-4A35-B4EE-9C5548F221D1}" dt="2025-03-19T13:01:48.654" v="7371" actId="47"/>
        <pc:sldMkLst>
          <pc:docMk/>
          <pc:sldMk cId="75474553" sldId="318"/>
        </pc:sldMkLst>
        <pc:spChg chg="mod">
          <ac:chgData name="Marko" userId="81e0630b-3bfd-4814-a100-8de28171ac4d" providerId="ADAL" clId="{D87345A2-D923-4A35-B4EE-9C5548F221D1}" dt="2025-03-18T15:28:22.544" v="6690" actId="6549"/>
          <ac:spMkLst>
            <pc:docMk/>
            <pc:sldMk cId="75474553" sldId="318"/>
            <ac:spMk id="3" creationId="{CE027850-0A24-4704-B6B6-FD59446BDC2D}"/>
          </ac:spMkLst>
        </pc:spChg>
        <pc:spChg chg="add del">
          <ac:chgData name="Marko" userId="81e0630b-3bfd-4814-a100-8de28171ac4d" providerId="ADAL" clId="{D87345A2-D923-4A35-B4EE-9C5548F221D1}" dt="2025-03-18T14:17:56.236" v="6229"/>
          <ac:spMkLst>
            <pc:docMk/>
            <pc:sldMk cId="75474553" sldId="318"/>
            <ac:spMk id="4" creationId="{EC7F0947-F0AB-480E-BC7A-FD49363FB3DF}"/>
          </ac:spMkLst>
        </pc:spChg>
      </pc:sldChg>
      <pc:sldChg chg="modSp add del mod">
        <pc:chgData name="Marko" userId="81e0630b-3bfd-4814-a100-8de28171ac4d" providerId="ADAL" clId="{D87345A2-D923-4A35-B4EE-9C5548F221D1}" dt="2025-03-19T13:01:49.640" v="7372" actId="47"/>
        <pc:sldMkLst>
          <pc:docMk/>
          <pc:sldMk cId="2387266326" sldId="319"/>
        </pc:sldMkLst>
        <pc:spChg chg="mod">
          <ac:chgData name="Marko" userId="81e0630b-3bfd-4814-a100-8de28171ac4d" providerId="ADAL" clId="{D87345A2-D923-4A35-B4EE-9C5548F221D1}" dt="2025-03-18T15:28:49.055" v="6693" actId="20577"/>
          <ac:spMkLst>
            <pc:docMk/>
            <pc:sldMk cId="2387266326" sldId="319"/>
            <ac:spMk id="3" creationId="{CE027850-0A24-4704-B6B6-FD59446BDC2D}"/>
          </ac:spMkLst>
        </pc:spChg>
      </pc:sldChg>
      <pc:sldChg chg="modSp add del mod">
        <pc:chgData name="Marko" userId="81e0630b-3bfd-4814-a100-8de28171ac4d" providerId="ADAL" clId="{D87345A2-D923-4A35-B4EE-9C5548F221D1}" dt="2025-03-19T13:01:55.112" v="7373" actId="47"/>
        <pc:sldMkLst>
          <pc:docMk/>
          <pc:sldMk cId="467362058" sldId="320"/>
        </pc:sldMkLst>
        <pc:spChg chg="mod">
          <ac:chgData name="Marko" userId="81e0630b-3bfd-4814-a100-8de28171ac4d" providerId="ADAL" clId="{D87345A2-D923-4A35-B4EE-9C5548F221D1}" dt="2025-03-18T14:47:40.929" v="6304" actId="20577"/>
          <ac:spMkLst>
            <pc:docMk/>
            <pc:sldMk cId="467362058" sldId="320"/>
            <ac:spMk id="2" creationId="{96DE2FAC-BC50-4316-84EF-F0B93D3C8C49}"/>
          </ac:spMkLst>
        </pc:spChg>
        <pc:spChg chg="mod">
          <ac:chgData name="Marko" userId="81e0630b-3bfd-4814-a100-8de28171ac4d" providerId="ADAL" clId="{D87345A2-D923-4A35-B4EE-9C5548F221D1}" dt="2025-03-18T15:49:45.025" v="6698" actId="13926"/>
          <ac:spMkLst>
            <pc:docMk/>
            <pc:sldMk cId="467362058" sldId="320"/>
            <ac:spMk id="3" creationId="{CE027850-0A24-4704-B6B6-FD59446BDC2D}"/>
          </ac:spMkLst>
        </pc:spChg>
      </pc:sldChg>
      <pc:sldChg chg="modSp add del mod">
        <pc:chgData name="Marko" userId="81e0630b-3bfd-4814-a100-8de28171ac4d" providerId="ADAL" clId="{D87345A2-D923-4A35-B4EE-9C5548F221D1}" dt="2025-03-19T13:01:57.249" v="7375" actId="47"/>
        <pc:sldMkLst>
          <pc:docMk/>
          <pc:sldMk cId="414253901" sldId="321"/>
        </pc:sldMkLst>
        <pc:spChg chg="mod">
          <ac:chgData name="Marko" userId="81e0630b-3bfd-4814-a100-8de28171ac4d" providerId="ADAL" clId="{D87345A2-D923-4A35-B4EE-9C5548F221D1}" dt="2025-03-18T15:50:52.489" v="6728" actId="20577"/>
          <ac:spMkLst>
            <pc:docMk/>
            <pc:sldMk cId="414253901" sldId="321"/>
            <ac:spMk id="3" creationId="{CE027850-0A24-4704-B6B6-FD59446BDC2D}"/>
          </ac:spMkLst>
        </pc:spChg>
      </pc:sldChg>
      <pc:sldChg chg="addSp add del mod ord">
        <pc:chgData name="Marko" userId="81e0630b-3bfd-4814-a100-8de28171ac4d" providerId="ADAL" clId="{D87345A2-D923-4A35-B4EE-9C5548F221D1}" dt="2025-03-19T13:01:56.441" v="7374" actId="47"/>
        <pc:sldMkLst>
          <pc:docMk/>
          <pc:sldMk cId="2411646943" sldId="322"/>
        </pc:sldMkLst>
        <pc:picChg chg="add">
          <ac:chgData name="Marko" userId="81e0630b-3bfd-4814-a100-8de28171ac4d" providerId="ADAL" clId="{D87345A2-D923-4A35-B4EE-9C5548F221D1}" dt="2025-03-18T15:48:54.819" v="6697" actId="22"/>
          <ac:picMkLst>
            <pc:docMk/>
            <pc:sldMk cId="2411646943" sldId="322"/>
            <ac:picMk id="5" creationId="{B868020F-E408-4948-8954-7625149B3F31}"/>
          </ac:picMkLst>
        </pc:picChg>
      </pc:sldChg>
      <pc:sldChg chg="modSp add del mod">
        <pc:chgData name="Marko" userId="81e0630b-3bfd-4814-a100-8de28171ac4d" providerId="ADAL" clId="{D87345A2-D923-4A35-B4EE-9C5548F221D1}" dt="2025-03-19T13:01:57.879" v="7376" actId="47"/>
        <pc:sldMkLst>
          <pc:docMk/>
          <pc:sldMk cId="4276532956" sldId="323"/>
        </pc:sldMkLst>
        <pc:spChg chg="mod">
          <ac:chgData name="Marko" userId="81e0630b-3bfd-4814-a100-8de28171ac4d" providerId="ADAL" clId="{D87345A2-D923-4A35-B4EE-9C5548F221D1}" dt="2025-03-18T15:52:01.322" v="6742" actId="13926"/>
          <ac:spMkLst>
            <pc:docMk/>
            <pc:sldMk cId="4276532956" sldId="323"/>
            <ac:spMk id="3" creationId="{CE027850-0A24-4704-B6B6-FD59446BDC2D}"/>
          </ac:spMkLst>
        </pc:spChg>
      </pc:sldChg>
      <pc:sldChg chg="modSp add del mod">
        <pc:chgData name="Marko" userId="81e0630b-3bfd-4814-a100-8de28171ac4d" providerId="ADAL" clId="{D87345A2-D923-4A35-B4EE-9C5548F221D1}" dt="2025-03-19T13:02:02.413" v="7377" actId="47"/>
        <pc:sldMkLst>
          <pc:docMk/>
          <pc:sldMk cId="3547051819" sldId="324"/>
        </pc:sldMkLst>
        <pc:spChg chg="mod">
          <ac:chgData name="Marko" userId="81e0630b-3bfd-4814-a100-8de28171ac4d" providerId="ADAL" clId="{D87345A2-D923-4A35-B4EE-9C5548F221D1}" dt="2025-03-18T15:53:01.676" v="6744" actId="20577"/>
          <ac:spMkLst>
            <pc:docMk/>
            <pc:sldMk cId="3547051819" sldId="324"/>
            <ac:spMk id="3" creationId="{CE027850-0A24-4704-B6B6-FD59446BDC2D}"/>
          </ac:spMkLst>
        </pc:spChg>
      </pc:sldChg>
      <pc:sldChg chg="addSp delSp modSp add mod ord modNotesTx">
        <pc:chgData name="Marko" userId="81e0630b-3bfd-4814-a100-8de28171ac4d" providerId="ADAL" clId="{D87345A2-D923-4A35-B4EE-9C5548F221D1}" dt="2025-03-26T13:00:19.138" v="13640"/>
        <pc:sldMkLst>
          <pc:docMk/>
          <pc:sldMk cId="4000421325" sldId="325"/>
        </pc:sldMkLst>
        <pc:spChg chg="mod">
          <ac:chgData name="Marko" userId="81e0630b-3bfd-4814-a100-8de28171ac4d" providerId="ADAL" clId="{D87345A2-D923-4A35-B4EE-9C5548F221D1}" dt="2025-03-19T13:44:31.175" v="7539" actId="20577"/>
          <ac:spMkLst>
            <pc:docMk/>
            <pc:sldMk cId="4000421325" sldId="325"/>
            <ac:spMk id="2" creationId="{96DE2FAC-BC50-4316-84EF-F0B93D3C8C49}"/>
          </ac:spMkLst>
        </pc:spChg>
        <pc:spChg chg="del">
          <ac:chgData name="Marko" userId="81e0630b-3bfd-4814-a100-8de28171ac4d" providerId="ADAL" clId="{D87345A2-D923-4A35-B4EE-9C5548F221D1}" dt="2025-03-19T13:44:43.429" v="7540" actId="3680"/>
          <ac:spMkLst>
            <pc:docMk/>
            <pc:sldMk cId="4000421325" sldId="325"/>
            <ac:spMk id="3" creationId="{CE027850-0A24-4704-B6B6-FD59446BDC2D}"/>
          </ac:spMkLst>
        </pc:spChg>
        <pc:graphicFrameChg chg="add mod ord modGraphic">
          <ac:chgData name="Marko" userId="81e0630b-3bfd-4814-a100-8de28171ac4d" providerId="ADAL" clId="{D87345A2-D923-4A35-B4EE-9C5548F221D1}" dt="2025-03-25T15:32:54.714" v="13427" actId="2084"/>
          <ac:graphicFrameMkLst>
            <pc:docMk/>
            <pc:sldMk cId="4000421325" sldId="325"/>
            <ac:graphicFrameMk id="4" creationId="{299570A3-9364-4CBF-89BE-A7C57D042285}"/>
          </ac:graphicFrameMkLst>
        </pc:graphicFrameChg>
      </pc:sldChg>
      <pc:sldChg chg="modSp add mod">
        <pc:chgData name="Marko" userId="81e0630b-3bfd-4814-a100-8de28171ac4d" providerId="ADAL" clId="{D87345A2-D923-4A35-B4EE-9C5548F221D1}" dt="2025-03-21T12:42:39.621" v="10875" actId="20577"/>
        <pc:sldMkLst>
          <pc:docMk/>
          <pc:sldMk cId="4126202732" sldId="326"/>
        </pc:sldMkLst>
        <pc:spChg chg="mod">
          <ac:chgData name="Marko" userId="81e0630b-3bfd-4814-a100-8de28171ac4d" providerId="ADAL" clId="{D87345A2-D923-4A35-B4EE-9C5548F221D1}" dt="2025-03-21T12:42:36.726" v="10874" actId="20577"/>
          <ac:spMkLst>
            <pc:docMk/>
            <pc:sldMk cId="4126202732" sldId="326"/>
            <ac:spMk id="2" creationId="{96DE2FAC-BC50-4316-84EF-F0B93D3C8C49}"/>
          </ac:spMkLst>
        </pc:spChg>
        <pc:spChg chg="mod">
          <ac:chgData name="Marko" userId="81e0630b-3bfd-4814-a100-8de28171ac4d" providerId="ADAL" clId="{D87345A2-D923-4A35-B4EE-9C5548F221D1}" dt="2025-03-21T12:42:39.621" v="10875" actId="20577"/>
          <ac:spMkLst>
            <pc:docMk/>
            <pc:sldMk cId="4126202732" sldId="326"/>
            <ac:spMk id="3" creationId="{CE027850-0A24-4704-B6B6-FD59446BDC2D}"/>
          </ac:spMkLst>
        </pc:spChg>
      </pc:sldChg>
      <pc:sldChg chg="addSp delSp modSp new mod ord">
        <pc:chgData name="Marko" userId="81e0630b-3bfd-4814-a100-8de28171ac4d" providerId="ADAL" clId="{D87345A2-D923-4A35-B4EE-9C5548F221D1}" dt="2025-03-26T12:38:39.877" v="13629"/>
        <pc:sldMkLst>
          <pc:docMk/>
          <pc:sldMk cId="352620901" sldId="327"/>
        </pc:sldMkLst>
        <pc:spChg chg="mod">
          <ac:chgData name="Marko" userId="81e0630b-3bfd-4814-a100-8de28171ac4d" providerId="ADAL" clId="{D87345A2-D923-4A35-B4EE-9C5548F221D1}" dt="2025-03-26T10:16:42.454" v="13521" actId="6549"/>
          <ac:spMkLst>
            <pc:docMk/>
            <pc:sldMk cId="352620901" sldId="327"/>
            <ac:spMk id="2" creationId="{6FD3BFD3-2DF6-433F-AECD-07973C307F80}"/>
          </ac:spMkLst>
        </pc:spChg>
        <pc:spChg chg="mod">
          <ac:chgData name="Marko" userId="81e0630b-3bfd-4814-a100-8de28171ac4d" providerId="ADAL" clId="{D87345A2-D923-4A35-B4EE-9C5548F221D1}" dt="2025-03-26T12:38:39.877" v="13629"/>
          <ac:spMkLst>
            <pc:docMk/>
            <pc:sldMk cId="352620901" sldId="327"/>
            <ac:spMk id="3" creationId="{077AC220-C755-4C7F-9B3A-77EE8FA77AC7}"/>
          </ac:spMkLst>
        </pc:spChg>
        <pc:spChg chg="add del">
          <ac:chgData name="Marko" userId="81e0630b-3bfd-4814-a100-8de28171ac4d" providerId="ADAL" clId="{D87345A2-D923-4A35-B4EE-9C5548F221D1}" dt="2025-03-18T18:40:39.687" v="7243"/>
          <ac:spMkLst>
            <pc:docMk/>
            <pc:sldMk cId="352620901" sldId="327"/>
            <ac:spMk id="4" creationId="{626D10F4-1622-4710-86A1-AF224126FEFF}"/>
          </ac:spMkLst>
        </pc:spChg>
      </pc:sldChg>
      <pc:sldChg chg="addSp delSp modSp new mod">
        <pc:chgData name="Marko" userId="81e0630b-3bfd-4814-a100-8de28171ac4d" providerId="ADAL" clId="{D87345A2-D923-4A35-B4EE-9C5548F221D1}" dt="2025-03-19T12:53:09.811" v="7344" actId="22"/>
        <pc:sldMkLst>
          <pc:docMk/>
          <pc:sldMk cId="3355802537" sldId="328"/>
        </pc:sldMkLst>
        <pc:spChg chg="mod">
          <ac:chgData name="Marko" userId="81e0630b-3bfd-4814-a100-8de28171ac4d" providerId="ADAL" clId="{D87345A2-D923-4A35-B4EE-9C5548F221D1}" dt="2025-03-19T12:50:17.310" v="7337" actId="20577"/>
          <ac:spMkLst>
            <pc:docMk/>
            <pc:sldMk cId="3355802537" sldId="328"/>
            <ac:spMk id="2" creationId="{087068C8-39C0-429A-81E4-9C4443FFA0AD}"/>
          </ac:spMkLst>
        </pc:spChg>
        <pc:picChg chg="add del">
          <ac:chgData name="Marko" userId="81e0630b-3bfd-4814-a100-8de28171ac4d" providerId="ADAL" clId="{D87345A2-D923-4A35-B4EE-9C5548F221D1}" dt="2025-03-19T12:52:55.061" v="7343" actId="478"/>
          <ac:picMkLst>
            <pc:docMk/>
            <pc:sldMk cId="3355802537" sldId="328"/>
            <ac:picMk id="5" creationId="{33D04D52-433F-4945-B7FC-390B1695B114}"/>
          </ac:picMkLst>
        </pc:picChg>
        <pc:picChg chg="add">
          <ac:chgData name="Marko" userId="81e0630b-3bfd-4814-a100-8de28171ac4d" providerId="ADAL" clId="{D87345A2-D923-4A35-B4EE-9C5548F221D1}" dt="2025-03-19T12:53:09.811" v="7344" actId="22"/>
          <ac:picMkLst>
            <pc:docMk/>
            <pc:sldMk cId="3355802537" sldId="328"/>
            <ac:picMk id="7" creationId="{60639772-A449-449D-8D70-E5A464672917}"/>
          </ac:picMkLst>
        </pc:picChg>
      </pc:sldChg>
      <pc:sldChg chg="addSp delSp new mod">
        <pc:chgData name="Marko" userId="81e0630b-3bfd-4814-a100-8de28171ac4d" providerId="ADAL" clId="{D87345A2-D923-4A35-B4EE-9C5548F221D1}" dt="2025-03-19T12:53:26.180" v="7346" actId="22"/>
        <pc:sldMkLst>
          <pc:docMk/>
          <pc:sldMk cId="3930106871" sldId="329"/>
        </pc:sldMkLst>
        <pc:picChg chg="add del">
          <ac:chgData name="Marko" userId="81e0630b-3bfd-4814-a100-8de28171ac4d" providerId="ADAL" clId="{D87345A2-D923-4A35-B4EE-9C5548F221D1}" dt="2025-03-19T12:53:14.526" v="7345" actId="478"/>
          <ac:picMkLst>
            <pc:docMk/>
            <pc:sldMk cId="3930106871" sldId="329"/>
            <ac:picMk id="5" creationId="{EB14AD5D-1374-48E7-8562-A71950EC2E6A}"/>
          </ac:picMkLst>
        </pc:picChg>
        <pc:picChg chg="add">
          <ac:chgData name="Marko" userId="81e0630b-3bfd-4814-a100-8de28171ac4d" providerId="ADAL" clId="{D87345A2-D923-4A35-B4EE-9C5548F221D1}" dt="2025-03-19T12:53:26.180" v="7346" actId="22"/>
          <ac:picMkLst>
            <pc:docMk/>
            <pc:sldMk cId="3930106871" sldId="329"/>
            <ac:picMk id="7" creationId="{B737D595-50C5-4988-A91A-D3A5EDB14B01}"/>
          </ac:picMkLst>
        </pc:picChg>
      </pc:sldChg>
      <pc:sldChg chg="add del">
        <pc:chgData name="Marko" userId="81e0630b-3bfd-4814-a100-8de28171ac4d" providerId="ADAL" clId="{D87345A2-D923-4A35-B4EE-9C5548F221D1}" dt="2025-03-19T12:50:32.768" v="7340" actId="2890"/>
        <pc:sldMkLst>
          <pc:docMk/>
          <pc:sldMk cId="4105544861" sldId="329"/>
        </pc:sldMkLst>
      </pc:sldChg>
      <pc:sldChg chg="addSp delSp new mod">
        <pc:chgData name="Marko" userId="81e0630b-3bfd-4814-a100-8de28171ac4d" providerId="ADAL" clId="{D87345A2-D923-4A35-B4EE-9C5548F221D1}" dt="2025-03-19T13:00:31.877" v="7355" actId="22"/>
        <pc:sldMkLst>
          <pc:docMk/>
          <pc:sldMk cId="843528092" sldId="330"/>
        </pc:sldMkLst>
        <pc:picChg chg="add del">
          <ac:chgData name="Marko" userId="81e0630b-3bfd-4814-a100-8de28171ac4d" providerId="ADAL" clId="{D87345A2-D923-4A35-B4EE-9C5548F221D1}" dt="2025-03-19T12:56:59.080" v="7351" actId="478"/>
          <ac:picMkLst>
            <pc:docMk/>
            <pc:sldMk cId="843528092" sldId="330"/>
            <ac:picMk id="5" creationId="{7465BA4B-E65F-4054-850A-27E12B02B688}"/>
          </ac:picMkLst>
        </pc:picChg>
        <pc:picChg chg="add del">
          <ac:chgData name="Marko" userId="81e0630b-3bfd-4814-a100-8de28171ac4d" providerId="ADAL" clId="{D87345A2-D923-4A35-B4EE-9C5548F221D1}" dt="2025-03-19T12:59:21.506" v="7354" actId="478"/>
          <ac:picMkLst>
            <pc:docMk/>
            <pc:sldMk cId="843528092" sldId="330"/>
            <ac:picMk id="7" creationId="{26132E45-17C4-4CB5-9CB4-DFE27B2836BA}"/>
          </ac:picMkLst>
        </pc:picChg>
        <pc:picChg chg="add">
          <ac:chgData name="Marko" userId="81e0630b-3bfd-4814-a100-8de28171ac4d" providerId="ADAL" clId="{D87345A2-D923-4A35-B4EE-9C5548F221D1}" dt="2025-03-19T13:00:31.877" v="7355" actId="22"/>
          <ac:picMkLst>
            <pc:docMk/>
            <pc:sldMk cId="843528092" sldId="330"/>
            <ac:picMk id="9" creationId="{CE064264-809B-4045-9FC8-AF349A7F0B21}"/>
          </ac:picMkLst>
        </pc:picChg>
      </pc:sldChg>
      <pc:sldChg chg="addSp new del mod">
        <pc:chgData name="Marko" userId="81e0630b-3bfd-4814-a100-8de28171ac4d" providerId="ADAL" clId="{D87345A2-D923-4A35-B4EE-9C5548F221D1}" dt="2025-03-19T12:57:01.682" v="7352" actId="47"/>
        <pc:sldMkLst>
          <pc:docMk/>
          <pc:sldMk cId="843292237" sldId="331"/>
        </pc:sldMkLst>
        <pc:picChg chg="add">
          <ac:chgData name="Marko" userId="81e0630b-3bfd-4814-a100-8de28171ac4d" providerId="ADAL" clId="{D87345A2-D923-4A35-B4EE-9C5548F221D1}" dt="2025-03-19T12:55:34.370" v="7350" actId="22"/>
          <ac:picMkLst>
            <pc:docMk/>
            <pc:sldMk cId="843292237" sldId="331"/>
            <ac:picMk id="5" creationId="{12D3402B-12AD-420E-A26C-09425C978FF4}"/>
          </ac:picMkLst>
        </pc:picChg>
      </pc:sldChg>
      <pc:sldChg chg="addSp new mod">
        <pc:chgData name="Marko" userId="81e0630b-3bfd-4814-a100-8de28171ac4d" providerId="ADAL" clId="{D87345A2-D923-4A35-B4EE-9C5548F221D1}" dt="2025-03-19T13:01:01.790" v="7357" actId="22"/>
        <pc:sldMkLst>
          <pc:docMk/>
          <pc:sldMk cId="2219533048" sldId="331"/>
        </pc:sldMkLst>
        <pc:picChg chg="add">
          <ac:chgData name="Marko" userId="81e0630b-3bfd-4814-a100-8de28171ac4d" providerId="ADAL" clId="{D87345A2-D923-4A35-B4EE-9C5548F221D1}" dt="2025-03-19T13:01:01.790" v="7357" actId="22"/>
          <ac:picMkLst>
            <pc:docMk/>
            <pc:sldMk cId="2219533048" sldId="331"/>
            <ac:picMk id="5" creationId="{FA8C65C8-4186-4ADF-AF5D-B113C58DE8EA}"/>
          </ac:picMkLst>
        </pc:picChg>
      </pc:sldChg>
      <pc:sldChg chg="modSp add mod">
        <pc:chgData name="Marko" userId="81e0630b-3bfd-4814-a100-8de28171ac4d" providerId="ADAL" clId="{D87345A2-D923-4A35-B4EE-9C5548F221D1}" dt="2025-03-19T13:07:21.766" v="7525" actId="6549"/>
        <pc:sldMkLst>
          <pc:docMk/>
          <pc:sldMk cId="1068816897" sldId="332"/>
        </pc:sldMkLst>
        <pc:spChg chg="mod">
          <ac:chgData name="Marko" userId="81e0630b-3bfd-4814-a100-8de28171ac4d" providerId="ADAL" clId="{D87345A2-D923-4A35-B4EE-9C5548F221D1}" dt="2025-03-19T13:07:21.766" v="7525" actId="6549"/>
          <ac:spMkLst>
            <pc:docMk/>
            <pc:sldMk cId="1068816897" sldId="332"/>
            <ac:spMk id="3" creationId="{CE027850-0A24-4704-B6B6-FD59446BDC2D}"/>
          </ac:spMkLst>
        </pc:spChg>
      </pc:sldChg>
      <pc:sldChg chg="modSp new mod ord">
        <pc:chgData name="Marko" userId="81e0630b-3bfd-4814-a100-8de28171ac4d" providerId="ADAL" clId="{D87345A2-D923-4A35-B4EE-9C5548F221D1}" dt="2025-03-26T09:47:30.429" v="13469" actId="6549"/>
        <pc:sldMkLst>
          <pc:docMk/>
          <pc:sldMk cId="480025346" sldId="333"/>
        </pc:sldMkLst>
        <pc:spChg chg="mod">
          <ac:chgData name="Marko" userId="81e0630b-3bfd-4814-a100-8de28171ac4d" providerId="ADAL" clId="{D87345A2-D923-4A35-B4EE-9C5548F221D1}" dt="2025-03-20T14:36:15.478" v="9194" actId="20577"/>
          <ac:spMkLst>
            <pc:docMk/>
            <pc:sldMk cId="480025346" sldId="333"/>
            <ac:spMk id="2" creationId="{CD99DC6A-8CBB-4648-B40C-ECB247D073A0}"/>
          </ac:spMkLst>
        </pc:spChg>
        <pc:spChg chg="mod">
          <ac:chgData name="Marko" userId="81e0630b-3bfd-4814-a100-8de28171ac4d" providerId="ADAL" clId="{D87345A2-D923-4A35-B4EE-9C5548F221D1}" dt="2025-03-26T09:47:30.429" v="13469" actId="6549"/>
          <ac:spMkLst>
            <pc:docMk/>
            <pc:sldMk cId="480025346" sldId="333"/>
            <ac:spMk id="3" creationId="{30C7AF4B-6CFD-4A7E-83D3-47295BA39F24}"/>
          </ac:spMkLst>
        </pc:spChg>
      </pc:sldChg>
      <pc:sldChg chg="addSp delSp modSp new mod delAnim modAnim">
        <pc:chgData name="Marko" userId="81e0630b-3bfd-4814-a100-8de28171ac4d" providerId="ADAL" clId="{D87345A2-D923-4A35-B4EE-9C5548F221D1}" dt="2025-03-25T14:20:53.072" v="12707" actId="14100"/>
        <pc:sldMkLst>
          <pc:docMk/>
          <pc:sldMk cId="3928207698" sldId="334"/>
        </pc:sldMkLst>
        <pc:spChg chg="add mod ord">
          <ac:chgData name="Marko" userId="81e0630b-3bfd-4814-a100-8de28171ac4d" providerId="ADAL" clId="{D87345A2-D923-4A35-B4EE-9C5548F221D1}" dt="2025-03-25T14:20:53.072" v="12707" actId="14100"/>
          <ac:spMkLst>
            <pc:docMk/>
            <pc:sldMk cId="3928207698" sldId="334"/>
            <ac:spMk id="10" creationId="{267F676A-D790-46E6-9C2B-6000AD104E7A}"/>
          </ac:spMkLst>
        </pc:spChg>
        <pc:spChg chg="add mod">
          <ac:chgData name="Marko" userId="81e0630b-3bfd-4814-a100-8de28171ac4d" providerId="ADAL" clId="{D87345A2-D923-4A35-B4EE-9C5548F221D1}" dt="2025-03-21T09:13:19.655" v="9937" actId="14100"/>
          <ac:spMkLst>
            <pc:docMk/>
            <pc:sldMk cId="3928207698" sldId="334"/>
            <ac:spMk id="11" creationId="{A7EDD218-7A8F-4CDC-A2BB-68EC322459F8}"/>
          </ac:spMkLst>
        </pc:spChg>
        <pc:spChg chg="add mod ord">
          <ac:chgData name="Marko" userId="81e0630b-3bfd-4814-a100-8de28171ac4d" providerId="ADAL" clId="{D87345A2-D923-4A35-B4EE-9C5548F221D1}" dt="2025-03-21T13:40:07.029" v="10927" actId="14100"/>
          <ac:spMkLst>
            <pc:docMk/>
            <pc:sldMk cId="3928207698" sldId="334"/>
            <ac:spMk id="12" creationId="{64B2CD36-2B66-4D39-839D-7791B15AEE88}"/>
          </ac:spMkLst>
        </pc:spChg>
        <pc:spChg chg="add mod">
          <ac:chgData name="Marko" userId="81e0630b-3bfd-4814-a100-8de28171ac4d" providerId="ADAL" clId="{D87345A2-D923-4A35-B4EE-9C5548F221D1}" dt="2025-03-21T13:39:22.115" v="10920" actId="14100"/>
          <ac:spMkLst>
            <pc:docMk/>
            <pc:sldMk cId="3928207698" sldId="334"/>
            <ac:spMk id="13" creationId="{94694549-5575-4B36-93F3-3C3B812FA19D}"/>
          </ac:spMkLst>
        </pc:spChg>
        <pc:spChg chg="add del mod">
          <ac:chgData name="Marko" userId="81e0630b-3bfd-4814-a100-8de28171ac4d" providerId="ADAL" clId="{D87345A2-D923-4A35-B4EE-9C5548F221D1}" dt="2025-03-21T10:11:43.916" v="10170" actId="478"/>
          <ac:spMkLst>
            <pc:docMk/>
            <pc:sldMk cId="3928207698" sldId="334"/>
            <ac:spMk id="14" creationId="{0FC1B0C7-CD60-4895-97B9-D06A4ADCF019}"/>
          </ac:spMkLst>
        </pc:spChg>
        <pc:spChg chg="add mod">
          <ac:chgData name="Marko" userId="81e0630b-3bfd-4814-a100-8de28171ac4d" providerId="ADAL" clId="{D87345A2-D923-4A35-B4EE-9C5548F221D1}" dt="2025-03-21T13:40:37.489" v="10931" actId="1076"/>
          <ac:spMkLst>
            <pc:docMk/>
            <pc:sldMk cId="3928207698" sldId="334"/>
            <ac:spMk id="15" creationId="{5694695C-3B9B-4C0C-B7A6-38800A8722A2}"/>
          </ac:spMkLst>
        </pc:spChg>
        <pc:spChg chg="add mod">
          <ac:chgData name="Marko" userId="81e0630b-3bfd-4814-a100-8de28171ac4d" providerId="ADAL" clId="{D87345A2-D923-4A35-B4EE-9C5548F221D1}" dt="2025-03-21T09:29:42.249" v="9970" actId="14100"/>
          <ac:spMkLst>
            <pc:docMk/>
            <pc:sldMk cId="3928207698" sldId="334"/>
            <ac:spMk id="16" creationId="{84307A53-C391-49B0-9D62-539EEF534A62}"/>
          </ac:spMkLst>
        </pc:spChg>
        <pc:spChg chg="add mod">
          <ac:chgData name="Marko" userId="81e0630b-3bfd-4814-a100-8de28171ac4d" providerId="ADAL" clId="{D87345A2-D923-4A35-B4EE-9C5548F221D1}" dt="2025-03-25T14:14:21.329" v="12685" actId="14100"/>
          <ac:spMkLst>
            <pc:docMk/>
            <pc:sldMk cId="3928207698" sldId="334"/>
            <ac:spMk id="17" creationId="{53CD2718-BDF4-4C19-96DB-1EF0BE0025E9}"/>
          </ac:spMkLst>
        </pc:spChg>
        <pc:spChg chg="add mod">
          <ac:chgData name="Marko" userId="81e0630b-3bfd-4814-a100-8de28171ac4d" providerId="ADAL" clId="{D87345A2-D923-4A35-B4EE-9C5548F221D1}" dt="2025-03-21T13:40:51.721" v="10934" actId="1076"/>
          <ac:spMkLst>
            <pc:docMk/>
            <pc:sldMk cId="3928207698" sldId="334"/>
            <ac:spMk id="23" creationId="{4A0EEE26-7957-48ED-939F-38F116B02149}"/>
          </ac:spMkLst>
        </pc:spChg>
        <pc:picChg chg="add del">
          <ac:chgData name="Marko" userId="81e0630b-3bfd-4814-a100-8de28171ac4d" providerId="ADAL" clId="{D87345A2-D923-4A35-B4EE-9C5548F221D1}" dt="2025-03-21T08:58:40.564" v="9895" actId="22"/>
          <ac:picMkLst>
            <pc:docMk/>
            <pc:sldMk cId="3928207698" sldId="334"/>
            <ac:picMk id="5" creationId="{94A88EE4-7A43-43F3-ACFC-CC4AD799AC14}"/>
          </ac:picMkLst>
        </pc:picChg>
        <pc:picChg chg="add mod modCrop">
          <ac:chgData name="Marko" userId="81e0630b-3bfd-4814-a100-8de28171ac4d" providerId="ADAL" clId="{D87345A2-D923-4A35-B4EE-9C5548F221D1}" dt="2025-03-21T13:38:14.828" v="10913" actId="732"/>
          <ac:picMkLst>
            <pc:docMk/>
            <pc:sldMk cId="3928207698" sldId="334"/>
            <ac:picMk id="7" creationId="{ABD6327B-8B23-4886-83BB-E5A2F75F833D}"/>
          </ac:picMkLst>
        </pc:picChg>
        <pc:picChg chg="add mod modCrop">
          <ac:chgData name="Marko" userId="81e0630b-3bfd-4814-a100-8de28171ac4d" providerId="ADAL" clId="{D87345A2-D923-4A35-B4EE-9C5548F221D1}" dt="2025-03-21T13:40:32.076" v="10930" actId="1076"/>
          <ac:picMkLst>
            <pc:docMk/>
            <pc:sldMk cId="3928207698" sldId="334"/>
            <ac:picMk id="9" creationId="{E9B90796-E2B7-4EA4-BC72-49CA441B71F6}"/>
          </ac:picMkLst>
        </pc:picChg>
        <pc:picChg chg="add mod ord">
          <ac:chgData name="Marko" userId="81e0630b-3bfd-4814-a100-8de28171ac4d" providerId="ADAL" clId="{D87345A2-D923-4A35-B4EE-9C5548F221D1}" dt="2025-03-21T13:39:16.671" v="10919" actId="171"/>
          <ac:picMkLst>
            <pc:docMk/>
            <pc:sldMk cId="3928207698" sldId="334"/>
            <ac:picMk id="18" creationId="{10B36C68-764A-426A-B8BC-827CA4FD3C28}"/>
          </ac:picMkLst>
        </pc:picChg>
        <pc:picChg chg="add mod">
          <ac:chgData name="Marko" userId="81e0630b-3bfd-4814-a100-8de28171ac4d" providerId="ADAL" clId="{D87345A2-D923-4A35-B4EE-9C5548F221D1}" dt="2025-03-21T13:39:52.685" v="10924" actId="14100"/>
          <ac:picMkLst>
            <pc:docMk/>
            <pc:sldMk cId="3928207698" sldId="334"/>
            <ac:picMk id="20" creationId="{E9DD7428-A297-444E-BB79-D6A0DCD54A60}"/>
          </ac:picMkLst>
        </pc:picChg>
        <pc:picChg chg="add mod">
          <ac:chgData name="Marko" userId="81e0630b-3bfd-4814-a100-8de28171ac4d" providerId="ADAL" clId="{D87345A2-D923-4A35-B4EE-9C5548F221D1}" dt="2025-03-21T13:40:41.840" v="10932" actId="1076"/>
          <ac:picMkLst>
            <pc:docMk/>
            <pc:sldMk cId="3928207698" sldId="334"/>
            <ac:picMk id="22" creationId="{52032BB9-749E-42BE-A6CE-14C78BFCEB5F}"/>
          </ac:picMkLst>
        </pc:picChg>
      </pc:sldChg>
      <pc:sldChg chg="addSp delSp modSp new mod modAnim">
        <pc:chgData name="Marko" userId="81e0630b-3bfd-4814-a100-8de28171ac4d" providerId="ADAL" clId="{D87345A2-D923-4A35-B4EE-9C5548F221D1}" dt="2025-03-21T09:42:04.742" v="10022" actId="1076"/>
        <pc:sldMkLst>
          <pc:docMk/>
          <pc:sldMk cId="1725768077" sldId="335"/>
        </pc:sldMkLst>
        <pc:spChg chg="mod">
          <ac:chgData name="Marko" userId="81e0630b-3bfd-4814-a100-8de28171ac4d" providerId="ADAL" clId="{D87345A2-D923-4A35-B4EE-9C5548F221D1}" dt="2025-03-21T09:41:25.366" v="10017" actId="20577"/>
          <ac:spMkLst>
            <pc:docMk/>
            <pc:sldMk cId="1725768077" sldId="335"/>
            <ac:spMk id="2" creationId="{4ECE4B20-7B42-4A11-8BC0-19A4B79DE3F6}"/>
          </ac:spMkLst>
        </pc:spChg>
        <pc:spChg chg="del mod">
          <ac:chgData name="Marko" userId="81e0630b-3bfd-4814-a100-8de28171ac4d" providerId="ADAL" clId="{D87345A2-D923-4A35-B4EE-9C5548F221D1}" dt="2025-03-21T09:07:37.264" v="9918"/>
          <ac:spMkLst>
            <pc:docMk/>
            <pc:sldMk cId="1725768077" sldId="335"/>
            <ac:spMk id="3" creationId="{39260392-153E-426A-8C3E-9F64DD82349F}"/>
          </ac:spMkLst>
        </pc:spChg>
        <pc:spChg chg="add del">
          <ac:chgData name="Marko" userId="81e0630b-3bfd-4814-a100-8de28171ac4d" providerId="ADAL" clId="{D87345A2-D923-4A35-B4EE-9C5548F221D1}" dt="2025-03-21T09:06:31.621" v="9910" actId="22"/>
          <ac:spMkLst>
            <pc:docMk/>
            <pc:sldMk cId="1725768077" sldId="335"/>
            <ac:spMk id="5" creationId="{9F9FA3FC-D037-48B5-A88E-D02AB815AE13}"/>
          </ac:spMkLst>
        </pc:spChg>
        <pc:spChg chg="add del mod">
          <ac:chgData name="Marko" userId="81e0630b-3bfd-4814-a100-8de28171ac4d" providerId="ADAL" clId="{D87345A2-D923-4A35-B4EE-9C5548F221D1}" dt="2025-03-21T09:07:34.608" v="9917"/>
          <ac:spMkLst>
            <pc:docMk/>
            <pc:sldMk cId="1725768077" sldId="335"/>
            <ac:spMk id="6" creationId="{E729DC88-D930-4058-96D0-000131CC1ED0}"/>
          </ac:spMkLst>
        </pc:spChg>
        <pc:spChg chg="add mod">
          <ac:chgData name="Marko" userId="81e0630b-3bfd-4814-a100-8de28171ac4d" providerId="ADAL" clId="{D87345A2-D923-4A35-B4EE-9C5548F221D1}" dt="2025-03-21T09:41:34.246" v="10018" actId="6549"/>
          <ac:spMkLst>
            <pc:docMk/>
            <pc:sldMk cId="1725768077" sldId="335"/>
            <ac:spMk id="7" creationId="{91E87974-8B6C-4CDC-B991-E422386249EB}"/>
          </ac:spMkLst>
        </pc:spChg>
        <pc:spChg chg="add mod">
          <ac:chgData name="Marko" userId="81e0630b-3bfd-4814-a100-8de28171ac4d" providerId="ADAL" clId="{D87345A2-D923-4A35-B4EE-9C5548F221D1}" dt="2025-03-21T09:41:48.930" v="10019" actId="1076"/>
          <ac:spMkLst>
            <pc:docMk/>
            <pc:sldMk cId="1725768077" sldId="335"/>
            <ac:spMk id="8" creationId="{51A262DB-378D-429A-908C-C2B56E69752D}"/>
          </ac:spMkLst>
        </pc:spChg>
        <pc:spChg chg="add mod">
          <ac:chgData name="Marko" userId="81e0630b-3bfd-4814-a100-8de28171ac4d" providerId="ADAL" clId="{D87345A2-D923-4A35-B4EE-9C5548F221D1}" dt="2025-03-21T09:41:53.334" v="10020" actId="1076"/>
          <ac:spMkLst>
            <pc:docMk/>
            <pc:sldMk cId="1725768077" sldId="335"/>
            <ac:spMk id="9" creationId="{DA037B7F-0AE0-4A85-9A4F-532A6B02BF04}"/>
          </ac:spMkLst>
        </pc:spChg>
        <pc:spChg chg="add mod">
          <ac:chgData name="Marko" userId="81e0630b-3bfd-4814-a100-8de28171ac4d" providerId="ADAL" clId="{D87345A2-D923-4A35-B4EE-9C5548F221D1}" dt="2025-03-21T09:42:04.742" v="10022" actId="1076"/>
          <ac:spMkLst>
            <pc:docMk/>
            <pc:sldMk cId="1725768077" sldId="335"/>
            <ac:spMk id="10" creationId="{6C19F0A2-B024-4FBC-B6F3-5C00CEA7B697}"/>
          </ac:spMkLst>
        </pc:spChg>
        <pc:spChg chg="add mod">
          <ac:chgData name="Marko" userId="81e0630b-3bfd-4814-a100-8de28171ac4d" providerId="ADAL" clId="{D87345A2-D923-4A35-B4EE-9C5548F221D1}" dt="2025-03-21T09:41:58.498" v="10021" actId="1076"/>
          <ac:spMkLst>
            <pc:docMk/>
            <pc:sldMk cId="1725768077" sldId="335"/>
            <ac:spMk id="11" creationId="{6F789976-F21E-4AB6-9E51-951F48BCD69F}"/>
          </ac:spMkLst>
        </pc:spChg>
      </pc:sldChg>
      <pc:sldChg chg="modSp add mod ord">
        <pc:chgData name="Marko" userId="81e0630b-3bfd-4814-a100-8de28171ac4d" providerId="ADAL" clId="{D87345A2-D923-4A35-B4EE-9C5548F221D1}" dt="2025-03-26T10:27:46.275" v="13567" actId="20577"/>
        <pc:sldMkLst>
          <pc:docMk/>
          <pc:sldMk cId="1830675795" sldId="336"/>
        </pc:sldMkLst>
        <pc:spChg chg="mod">
          <ac:chgData name="Marko" userId="81e0630b-3bfd-4814-a100-8de28171ac4d" providerId="ADAL" clId="{D87345A2-D923-4A35-B4EE-9C5548F221D1}" dt="2025-03-26T10:27:46.275" v="13567" actId="20577"/>
          <ac:spMkLst>
            <pc:docMk/>
            <pc:sldMk cId="1830675795" sldId="336"/>
            <ac:spMk id="2" creationId="{6FD3BFD3-2DF6-433F-AECD-07973C307F80}"/>
          </ac:spMkLst>
        </pc:spChg>
      </pc:sldChg>
      <pc:sldChg chg="addSp modSp new mod modAnim">
        <pc:chgData name="Marko" userId="81e0630b-3bfd-4814-a100-8de28171ac4d" providerId="ADAL" clId="{D87345A2-D923-4A35-B4EE-9C5548F221D1}" dt="2025-03-26T10:29:55.826" v="13569"/>
        <pc:sldMkLst>
          <pc:docMk/>
          <pc:sldMk cId="189755021" sldId="337"/>
        </pc:sldMkLst>
        <pc:spChg chg="add mod">
          <ac:chgData name="Marko" userId="81e0630b-3bfd-4814-a100-8de28171ac4d" providerId="ADAL" clId="{D87345A2-D923-4A35-B4EE-9C5548F221D1}" dt="2025-03-21T09:58:51.263" v="10144" actId="1582"/>
          <ac:spMkLst>
            <pc:docMk/>
            <pc:sldMk cId="189755021" sldId="337"/>
            <ac:spMk id="8" creationId="{D3288EAA-51CA-4C82-93A4-3B9EE8D55A0A}"/>
          </ac:spMkLst>
        </pc:spChg>
        <pc:spChg chg="add mod">
          <ac:chgData name="Marko" userId="81e0630b-3bfd-4814-a100-8de28171ac4d" providerId="ADAL" clId="{D87345A2-D923-4A35-B4EE-9C5548F221D1}" dt="2025-03-21T09:59:16.342" v="10149" actId="14100"/>
          <ac:spMkLst>
            <pc:docMk/>
            <pc:sldMk cId="189755021" sldId="337"/>
            <ac:spMk id="9" creationId="{4D40BF07-4FD8-4147-A65A-528603C13AB7}"/>
          </ac:spMkLst>
        </pc:spChg>
        <pc:spChg chg="add mod">
          <ac:chgData name="Marko" userId="81e0630b-3bfd-4814-a100-8de28171ac4d" providerId="ADAL" clId="{D87345A2-D923-4A35-B4EE-9C5548F221D1}" dt="2025-03-21T09:59:57.736" v="10154" actId="14100"/>
          <ac:spMkLst>
            <pc:docMk/>
            <pc:sldMk cId="189755021" sldId="337"/>
            <ac:spMk id="10" creationId="{EE681755-A428-48AE-A69F-9762B2BF8EDD}"/>
          </ac:spMkLst>
        </pc:spChg>
        <pc:spChg chg="add mod">
          <ac:chgData name="Marko" userId="81e0630b-3bfd-4814-a100-8de28171ac4d" providerId="ADAL" clId="{D87345A2-D923-4A35-B4EE-9C5548F221D1}" dt="2025-03-21T10:00:40.379" v="10161" actId="1076"/>
          <ac:spMkLst>
            <pc:docMk/>
            <pc:sldMk cId="189755021" sldId="337"/>
            <ac:spMk id="11" creationId="{E6DAC6BA-A0A0-4EA6-9938-CFF18390BCBA}"/>
          </ac:spMkLst>
        </pc:spChg>
        <pc:spChg chg="add mod">
          <ac:chgData name="Marko" userId="81e0630b-3bfd-4814-a100-8de28171ac4d" providerId="ADAL" clId="{D87345A2-D923-4A35-B4EE-9C5548F221D1}" dt="2025-03-21T10:00:52.738" v="10165" actId="1076"/>
          <ac:spMkLst>
            <pc:docMk/>
            <pc:sldMk cId="189755021" sldId="337"/>
            <ac:spMk id="12" creationId="{77BBA761-4FA7-4A6F-BFE6-61FAABB88E5B}"/>
          </ac:spMkLst>
        </pc:spChg>
        <pc:spChg chg="add mod">
          <ac:chgData name="Marko" userId="81e0630b-3bfd-4814-a100-8de28171ac4d" providerId="ADAL" clId="{D87345A2-D923-4A35-B4EE-9C5548F221D1}" dt="2025-03-25T14:38:20.038" v="12716" actId="1076"/>
          <ac:spMkLst>
            <pc:docMk/>
            <pc:sldMk cId="189755021" sldId="337"/>
            <ac:spMk id="13" creationId="{78697DF9-0687-490E-8CA4-B02C1E2C5A8F}"/>
          </ac:spMkLst>
        </pc:spChg>
        <pc:spChg chg="add mod">
          <ac:chgData name="Marko" userId="81e0630b-3bfd-4814-a100-8de28171ac4d" providerId="ADAL" clId="{D87345A2-D923-4A35-B4EE-9C5548F221D1}" dt="2025-03-25T14:39:25.454" v="12721" actId="1076"/>
          <ac:spMkLst>
            <pc:docMk/>
            <pc:sldMk cId="189755021" sldId="337"/>
            <ac:spMk id="14" creationId="{163C9057-1354-4ABF-B344-E20139A8E40B}"/>
          </ac:spMkLst>
        </pc:spChg>
        <pc:picChg chg="add mod">
          <ac:chgData name="Marko" userId="81e0630b-3bfd-4814-a100-8de28171ac4d" providerId="ADAL" clId="{D87345A2-D923-4A35-B4EE-9C5548F221D1}" dt="2025-03-21T09:58:17.133" v="10140" actId="1076"/>
          <ac:picMkLst>
            <pc:docMk/>
            <pc:sldMk cId="189755021" sldId="337"/>
            <ac:picMk id="5" creationId="{0393763E-6149-4F51-BEE2-297E34863B0C}"/>
          </ac:picMkLst>
        </pc:picChg>
        <pc:picChg chg="add mod">
          <ac:chgData name="Marko" userId="81e0630b-3bfd-4814-a100-8de28171ac4d" providerId="ADAL" clId="{D87345A2-D923-4A35-B4EE-9C5548F221D1}" dt="2025-03-21T10:00:45.866" v="10164" actId="1076"/>
          <ac:picMkLst>
            <pc:docMk/>
            <pc:sldMk cId="189755021" sldId="337"/>
            <ac:picMk id="7" creationId="{9908F18A-A520-4F5A-881C-B8C58AC85A5A}"/>
          </ac:picMkLst>
        </pc:picChg>
      </pc:sldChg>
      <pc:sldChg chg="addSp delSp modSp new mod modAnim">
        <pc:chgData name="Marko" userId="81e0630b-3bfd-4814-a100-8de28171ac4d" providerId="ADAL" clId="{D87345A2-D923-4A35-B4EE-9C5548F221D1}" dt="2025-03-25T14:38:02.641" v="12714"/>
        <pc:sldMkLst>
          <pc:docMk/>
          <pc:sldMk cId="2349728620" sldId="338"/>
        </pc:sldMkLst>
        <pc:spChg chg="mod">
          <ac:chgData name="Marko" userId="81e0630b-3bfd-4814-a100-8de28171ac4d" providerId="ADAL" clId="{D87345A2-D923-4A35-B4EE-9C5548F221D1}" dt="2025-03-21T10:13:35.991" v="10188" actId="20577"/>
          <ac:spMkLst>
            <pc:docMk/>
            <pc:sldMk cId="2349728620" sldId="338"/>
            <ac:spMk id="2" creationId="{C5AD9E91-4541-4AFD-BF2A-DCAC0B4B293A}"/>
          </ac:spMkLst>
        </pc:spChg>
        <pc:spChg chg="del">
          <ac:chgData name="Marko" userId="81e0630b-3bfd-4814-a100-8de28171ac4d" providerId="ADAL" clId="{D87345A2-D923-4A35-B4EE-9C5548F221D1}" dt="2025-03-21T10:16:03.127" v="10189"/>
          <ac:spMkLst>
            <pc:docMk/>
            <pc:sldMk cId="2349728620" sldId="338"/>
            <ac:spMk id="3" creationId="{514B3AB6-3CB7-4D17-9905-4A1A3B511129}"/>
          </ac:spMkLst>
        </pc:spChg>
        <pc:spChg chg="add mod">
          <ac:chgData name="Marko" userId="81e0630b-3bfd-4814-a100-8de28171ac4d" providerId="ADAL" clId="{D87345A2-D923-4A35-B4EE-9C5548F221D1}" dt="2025-03-21T10:18:22.408" v="10217" actId="20577"/>
          <ac:spMkLst>
            <pc:docMk/>
            <pc:sldMk cId="2349728620" sldId="338"/>
            <ac:spMk id="4" creationId="{A7F4F1D5-E011-4BE0-BF27-9847DF24BAF0}"/>
          </ac:spMkLst>
        </pc:spChg>
        <pc:spChg chg="add mod">
          <ac:chgData name="Marko" userId="81e0630b-3bfd-4814-a100-8de28171ac4d" providerId="ADAL" clId="{D87345A2-D923-4A35-B4EE-9C5548F221D1}" dt="2025-03-21T10:34:09.933" v="10269" actId="1076"/>
          <ac:spMkLst>
            <pc:docMk/>
            <pc:sldMk cId="2349728620" sldId="338"/>
            <ac:spMk id="5" creationId="{C991653C-384E-42F3-B578-09291D196CF5}"/>
          </ac:spMkLst>
        </pc:spChg>
        <pc:spChg chg="add mod">
          <ac:chgData name="Marko" userId="81e0630b-3bfd-4814-a100-8de28171ac4d" providerId="ADAL" clId="{D87345A2-D923-4A35-B4EE-9C5548F221D1}" dt="2025-03-21T10:19:28.085" v="10223" actId="1582"/>
          <ac:spMkLst>
            <pc:docMk/>
            <pc:sldMk cId="2349728620" sldId="338"/>
            <ac:spMk id="6" creationId="{E9C5EF54-AE3C-425F-B2CB-A2BE96A479B4}"/>
          </ac:spMkLst>
        </pc:spChg>
        <pc:spChg chg="add mod">
          <ac:chgData name="Marko" userId="81e0630b-3bfd-4814-a100-8de28171ac4d" providerId="ADAL" clId="{D87345A2-D923-4A35-B4EE-9C5548F221D1}" dt="2025-03-21T10:19:59.675" v="10227" actId="14100"/>
          <ac:spMkLst>
            <pc:docMk/>
            <pc:sldMk cId="2349728620" sldId="338"/>
            <ac:spMk id="7" creationId="{2F50F41C-F6C9-4147-A273-AB99BDEFFA44}"/>
          </ac:spMkLst>
        </pc:spChg>
        <pc:spChg chg="add mod">
          <ac:chgData name="Marko" userId="81e0630b-3bfd-4814-a100-8de28171ac4d" providerId="ADAL" clId="{D87345A2-D923-4A35-B4EE-9C5548F221D1}" dt="2025-03-21T10:20:30.728" v="10231" actId="1076"/>
          <ac:spMkLst>
            <pc:docMk/>
            <pc:sldMk cId="2349728620" sldId="338"/>
            <ac:spMk id="8" creationId="{92E47758-F8FF-4F4E-B414-89E396860C29}"/>
          </ac:spMkLst>
        </pc:spChg>
        <pc:spChg chg="add mod">
          <ac:chgData name="Marko" userId="81e0630b-3bfd-4814-a100-8de28171ac4d" providerId="ADAL" clId="{D87345A2-D923-4A35-B4EE-9C5548F221D1}" dt="2025-03-21T10:20:57.160" v="10235" actId="1076"/>
          <ac:spMkLst>
            <pc:docMk/>
            <pc:sldMk cId="2349728620" sldId="338"/>
            <ac:spMk id="9" creationId="{B2E0B259-7C41-45CF-AFCF-C84322BE1433}"/>
          </ac:spMkLst>
        </pc:spChg>
        <pc:spChg chg="add mod">
          <ac:chgData name="Marko" userId="81e0630b-3bfd-4814-a100-8de28171ac4d" providerId="ADAL" clId="{D87345A2-D923-4A35-B4EE-9C5548F221D1}" dt="2025-03-21T10:21:25.089" v="10239" actId="1076"/>
          <ac:spMkLst>
            <pc:docMk/>
            <pc:sldMk cId="2349728620" sldId="338"/>
            <ac:spMk id="10" creationId="{1F52C56C-B394-4B3A-AD1F-6B3D9CAD9612}"/>
          </ac:spMkLst>
        </pc:spChg>
        <pc:spChg chg="add mod">
          <ac:chgData name="Marko" userId="81e0630b-3bfd-4814-a100-8de28171ac4d" providerId="ADAL" clId="{D87345A2-D923-4A35-B4EE-9C5548F221D1}" dt="2025-03-21T10:23:03.331" v="10243" actId="1076"/>
          <ac:spMkLst>
            <pc:docMk/>
            <pc:sldMk cId="2349728620" sldId="338"/>
            <ac:spMk id="11" creationId="{15E1189A-2DEA-4603-822D-60DF4545AEAA}"/>
          </ac:spMkLst>
        </pc:spChg>
        <pc:spChg chg="add mod">
          <ac:chgData name="Marko" userId="81e0630b-3bfd-4814-a100-8de28171ac4d" providerId="ADAL" clId="{D87345A2-D923-4A35-B4EE-9C5548F221D1}" dt="2025-03-21T10:23:44.013" v="10249" actId="14100"/>
          <ac:spMkLst>
            <pc:docMk/>
            <pc:sldMk cId="2349728620" sldId="338"/>
            <ac:spMk id="12" creationId="{CC94D117-2B59-4302-97EA-B7A706921534}"/>
          </ac:spMkLst>
        </pc:spChg>
        <pc:spChg chg="add mod">
          <ac:chgData name="Marko" userId="81e0630b-3bfd-4814-a100-8de28171ac4d" providerId="ADAL" clId="{D87345A2-D923-4A35-B4EE-9C5548F221D1}" dt="2025-03-21T10:24:08.836" v="10253" actId="14100"/>
          <ac:spMkLst>
            <pc:docMk/>
            <pc:sldMk cId="2349728620" sldId="338"/>
            <ac:spMk id="13" creationId="{7B10363A-A5FE-4C6A-B447-D29B7FC6C5F5}"/>
          </ac:spMkLst>
        </pc:spChg>
        <pc:spChg chg="add del mod">
          <ac:chgData name="Marko" userId="81e0630b-3bfd-4814-a100-8de28171ac4d" providerId="ADAL" clId="{D87345A2-D923-4A35-B4EE-9C5548F221D1}" dt="2025-03-21T10:33:22.190" v="10262" actId="478"/>
          <ac:spMkLst>
            <pc:docMk/>
            <pc:sldMk cId="2349728620" sldId="338"/>
            <ac:spMk id="14" creationId="{B77A2A83-BAC9-4D67-8DDF-FABD5B6D8E58}"/>
          </ac:spMkLst>
        </pc:spChg>
        <pc:spChg chg="add del">
          <ac:chgData name="Marko" userId="81e0630b-3bfd-4814-a100-8de28171ac4d" providerId="ADAL" clId="{D87345A2-D923-4A35-B4EE-9C5548F221D1}" dt="2025-03-21T10:32:42.691" v="10258"/>
          <ac:spMkLst>
            <pc:docMk/>
            <pc:sldMk cId="2349728620" sldId="338"/>
            <ac:spMk id="15" creationId="{25436D02-DF63-44AB-B913-7E2F4FE892DC}"/>
          </ac:spMkLst>
        </pc:spChg>
        <pc:spChg chg="add del">
          <ac:chgData name="Marko" userId="81e0630b-3bfd-4814-a100-8de28171ac4d" providerId="ADAL" clId="{D87345A2-D923-4A35-B4EE-9C5548F221D1}" dt="2025-03-21T10:33:12.048" v="10260"/>
          <ac:spMkLst>
            <pc:docMk/>
            <pc:sldMk cId="2349728620" sldId="338"/>
            <ac:spMk id="16" creationId="{D696E1ED-069A-4763-947F-BE9733A377F9}"/>
          </ac:spMkLst>
        </pc:spChg>
        <pc:spChg chg="add del">
          <ac:chgData name="Marko" userId="81e0630b-3bfd-4814-a100-8de28171ac4d" providerId="ADAL" clId="{D87345A2-D923-4A35-B4EE-9C5548F221D1}" dt="2025-03-21T10:33:22.190" v="10262" actId="478"/>
          <ac:spMkLst>
            <pc:docMk/>
            <pc:sldMk cId="2349728620" sldId="338"/>
            <ac:spMk id="17" creationId="{6D0F83AB-CEAF-4832-8671-13457C176006}"/>
          </ac:spMkLst>
        </pc:spChg>
        <pc:spChg chg="add mod">
          <ac:chgData name="Marko" userId="81e0630b-3bfd-4814-a100-8de28171ac4d" providerId="ADAL" clId="{D87345A2-D923-4A35-B4EE-9C5548F221D1}" dt="2025-03-21T10:35:22.757" v="10291" actId="6549"/>
          <ac:spMkLst>
            <pc:docMk/>
            <pc:sldMk cId="2349728620" sldId="338"/>
            <ac:spMk id="18" creationId="{5B366ABA-8F04-438C-BEC0-7B5355581286}"/>
          </ac:spMkLst>
        </pc:spChg>
      </pc:sldChg>
      <pc:sldChg chg="addSp delSp modSp new mod ord modAnim modNotesTx">
        <pc:chgData name="Marko" userId="81e0630b-3bfd-4814-a100-8de28171ac4d" providerId="ADAL" clId="{D87345A2-D923-4A35-B4EE-9C5548F221D1}" dt="2025-03-25T13:51:30.629" v="12680" actId="1036"/>
        <pc:sldMkLst>
          <pc:docMk/>
          <pc:sldMk cId="1799017283" sldId="339"/>
        </pc:sldMkLst>
        <pc:spChg chg="mod">
          <ac:chgData name="Marko" userId="81e0630b-3bfd-4814-a100-8de28171ac4d" providerId="ADAL" clId="{D87345A2-D923-4A35-B4EE-9C5548F221D1}" dt="2025-03-25T13:45:30.760" v="12657" actId="20577"/>
          <ac:spMkLst>
            <pc:docMk/>
            <pc:sldMk cId="1799017283" sldId="339"/>
            <ac:spMk id="2" creationId="{1946107A-1603-4822-A039-D4849B966A77}"/>
          </ac:spMkLst>
        </pc:spChg>
        <pc:spChg chg="add mod">
          <ac:chgData name="Marko" userId="81e0630b-3bfd-4814-a100-8de28171ac4d" providerId="ADAL" clId="{D87345A2-D923-4A35-B4EE-9C5548F221D1}" dt="2025-03-21T11:54:41.339" v="10505" actId="20577"/>
          <ac:spMkLst>
            <pc:docMk/>
            <pc:sldMk cId="1799017283" sldId="339"/>
            <ac:spMk id="4" creationId="{6E7A7FD3-4947-419E-8D45-2CB6A057EDF0}"/>
          </ac:spMkLst>
        </pc:spChg>
        <pc:spChg chg="add mod">
          <ac:chgData name="Marko" userId="81e0630b-3bfd-4814-a100-8de28171ac4d" providerId="ADAL" clId="{D87345A2-D923-4A35-B4EE-9C5548F221D1}" dt="2025-03-21T11:50:55.889" v="10478" actId="1035"/>
          <ac:spMkLst>
            <pc:docMk/>
            <pc:sldMk cId="1799017283" sldId="339"/>
            <ac:spMk id="5" creationId="{703D4C9E-1E98-4B58-AF26-DA219A19319D}"/>
          </ac:spMkLst>
        </pc:spChg>
        <pc:spChg chg="add mod">
          <ac:chgData name="Marko" userId="81e0630b-3bfd-4814-a100-8de28171ac4d" providerId="ADAL" clId="{D87345A2-D923-4A35-B4EE-9C5548F221D1}" dt="2025-03-25T13:50:23.856" v="12677" actId="1076"/>
          <ac:spMkLst>
            <pc:docMk/>
            <pc:sldMk cId="1799017283" sldId="339"/>
            <ac:spMk id="6" creationId="{A8681363-465E-4300-B760-13A3C765E8D7}"/>
          </ac:spMkLst>
        </pc:spChg>
        <pc:spChg chg="add mod">
          <ac:chgData name="Marko" userId="81e0630b-3bfd-4814-a100-8de28171ac4d" providerId="ADAL" clId="{D87345A2-D923-4A35-B4EE-9C5548F221D1}" dt="2025-03-25T13:50:30.861" v="12679" actId="14100"/>
          <ac:spMkLst>
            <pc:docMk/>
            <pc:sldMk cId="1799017283" sldId="339"/>
            <ac:spMk id="7" creationId="{F4BEE6BA-7782-407F-A6F1-7031677B9588}"/>
          </ac:spMkLst>
        </pc:spChg>
        <pc:spChg chg="add mod">
          <ac:chgData name="Marko" userId="81e0630b-3bfd-4814-a100-8de28171ac4d" providerId="ADAL" clId="{D87345A2-D923-4A35-B4EE-9C5548F221D1}" dt="2025-03-21T12:09:50.065" v="10600" actId="1076"/>
          <ac:spMkLst>
            <pc:docMk/>
            <pc:sldMk cId="1799017283" sldId="339"/>
            <ac:spMk id="8" creationId="{ECE9F489-9FCE-4A34-A779-D2A74D1C4461}"/>
          </ac:spMkLst>
        </pc:spChg>
        <pc:spChg chg="add mod ord">
          <ac:chgData name="Marko" userId="81e0630b-3bfd-4814-a100-8de28171ac4d" providerId="ADAL" clId="{D87345A2-D923-4A35-B4EE-9C5548F221D1}" dt="2025-03-21T12:12:34.010" v="10615" actId="14100"/>
          <ac:spMkLst>
            <pc:docMk/>
            <pc:sldMk cId="1799017283" sldId="339"/>
            <ac:spMk id="9" creationId="{974D4CED-2A91-464D-B0E8-4E22639F452E}"/>
          </ac:spMkLst>
        </pc:spChg>
        <pc:spChg chg="add mod">
          <ac:chgData name="Marko" userId="81e0630b-3bfd-4814-a100-8de28171ac4d" providerId="ADAL" clId="{D87345A2-D923-4A35-B4EE-9C5548F221D1}" dt="2025-03-21T11:49:58.611" v="10461" actId="1035"/>
          <ac:spMkLst>
            <pc:docMk/>
            <pc:sldMk cId="1799017283" sldId="339"/>
            <ac:spMk id="10" creationId="{64F3D085-A93E-4550-9145-7FB7A892D437}"/>
          </ac:spMkLst>
        </pc:spChg>
        <pc:spChg chg="add del mod">
          <ac:chgData name="Marko" userId="81e0630b-3bfd-4814-a100-8de28171ac4d" providerId="ADAL" clId="{D87345A2-D923-4A35-B4EE-9C5548F221D1}" dt="2025-03-21T11:56:13.996" v="10517" actId="478"/>
          <ac:spMkLst>
            <pc:docMk/>
            <pc:sldMk cId="1799017283" sldId="339"/>
            <ac:spMk id="11" creationId="{C55EDCAE-C0DB-452B-B803-4876FB14709E}"/>
          </ac:spMkLst>
        </pc:spChg>
        <pc:spChg chg="add del mod">
          <ac:chgData name="Marko" userId="81e0630b-3bfd-4814-a100-8de28171ac4d" providerId="ADAL" clId="{D87345A2-D923-4A35-B4EE-9C5548F221D1}" dt="2025-03-21T11:56:16.410" v="10518" actId="478"/>
          <ac:spMkLst>
            <pc:docMk/>
            <pc:sldMk cId="1799017283" sldId="339"/>
            <ac:spMk id="12" creationId="{2DA77B5B-678C-4D9F-9F00-45C69F6ED36F}"/>
          </ac:spMkLst>
        </pc:spChg>
        <pc:spChg chg="add mod">
          <ac:chgData name="Marko" userId="81e0630b-3bfd-4814-a100-8de28171ac4d" providerId="ADAL" clId="{D87345A2-D923-4A35-B4EE-9C5548F221D1}" dt="2025-03-25T13:51:30.629" v="12680" actId="1036"/>
          <ac:spMkLst>
            <pc:docMk/>
            <pc:sldMk cId="1799017283" sldId="339"/>
            <ac:spMk id="13" creationId="{A6A27B1F-7001-4053-BAF7-A741AAEC2733}"/>
          </ac:spMkLst>
        </pc:spChg>
        <pc:spChg chg="add mod">
          <ac:chgData name="Marko" userId="81e0630b-3bfd-4814-a100-8de28171ac4d" providerId="ADAL" clId="{D87345A2-D923-4A35-B4EE-9C5548F221D1}" dt="2025-03-21T12:09:41.009" v="10598" actId="1076"/>
          <ac:spMkLst>
            <pc:docMk/>
            <pc:sldMk cId="1799017283" sldId="339"/>
            <ac:spMk id="14" creationId="{3A48C588-2E27-46E0-9326-0A5F7EA5A057}"/>
          </ac:spMkLst>
        </pc:spChg>
        <pc:spChg chg="add mod ord">
          <ac:chgData name="Marko" userId="81e0630b-3bfd-4814-a100-8de28171ac4d" providerId="ADAL" clId="{D87345A2-D923-4A35-B4EE-9C5548F221D1}" dt="2025-03-21T11:57:16.245" v="10534" actId="14100"/>
          <ac:spMkLst>
            <pc:docMk/>
            <pc:sldMk cId="1799017283" sldId="339"/>
            <ac:spMk id="15" creationId="{5DC52D5C-FF6F-4DDB-BA21-79370A1080F9}"/>
          </ac:spMkLst>
        </pc:spChg>
        <pc:spChg chg="add del mod">
          <ac:chgData name="Marko" userId="81e0630b-3bfd-4814-a100-8de28171ac4d" providerId="ADAL" clId="{D87345A2-D923-4A35-B4EE-9C5548F221D1}" dt="2025-03-21T12:01:34.170" v="10541" actId="478"/>
          <ac:spMkLst>
            <pc:docMk/>
            <pc:sldMk cId="1799017283" sldId="339"/>
            <ac:spMk id="16" creationId="{E6818D4A-EF14-4AF8-82FB-C281B12018CF}"/>
          </ac:spMkLst>
        </pc:spChg>
        <pc:spChg chg="add mod">
          <ac:chgData name="Marko" userId="81e0630b-3bfd-4814-a100-8de28171ac4d" providerId="ADAL" clId="{D87345A2-D923-4A35-B4EE-9C5548F221D1}" dt="2025-03-25T13:50:24.283" v="12678" actId="1076"/>
          <ac:spMkLst>
            <pc:docMk/>
            <pc:sldMk cId="1799017283" sldId="339"/>
            <ac:spMk id="17" creationId="{EF59CDB2-B696-48DF-AA6A-2569E23BFC51}"/>
          </ac:spMkLst>
        </pc:spChg>
        <pc:spChg chg="add mod">
          <ac:chgData name="Marko" userId="81e0630b-3bfd-4814-a100-8de28171ac4d" providerId="ADAL" clId="{D87345A2-D923-4A35-B4EE-9C5548F221D1}" dt="2025-03-25T13:50:24.283" v="12678" actId="1076"/>
          <ac:spMkLst>
            <pc:docMk/>
            <pc:sldMk cId="1799017283" sldId="339"/>
            <ac:spMk id="18" creationId="{1BD75F1E-469C-4E5C-A869-958CCFD31F54}"/>
          </ac:spMkLst>
        </pc:spChg>
        <pc:spChg chg="add mod">
          <ac:chgData name="Marko" userId="81e0630b-3bfd-4814-a100-8de28171ac4d" providerId="ADAL" clId="{D87345A2-D923-4A35-B4EE-9C5548F221D1}" dt="2025-03-21T12:11:02.555" v="10610" actId="14100"/>
          <ac:spMkLst>
            <pc:docMk/>
            <pc:sldMk cId="1799017283" sldId="339"/>
            <ac:spMk id="19" creationId="{8D2441DD-AB0B-4C07-A67C-DD43F08392A5}"/>
          </ac:spMkLst>
        </pc:spChg>
        <pc:spChg chg="add mod">
          <ac:chgData name="Marko" userId="81e0630b-3bfd-4814-a100-8de28171ac4d" providerId="ADAL" clId="{D87345A2-D923-4A35-B4EE-9C5548F221D1}" dt="2025-03-21T12:08:46.722" v="10593" actId="1076"/>
          <ac:spMkLst>
            <pc:docMk/>
            <pc:sldMk cId="1799017283" sldId="339"/>
            <ac:spMk id="20" creationId="{AF28983D-B60E-45A1-96BD-58A1AF4B120C}"/>
          </ac:spMkLst>
        </pc:spChg>
      </pc:sldChg>
      <pc:sldChg chg="addSp delSp modSp add mod ord addAnim delAnim modAnim modNotesTx">
        <pc:chgData name="Marko" userId="81e0630b-3bfd-4814-a100-8de28171ac4d" providerId="ADAL" clId="{D87345A2-D923-4A35-B4EE-9C5548F221D1}" dt="2025-03-25T13:51:40.325" v="12681" actId="14100"/>
        <pc:sldMkLst>
          <pc:docMk/>
          <pc:sldMk cId="3142912106" sldId="340"/>
        </pc:sldMkLst>
        <pc:spChg chg="mod modVis">
          <ac:chgData name="Marko" userId="81e0630b-3bfd-4814-a100-8de28171ac4d" providerId="ADAL" clId="{D87345A2-D923-4A35-B4EE-9C5548F221D1}" dt="2025-03-25T13:45:47.648" v="12672" actId="20577"/>
          <ac:spMkLst>
            <pc:docMk/>
            <pc:sldMk cId="3142912106" sldId="340"/>
            <ac:spMk id="2" creationId="{1946107A-1603-4822-A039-D4849B966A77}"/>
          </ac:spMkLst>
        </pc:spChg>
        <pc:spChg chg="mod modVis">
          <ac:chgData name="Marko" userId="81e0630b-3bfd-4814-a100-8de28171ac4d" providerId="ADAL" clId="{D87345A2-D923-4A35-B4EE-9C5548F221D1}" dt="2025-03-21T12:30:23.363" v="10817" actId="33935"/>
          <ac:spMkLst>
            <pc:docMk/>
            <pc:sldMk cId="3142912106" sldId="340"/>
            <ac:spMk id="3" creationId="{60772C37-6C44-4651-A792-7200320E51F2}"/>
          </ac:spMkLst>
        </pc:spChg>
        <pc:spChg chg="mod modVis">
          <ac:chgData name="Marko" userId="81e0630b-3bfd-4814-a100-8de28171ac4d" providerId="ADAL" clId="{D87345A2-D923-4A35-B4EE-9C5548F221D1}" dt="2025-03-21T12:32:26.668" v="10825" actId="1076"/>
          <ac:spMkLst>
            <pc:docMk/>
            <pc:sldMk cId="3142912106" sldId="340"/>
            <ac:spMk id="4" creationId="{6E7A7FD3-4947-419E-8D45-2CB6A057EDF0}"/>
          </ac:spMkLst>
        </pc:spChg>
        <pc:spChg chg="add del mod modVis">
          <ac:chgData name="Marko" userId="81e0630b-3bfd-4814-a100-8de28171ac4d" providerId="ADAL" clId="{D87345A2-D923-4A35-B4EE-9C5548F221D1}" dt="2025-03-21T12:30:23.363" v="10817" actId="33935"/>
          <ac:spMkLst>
            <pc:docMk/>
            <pc:sldMk cId="3142912106" sldId="340"/>
            <ac:spMk id="5" creationId="{703D4C9E-1E98-4B58-AF26-DA219A19319D}"/>
          </ac:spMkLst>
        </pc:spChg>
        <pc:spChg chg="mod modVis">
          <ac:chgData name="Marko" userId="81e0630b-3bfd-4814-a100-8de28171ac4d" providerId="ADAL" clId="{D87345A2-D923-4A35-B4EE-9C5548F221D1}" dt="2025-03-21T12:30:23.363" v="10817" actId="33935"/>
          <ac:spMkLst>
            <pc:docMk/>
            <pc:sldMk cId="3142912106" sldId="340"/>
            <ac:spMk id="6" creationId="{A8681363-465E-4300-B760-13A3C765E8D7}"/>
          </ac:spMkLst>
        </pc:spChg>
        <pc:spChg chg="mod modVis">
          <ac:chgData name="Marko" userId="81e0630b-3bfd-4814-a100-8de28171ac4d" providerId="ADAL" clId="{D87345A2-D923-4A35-B4EE-9C5548F221D1}" dt="2025-03-21T12:30:23.363" v="10817" actId="33935"/>
          <ac:spMkLst>
            <pc:docMk/>
            <pc:sldMk cId="3142912106" sldId="340"/>
            <ac:spMk id="7" creationId="{F4BEE6BA-7782-407F-A6F1-7031677B9588}"/>
          </ac:spMkLst>
        </pc:spChg>
        <pc:spChg chg="mod modVis">
          <ac:chgData name="Marko" userId="81e0630b-3bfd-4814-a100-8de28171ac4d" providerId="ADAL" clId="{D87345A2-D923-4A35-B4EE-9C5548F221D1}" dt="2025-03-21T12:30:23.363" v="10817" actId="33935"/>
          <ac:spMkLst>
            <pc:docMk/>
            <pc:sldMk cId="3142912106" sldId="340"/>
            <ac:spMk id="8" creationId="{ECE9F489-9FCE-4A34-A779-D2A74D1C4461}"/>
          </ac:spMkLst>
        </pc:spChg>
        <pc:spChg chg="mod modVis">
          <ac:chgData name="Marko" userId="81e0630b-3bfd-4814-a100-8de28171ac4d" providerId="ADAL" clId="{D87345A2-D923-4A35-B4EE-9C5548F221D1}" dt="2025-03-21T12:30:23.363" v="10817" actId="33935"/>
          <ac:spMkLst>
            <pc:docMk/>
            <pc:sldMk cId="3142912106" sldId="340"/>
            <ac:spMk id="9" creationId="{974D4CED-2A91-464D-B0E8-4E22639F452E}"/>
          </ac:spMkLst>
        </pc:spChg>
        <pc:spChg chg="mod modVis">
          <ac:chgData name="Marko" userId="81e0630b-3bfd-4814-a100-8de28171ac4d" providerId="ADAL" clId="{D87345A2-D923-4A35-B4EE-9C5548F221D1}" dt="2025-03-21T12:30:51.042" v="10819" actId="17032"/>
          <ac:spMkLst>
            <pc:docMk/>
            <pc:sldMk cId="3142912106" sldId="340"/>
            <ac:spMk id="10" creationId="{64F3D085-A93E-4550-9145-7FB7A892D437}"/>
          </ac:spMkLst>
        </pc:spChg>
        <pc:spChg chg="mod modVis">
          <ac:chgData name="Marko" userId="81e0630b-3bfd-4814-a100-8de28171ac4d" providerId="ADAL" clId="{D87345A2-D923-4A35-B4EE-9C5548F221D1}" dt="2025-03-25T13:51:40.325" v="12681" actId="14100"/>
          <ac:spMkLst>
            <pc:docMk/>
            <pc:sldMk cId="3142912106" sldId="340"/>
            <ac:spMk id="13" creationId="{A6A27B1F-7001-4053-BAF7-A741AAEC2733}"/>
          </ac:spMkLst>
        </pc:spChg>
        <pc:spChg chg="mod modVis">
          <ac:chgData name="Marko" userId="81e0630b-3bfd-4814-a100-8de28171ac4d" providerId="ADAL" clId="{D87345A2-D923-4A35-B4EE-9C5548F221D1}" dt="2025-03-21T12:30:23.363" v="10817" actId="33935"/>
          <ac:spMkLst>
            <pc:docMk/>
            <pc:sldMk cId="3142912106" sldId="340"/>
            <ac:spMk id="14" creationId="{3A48C588-2E27-46E0-9326-0A5F7EA5A057}"/>
          </ac:spMkLst>
        </pc:spChg>
        <pc:spChg chg="mod modVis">
          <ac:chgData name="Marko" userId="81e0630b-3bfd-4814-a100-8de28171ac4d" providerId="ADAL" clId="{D87345A2-D923-4A35-B4EE-9C5548F221D1}" dt="2025-03-21T12:34:02.850" v="10830" actId="14100"/>
          <ac:spMkLst>
            <pc:docMk/>
            <pc:sldMk cId="3142912106" sldId="340"/>
            <ac:spMk id="15" creationId="{5DC52D5C-FF6F-4DDB-BA21-79370A1080F9}"/>
          </ac:spMkLst>
        </pc:spChg>
        <pc:spChg chg="mod modVis">
          <ac:chgData name="Marko" userId="81e0630b-3bfd-4814-a100-8de28171ac4d" providerId="ADAL" clId="{D87345A2-D923-4A35-B4EE-9C5548F221D1}" dt="2025-03-21T12:30:23.363" v="10817" actId="33935"/>
          <ac:spMkLst>
            <pc:docMk/>
            <pc:sldMk cId="3142912106" sldId="340"/>
            <ac:spMk id="17" creationId="{EF59CDB2-B696-48DF-AA6A-2569E23BFC51}"/>
          </ac:spMkLst>
        </pc:spChg>
        <pc:spChg chg="add del mod modVis">
          <ac:chgData name="Marko" userId="81e0630b-3bfd-4814-a100-8de28171ac4d" providerId="ADAL" clId="{D87345A2-D923-4A35-B4EE-9C5548F221D1}" dt="2025-03-21T12:30:21.520" v="10816" actId="13822"/>
          <ac:spMkLst>
            <pc:docMk/>
            <pc:sldMk cId="3142912106" sldId="340"/>
            <ac:spMk id="18" creationId="{1BD75F1E-469C-4E5C-A869-958CCFD31F54}"/>
          </ac:spMkLst>
        </pc:spChg>
        <pc:spChg chg="mod modVis">
          <ac:chgData name="Marko" userId="81e0630b-3bfd-4814-a100-8de28171ac4d" providerId="ADAL" clId="{D87345A2-D923-4A35-B4EE-9C5548F221D1}" dt="2025-03-21T12:34:49.906" v="10834" actId="14100"/>
          <ac:spMkLst>
            <pc:docMk/>
            <pc:sldMk cId="3142912106" sldId="340"/>
            <ac:spMk id="19" creationId="{8D2441DD-AB0B-4C07-A67C-DD43F08392A5}"/>
          </ac:spMkLst>
        </pc:spChg>
        <pc:spChg chg="mod modVis">
          <ac:chgData name="Marko" userId="81e0630b-3bfd-4814-a100-8de28171ac4d" providerId="ADAL" clId="{D87345A2-D923-4A35-B4EE-9C5548F221D1}" dt="2025-03-21T12:30:23.363" v="10817" actId="33935"/>
          <ac:spMkLst>
            <pc:docMk/>
            <pc:sldMk cId="3142912106" sldId="340"/>
            <ac:spMk id="20" creationId="{AF28983D-B60E-45A1-96BD-58A1AF4B120C}"/>
          </ac:spMkLst>
        </pc:spChg>
        <pc:spChg chg="add mod modVis">
          <ac:chgData name="Marko" userId="81e0630b-3bfd-4814-a100-8de28171ac4d" providerId="ADAL" clId="{D87345A2-D923-4A35-B4EE-9C5548F221D1}" dt="2025-03-21T12:34:43.144" v="10832" actId="1038"/>
          <ac:spMkLst>
            <pc:docMk/>
            <pc:sldMk cId="3142912106" sldId="340"/>
            <ac:spMk id="21" creationId="{34DE09F1-5D0B-4675-B5B4-74B602A56B4E}"/>
          </ac:spMkLst>
        </pc:spChg>
      </pc:sldChg>
      <pc:sldChg chg="modSp new mod">
        <pc:chgData name="Marko" userId="81e0630b-3bfd-4814-a100-8de28171ac4d" providerId="ADAL" clId="{D87345A2-D923-4A35-B4EE-9C5548F221D1}" dt="2025-03-26T12:40:08.104" v="13638" actId="20577"/>
        <pc:sldMkLst>
          <pc:docMk/>
          <pc:sldMk cId="2171635582" sldId="341"/>
        </pc:sldMkLst>
        <pc:spChg chg="mod">
          <ac:chgData name="Marko" userId="81e0630b-3bfd-4814-a100-8de28171ac4d" providerId="ADAL" clId="{D87345A2-D923-4A35-B4EE-9C5548F221D1}" dt="2025-03-26T12:40:08.104" v="13638" actId="20577"/>
          <ac:spMkLst>
            <pc:docMk/>
            <pc:sldMk cId="2171635582" sldId="341"/>
            <ac:spMk id="2" creationId="{4E5FF0C2-6F00-432F-8D10-776B6939D64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6AC01-1038-4FE9-92B8-7AB6EDB92A8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45E81D96-89AE-497F-B7E8-6060D4C940FA}">
      <dgm:prSet phldrT="[Text]"/>
      <dgm:spPr/>
      <dgm:t>
        <a:bodyPr/>
        <a:lstStyle/>
        <a:p>
          <a:r>
            <a:rPr lang="en-US"/>
            <a:t>Rođenje</a:t>
          </a:r>
          <a:endParaRPr lang="hr-HR"/>
        </a:p>
      </dgm:t>
    </dgm:pt>
    <dgm:pt modelId="{D65B6888-632D-40F7-8C8C-8FDC6D098E66}" type="parTrans" cxnId="{7CCFAA75-AA85-4B80-A5BE-645FD9E1AA7A}">
      <dgm:prSet/>
      <dgm:spPr/>
      <dgm:t>
        <a:bodyPr/>
        <a:lstStyle/>
        <a:p>
          <a:endParaRPr lang="hr-HR"/>
        </a:p>
      </dgm:t>
    </dgm:pt>
    <dgm:pt modelId="{3A195653-AA38-4960-AE1B-8AC262B61A65}" type="sibTrans" cxnId="{7CCFAA75-AA85-4B80-A5BE-645FD9E1AA7A}">
      <dgm:prSet/>
      <dgm:spPr/>
      <dgm:t>
        <a:bodyPr/>
        <a:lstStyle/>
        <a:p>
          <a:endParaRPr lang="hr-HR"/>
        </a:p>
      </dgm:t>
    </dgm:pt>
    <dgm:pt modelId="{46E82DF7-34AF-44F3-A58E-21781DFFC3E7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Registar</a:t>
          </a:r>
        </a:p>
      </dgm:t>
    </dgm:pt>
    <dgm:pt modelId="{861903E9-299B-4B84-8602-9F0513636E17}" type="parTrans" cxnId="{4129BB96-68AA-4EDF-8BD6-0B5F9007784B}">
      <dgm:prSet/>
      <dgm:spPr/>
      <dgm:t>
        <a:bodyPr/>
        <a:lstStyle/>
        <a:p>
          <a:endParaRPr lang="hr-HR"/>
        </a:p>
      </dgm:t>
    </dgm:pt>
    <dgm:pt modelId="{189EB8CD-E3BD-4828-AEC1-485B5F7523B9}" type="sibTrans" cxnId="{4129BB96-68AA-4EDF-8BD6-0B5F9007784B}">
      <dgm:prSet/>
      <dgm:spPr/>
      <dgm:t>
        <a:bodyPr/>
        <a:lstStyle/>
        <a:p>
          <a:endParaRPr lang="hr-HR"/>
        </a:p>
      </dgm:t>
    </dgm:pt>
    <dgm:pt modelId="{88C507C6-63EB-4954-871B-23623CF02CB9}">
      <dgm:prSet phldrT="[Text]"/>
      <dgm:spPr/>
      <dgm:t>
        <a:bodyPr/>
        <a:lstStyle/>
        <a:p>
          <a:r>
            <a:rPr lang="en-US"/>
            <a:t>Službeni dokument</a:t>
          </a:r>
          <a:endParaRPr lang="hr-HR"/>
        </a:p>
      </dgm:t>
    </dgm:pt>
    <dgm:pt modelId="{76065EC0-3C81-4E2E-A751-C0461F011461}" type="parTrans" cxnId="{23932A67-DBCF-4F16-ADAD-57E5E72BA8BC}">
      <dgm:prSet/>
      <dgm:spPr/>
      <dgm:t>
        <a:bodyPr/>
        <a:lstStyle/>
        <a:p>
          <a:endParaRPr lang="hr-HR"/>
        </a:p>
      </dgm:t>
    </dgm:pt>
    <dgm:pt modelId="{0B1637E8-646B-440E-9BBC-A6D4DF8325DA}" type="sibTrans" cxnId="{23932A67-DBCF-4F16-ADAD-57E5E72BA8BC}">
      <dgm:prSet/>
      <dgm:spPr/>
      <dgm:t>
        <a:bodyPr/>
        <a:lstStyle/>
        <a:p>
          <a:endParaRPr lang="hr-HR"/>
        </a:p>
      </dgm:t>
    </dgm:pt>
    <dgm:pt modelId="{8A6C9C83-0AB4-4FF5-8AA4-DB10FA22CC2C}" type="pres">
      <dgm:prSet presAssocID="{57E6AC01-1038-4FE9-92B8-7AB6EDB92A8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758C10E-49B5-4795-AAF4-E065BA94F3DA}" type="pres">
      <dgm:prSet presAssocID="{88C507C6-63EB-4954-871B-23623CF02CB9}" presName="Accent3" presStyleCnt="0"/>
      <dgm:spPr/>
    </dgm:pt>
    <dgm:pt modelId="{D252B1E1-51AB-4185-A1E0-2D4C73BC2315}" type="pres">
      <dgm:prSet presAssocID="{88C507C6-63EB-4954-871B-23623CF02CB9}" presName="Accent" presStyleLbl="node1" presStyleIdx="0" presStyleCnt="3"/>
      <dgm:spPr/>
    </dgm:pt>
    <dgm:pt modelId="{9302AEF1-5B5D-4D44-84F5-9C44F992BC68}" type="pres">
      <dgm:prSet presAssocID="{88C507C6-63EB-4954-871B-23623CF02CB9}" presName="ParentBackground3" presStyleCnt="0"/>
      <dgm:spPr/>
    </dgm:pt>
    <dgm:pt modelId="{455839C4-3E8F-4266-BA51-2AE5DB6AD3A6}" type="pres">
      <dgm:prSet presAssocID="{88C507C6-63EB-4954-871B-23623CF02CB9}" presName="ParentBackground" presStyleLbl="fgAcc1" presStyleIdx="0" presStyleCnt="3"/>
      <dgm:spPr/>
    </dgm:pt>
    <dgm:pt modelId="{7390B1BF-6952-44B4-AF03-5306BA3F7CA5}" type="pres">
      <dgm:prSet presAssocID="{88C507C6-63EB-4954-871B-23623CF02CB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4EDCC38-3CFF-4282-822E-57107FF342DD}" type="pres">
      <dgm:prSet presAssocID="{46E82DF7-34AF-44F3-A58E-21781DFFC3E7}" presName="Accent2" presStyleCnt="0"/>
      <dgm:spPr/>
    </dgm:pt>
    <dgm:pt modelId="{7D09B70D-743A-4367-8654-810ADCAD556C}" type="pres">
      <dgm:prSet presAssocID="{46E82DF7-34AF-44F3-A58E-21781DFFC3E7}" presName="Accent" presStyleLbl="node1" presStyleIdx="1" presStyleCnt="3"/>
      <dgm:spPr/>
    </dgm:pt>
    <dgm:pt modelId="{2A1AEBEC-5DA0-44EB-A704-B72C1EE7CBF5}" type="pres">
      <dgm:prSet presAssocID="{46E82DF7-34AF-44F3-A58E-21781DFFC3E7}" presName="ParentBackground2" presStyleCnt="0"/>
      <dgm:spPr/>
    </dgm:pt>
    <dgm:pt modelId="{AC11BB36-ABC6-47D5-AFFA-ED72CAF6B9EA}" type="pres">
      <dgm:prSet presAssocID="{46E82DF7-34AF-44F3-A58E-21781DFFC3E7}" presName="ParentBackground" presStyleLbl="fgAcc1" presStyleIdx="1" presStyleCnt="3"/>
      <dgm:spPr/>
    </dgm:pt>
    <dgm:pt modelId="{63D88A3D-2858-4C2F-AC73-AD6E6AA7946C}" type="pres">
      <dgm:prSet presAssocID="{46E82DF7-34AF-44F3-A58E-21781DFFC3E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2C2727F-3880-4410-A6FD-4CA16718AC36}" type="pres">
      <dgm:prSet presAssocID="{45E81D96-89AE-497F-B7E8-6060D4C940FA}" presName="Accent1" presStyleCnt="0"/>
      <dgm:spPr/>
    </dgm:pt>
    <dgm:pt modelId="{9171F543-B582-4FF0-9124-69000AB5670E}" type="pres">
      <dgm:prSet presAssocID="{45E81D96-89AE-497F-B7E8-6060D4C940FA}" presName="Accent" presStyleLbl="node1" presStyleIdx="2" presStyleCnt="3"/>
      <dgm:spPr/>
    </dgm:pt>
    <dgm:pt modelId="{AEE087C0-914A-4D20-9548-5FCC17F3978E}" type="pres">
      <dgm:prSet presAssocID="{45E81D96-89AE-497F-B7E8-6060D4C940FA}" presName="ParentBackground1" presStyleCnt="0"/>
      <dgm:spPr/>
    </dgm:pt>
    <dgm:pt modelId="{686A2E56-72F5-4294-8E11-78C85E2DC634}" type="pres">
      <dgm:prSet presAssocID="{45E81D96-89AE-497F-B7E8-6060D4C940FA}" presName="ParentBackground" presStyleLbl="fgAcc1" presStyleIdx="2" presStyleCnt="3"/>
      <dgm:spPr/>
    </dgm:pt>
    <dgm:pt modelId="{1C6A2E5A-D9E7-4830-8AFC-63ABCF217BF5}" type="pres">
      <dgm:prSet presAssocID="{45E81D96-89AE-497F-B7E8-6060D4C940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E2DFA17-5359-4DEF-924C-FD888470CCD1}" type="presOf" srcId="{46E82DF7-34AF-44F3-A58E-21781DFFC3E7}" destId="{AC11BB36-ABC6-47D5-AFFA-ED72CAF6B9EA}" srcOrd="0" destOrd="0" presId="urn:microsoft.com/office/officeart/2011/layout/CircleProcess"/>
    <dgm:cxn modelId="{11A9431B-B2A0-4D09-B964-86848CF6861C}" type="presOf" srcId="{88C507C6-63EB-4954-871B-23623CF02CB9}" destId="{455839C4-3E8F-4266-BA51-2AE5DB6AD3A6}" srcOrd="0" destOrd="0" presId="urn:microsoft.com/office/officeart/2011/layout/CircleProcess"/>
    <dgm:cxn modelId="{F1A90466-293F-4A6F-9019-E18E2560D511}" type="presOf" srcId="{46E82DF7-34AF-44F3-A58E-21781DFFC3E7}" destId="{63D88A3D-2858-4C2F-AC73-AD6E6AA7946C}" srcOrd="1" destOrd="0" presId="urn:microsoft.com/office/officeart/2011/layout/CircleProcess"/>
    <dgm:cxn modelId="{23932A67-DBCF-4F16-ADAD-57E5E72BA8BC}" srcId="{57E6AC01-1038-4FE9-92B8-7AB6EDB92A88}" destId="{88C507C6-63EB-4954-871B-23623CF02CB9}" srcOrd="2" destOrd="0" parTransId="{76065EC0-3C81-4E2E-A751-C0461F011461}" sibTransId="{0B1637E8-646B-440E-9BBC-A6D4DF8325DA}"/>
    <dgm:cxn modelId="{B6B62368-B108-4D63-A3C6-6FAFB5345663}" type="presOf" srcId="{88C507C6-63EB-4954-871B-23623CF02CB9}" destId="{7390B1BF-6952-44B4-AF03-5306BA3F7CA5}" srcOrd="1" destOrd="0" presId="urn:microsoft.com/office/officeart/2011/layout/CircleProcess"/>
    <dgm:cxn modelId="{7CCFAA75-AA85-4B80-A5BE-645FD9E1AA7A}" srcId="{57E6AC01-1038-4FE9-92B8-7AB6EDB92A88}" destId="{45E81D96-89AE-497F-B7E8-6060D4C940FA}" srcOrd="0" destOrd="0" parTransId="{D65B6888-632D-40F7-8C8C-8FDC6D098E66}" sibTransId="{3A195653-AA38-4960-AE1B-8AC262B61A65}"/>
    <dgm:cxn modelId="{A3F73180-8EA6-44E2-B439-A5B9E9D715A2}" type="presOf" srcId="{45E81D96-89AE-497F-B7E8-6060D4C940FA}" destId="{1C6A2E5A-D9E7-4830-8AFC-63ABCF217BF5}" srcOrd="1" destOrd="0" presId="urn:microsoft.com/office/officeart/2011/layout/CircleProcess"/>
    <dgm:cxn modelId="{4129BB96-68AA-4EDF-8BD6-0B5F9007784B}" srcId="{57E6AC01-1038-4FE9-92B8-7AB6EDB92A88}" destId="{46E82DF7-34AF-44F3-A58E-21781DFFC3E7}" srcOrd="1" destOrd="0" parTransId="{861903E9-299B-4B84-8602-9F0513636E17}" sibTransId="{189EB8CD-E3BD-4828-AEC1-485B5F7523B9}"/>
    <dgm:cxn modelId="{C3460FAA-D36A-4CCE-8849-4395D594086A}" type="presOf" srcId="{57E6AC01-1038-4FE9-92B8-7AB6EDB92A88}" destId="{8A6C9C83-0AB4-4FF5-8AA4-DB10FA22CC2C}" srcOrd="0" destOrd="0" presId="urn:microsoft.com/office/officeart/2011/layout/CircleProcess"/>
    <dgm:cxn modelId="{BA1A71D9-D948-4BE2-BE2C-922B26041047}" type="presOf" srcId="{45E81D96-89AE-497F-B7E8-6060D4C940FA}" destId="{686A2E56-72F5-4294-8E11-78C85E2DC634}" srcOrd="0" destOrd="0" presId="urn:microsoft.com/office/officeart/2011/layout/CircleProcess"/>
    <dgm:cxn modelId="{4C9A2B4D-5961-4D4A-A4C3-D85EF40CCD47}" type="presParOf" srcId="{8A6C9C83-0AB4-4FF5-8AA4-DB10FA22CC2C}" destId="{2758C10E-49B5-4795-AAF4-E065BA94F3DA}" srcOrd="0" destOrd="0" presId="urn:microsoft.com/office/officeart/2011/layout/CircleProcess"/>
    <dgm:cxn modelId="{D813546A-5F9A-480C-8EB5-87BD933DB41D}" type="presParOf" srcId="{2758C10E-49B5-4795-AAF4-E065BA94F3DA}" destId="{D252B1E1-51AB-4185-A1E0-2D4C73BC2315}" srcOrd="0" destOrd="0" presId="urn:microsoft.com/office/officeart/2011/layout/CircleProcess"/>
    <dgm:cxn modelId="{AF3B054D-CDC4-4365-883F-3A1C99C9CEAB}" type="presParOf" srcId="{8A6C9C83-0AB4-4FF5-8AA4-DB10FA22CC2C}" destId="{9302AEF1-5B5D-4D44-84F5-9C44F992BC68}" srcOrd="1" destOrd="0" presId="urn:microsoft.com/office/officeart/2011/layout/CircleProcess"/>
    <dgm:cxn modelId="{362DA0A4-D62A-4BC9-8CB6-D88B5AB8AECB}" type="presParOf" srcId="{9302AEF1-5B5D-4D44-84F5-9C44F992BC68}" destId="{455839C4-3E8F-4266-BA51-2AE5DB6AD3A6}" srcOrd="0" destOrd="0" presId="urn:microsoft.com/office/officeart/2011/layout/CircleProcess"/>
    <dgm:cxn modelId="{82FF0D21-900A-4972-9669-72040CFFB551}" type="presParOf" srcId="{8A6C9C83-0AB4-4FF5-8AA4-DB10FA22CC2C}" destId="{7390B1BF-6952-44B4-AF03-5306BA3F7CA5}" srcOrd="2" destOrd="0" presId="urn:microsoft.com/office/officeart/2011/layout/CircleProcess"/>
    <dgm:cxn modelId="{177D456A-81C6-4B4E-B19A-D8E601DE87FD}" type="presParOf" srcId="{8A6C9C83-0AB4-4FF5-8AA4-DB10FA22CC2C}" destId="{54EDCC38-3CFF-4282-822E-57107FF342DD}" srcOrd="3" destOrd="0" presId="urn:microsoft.com/office/officeart/2011/layout/CircleProcess"/>
    <dgm:cxn modelId="{0DDCE2B0-56A4-4302-BC28-DDC2AE5836F7}" type="presParOf" srcId="{54EDCC38-3CFF-4282-822E-57107FF342DD}" destId="{7D09B70D-743A-4367-8654-810ADCAD556C}" srcOrd="0" destOrd="0" presId="urn:microsoft.com/office/officeart/2011/layout/CircleProcess"/>
    <dgm:cxn modelId="{B2D11B7C-53EA-4323-BDFA-C224F3BFC6AA}" type="presParOf" srcId="{8A6C9C83-0AB4-4FF5-8AA4-DB10FA22CC2C}" destId="{2A1AEBEC-5DA0-44EB-A704-B72C1EE7CBF5}" srcOrd="4" destOrd="0" presId="urn:microsoft.com/office/officeart/2011/layout/CircleProcess"/>
    <dgm:cxn modelId="{1DA7286F-3A69-405C-B52B-8A789E8894E5}" type="presParOf" srcId="{2A1AEBEC-5DA0-44EB-A704-B72C1EE7CBF5}" destId="{AC11BB36-ABC6-47D5-AFFA-ED72CAF6B9EA}" srcOrd="0" destOrd="0" presId="urn:microsoft.com/office/officeart/2011/layout/CircleProcess"/>
    <dgm:cxn modelId="{F3526A92-ACAC-4E4C-83DC-182C101385EB}" type="presParOf" srcId="{8A6C9C83-0AB4-4FF5-8AA4-DB10FA22CC2C}" destId="{63D88A3D-2858-4C2F-AC73-AD6E6AA7946C}" srcOrd="5" destOrd="0" presId="urn:microsoft.com/office/officeart/2011/layout/CircleProcess"/>
    <dgm:cxn modelId="{F7FC1CBA-D9EE-45A3-9825-982F0F3DF2AA}" type="presParOf" srcId="{8A6C9C83-0AB4-4FF5-8AA4-DB10FA22CC2C}" destId="{52C2727F-3880-4410-A6FD-4CA16718AC36}" srcOrd="6" destOrd="0" presId="urn:microsoft.com/office/officeart/2011/layout/CircleProcess"/>
    <dgm:cxn modelId="{89480F38-C759-45B1-A8E8-9BA84085702F}" type="presParOf" srcId="{52C2727F-3880-4410-A6FD-4CA16718AC36}" destId="{9171F543-B582-4FF0-9124-69000AB5670E}" srcOrd="0" destOrd="0" presId="urn:microsoft.com/office/officeart/2011/layout/CircleProcess"/>
    <dgm:cxn modelId="{E37A87AD-A719-4DF0-8B8D-579F4BF7C241}" type="presParOf" srcId="{8A6C9C83-0AB4-4FF5-8AA4-DB10FA22CC2C}" destId="{AEE087C0-914A-4D20-9548-5FCC17F3978E}" srcOrd="7" destOrd="0" presId="urn:microsoft.com/office/officeart/2011/layout/CircleProcess"/>
    <dgm:cxn modelId="{3A3AB049-2E2F-4320-AEF2-A8B7F2B9DFCD}" type="presParOf" srcId="{AEE087C0-914A-4D20-9548-5FCC17F3978E}" destId="{686A2E56-72F5-4294-8E11-78C85E2DC634}" srcOrd="0" destOrd="0" presId="urn:microsoft.com/office/officeart/2011/layout/CircleProcess"/>
    <dgm:cxn modelId="{1BD82C3E-2AB1-4BA8-A725-A0E8459EA95C}" type="presParOf" srcId="{8A6C9C83-0AB4-4FF5-8AA4-DB10FA22CC2C}" destId="{1C6A2E5A-D9E7-4830-8AFC-63ABCF217BF5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04AD5-AD19-4F94-A88F-F57E98B2C2D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</dgm:pt>
    <dgm:pt modelId="{0AB44CEF-ED1A-4BD6-8754-0284DA731DCA}" type="pres">
      <dgm:prSet presAssocID="{B0D04AD5-AD19-4F94-A88F-F57E98B2C2D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1D661A0-5888-4EEB-BF39-C639F3E84E39}" type="presOf" srcId="{B0D04AD5-AD19-4F94-A88F-F57E98B2C2D0}" destId="{0AB44CEF-ED1A-4BD6-8754-0284DA731DCA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2B1E1-51AB-4185-A1E0-2D4C73BC2315}">
      <dsp:nvSpPr>
        <dsp:cNvPr id="0" name=""/>
        <dsp:cNvSpPr/>
      </dsp:nvSpPr>
      <dsp:spPr>
        <a:xfrm>
          <a:off x="4921624" y="506470"/>
          <a:ext cx="1341626" cy="1341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839C4-3E8F-4266-BA51-2AE5DB6AD3A6}">
      <dsp:nvSpPr>
        <dsp:cNvPr id="0" name=""/>
        <dsp:cNvSpPr/>
      </dsp:nvSpPr>
      <dsp:spPr>
        <a:xfrm>
          <a:off x="4966170" y="551207"/>
          <a:ext cx="1252534" cy="12524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Službeni dokument</a:t>
          </a:r>
          <a:endParaRPr lang="hr-HR" sz="1500" kern="1200"/>
        </a:p>
      </dsp:txBody>
      <dsp:txXfrm>
        <a:off x="5145228" y="730155"/>
        <a:ext cx="894417" cy="894504"/>
      </dsp:txXfrm>
    </dsp:sp>
    <dsp:sp modelId="{7D09B70D-743A-4367-8654-810ADCAD556C}">
      <dsp:nvSpPr>
        <dsp:cNvPr id="0" name=""/>
        <dsp:cNvSpPr/>
      </dsp:nvSpPr>
      <dsp:spPr>
        <a:xfrm rot="2700000">
          <a:off x="3536630" y="508092"/>
          <a:ext cx="1338395" cy="133839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1BB36-ABC6-47D5-AFFA-ED72CAF6B9EA}">
      <dsp:nvSpPr>
        <dsp:cNvPr id="0" name=""/>
        <dsp:cNvSpPr/>
      </dsp:nvSpPr>
      <dsp:spPr>
        <a:xfrm>
          <a:off x="3579560" y="551207"/>
          <a:ext cx="1252534" cy="125240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Registar</a:t>
          </a:r>
        </a:p>
      </dsp:txBody>
      <dsp:txXfrm>
        <a:off x="3758619" y="730155"/>
        <a:ext cx="894417" cy="894504"/>
      </dsp:txXfrm>
    </dsp:sp>
    <dsp:sp modelId="{9171F543-B582-4FF0-9124-69000AB5670E}">
      <dsp:nvSpPr>
        <dsp:cNvPr id="0" name=""/>
        <dsp:cNvSpPr/>
      </dsp:nvSpPr>
      <dsp:spPr>
        <a:xfrm rot="2700000">
          <a:off x="2150020" y="508092"/>
          <a:ext cx="1338395" cy="133839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A2E56-72F5-4294-8E11-78C85E2DC634}">
      <dsp:nvSpPr>
        <dsp:cNvPr id="0" name=""/>
        <dsp:cNvSpPr/>
      </dsp:nvSpPr>
      <dsp:spPr>
        <a:xfrm>
          <a:off x="2192950" y="551207"/>
          <a:ext cx="1252534" cy="12524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Rođenje</a:t>
          </a:r>
          <a:endParaRPr lang="hr-HR" sz="1500" kern="1200"/>
        </a:p>
      </dsp:txBody>
      <dsp:txXfrm>
        <a:off x="2372009" y="730155"/>
        <a:ext cx="894417" cy="894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25.03.2025.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Matične knjige: službeni državni registri u koje se upisuju osnovni podaci o osobama od njihovog rođenja do smrti. Služe kao temeljni dokaz identiteta i pravnog statusa građana.</a:t>
            </a:r>
          </a:p>
          <a:p>
            <a:r>
              <a:rPr lang="en-US"/>
              <a:t>Službeni podaci o identitetu, državljanstvu i obiteljskom statusu. Omogućuju izdavanje osobnih dokumenata (rodni list, osobna iskaznica, putovnica). Ključne su za ostvarivanje prava (nasljedstvo, socijalna prava, mirovina).</a:t>
            </a:r>
          </a:p>
          <a:p>
            <a:r>
              <a:rPr lang="en-US"/>
              <a:t>Vrste</a:t>
            </a:r>
          </a:p>
          <a:p>
            <a:pPr lvl="1"/>
            <a:r>
              <a:rPr lang="en-US"/>
              <a:t>Matična knjiga rođenih - ime i prezime, datum i mjesto rođenja, spol, podaci o roditeljima. Na temelju ovog upisa izdaje se rodni list i dodjeljuje se OIB.</a:t>
            </a:r>
          </a:p>
          <a:p>
            <a:pPr lvl="1"/>
            <a:r>
              <a:rPr lang="en-US"/>
              <a:t>Matična knjiga vjenčanih</a:t>
            </a:r>
          </a:p>
          <a:p>
            <a:pPr lvl="1"/>
            <a:r>
              <a:rPr lang="en-US"/>
              <a:t>Matična knjiga umrlih</a:t>
            </a:r>
          </a:p>
          <a:p>
            <a:r>
              <a:rPr lang="en-US"/>
              <a:t>U današnje vrijeme, matične knjige su digitalizirane, a podaci se vode u nacionalnom informacijskom sustavu (matice, baze).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055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65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Povjerenje se uspostavlja razmjenom (prihvaćanjem) </a:t>
            </a:r>
            <a:r>
              <a:rPr lang="hr-HR" dirty="0" err="1"/>
              <a:t>metapodataka</a:t>
            </a:r>
            <a:r>
              <a:rPr lang="hr-HR" dirty="0"/>
              <a:t> između RP-a i OP-a.</a:t>
            </a:r>
          </a:p>
          <a:p>
            <a:r>
              <a:rPr lang="hr-HR" dirty="0"/>
              <a:t>Uspostavom povjerenja omogućuje se razmjena </a:t>
            </a:r>
            <a:r>
              <a:rPr lang="hr-HR" dirty="0" err="1"/>
              <a:t>autentikacijskih</a:t>
            </a:r>
            <a:r>
              <a:rPr lang="hr-HR" dirty="0"/>
              <a:t> poruka između RP-a i OP-a.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30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1281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Bitno za shvatiti: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Koristi se web preglednik za prijenos SAML poruka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7560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Bitno za shvatiti: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autorizacijski kod se prenosi u prednjem kanalu, dakle u web </a:t>
            </a:r>
            <a:r>
              <a:rPr lang="hr-HR" dirty="0" err="1"/>
              <a:t>pregleniku</a:t>
            </a:r>
            <a:r>
              <a:rPr lang="hr-HR" dirty="0"/>
              <a:t>, u URL-u samog zahtjeva prilikom preusmjeravanja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ID </a:t>
            </a:r>
            <a:r>
              <a:rPr lang="hr-HR" dirty="0" err="1"/>
              <a:t>token</a:t>
            </a:r>
            <a:r>
              <a:rPr lang="hr-HR" dirty="0"/>
              <a:t> se prenosi u pozadinskom kanalu (nije izložen u URL-u)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događa se autentikacija krajnjeg korisnika i vraćanje autorizacijskog koda u prednjem kanalu (pomoću web preglednika)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događa se autentikacija OIDC klijenta (</a:t>
            </a:r>
            <a:r>
              <a:rPr lang="hr-HR" dirty="0" err="1"/>
              <a:t>Client</a:t>
            </a:r>
            <a:r>
              <a:rPr lang="hr-HR" dirty="0"/>
              <a:t> ID i </a:t>
            </a:r>
            <a:r>
              <a:rPr lang="hr-HR" dirty="0" err="1"/>
              <a:t>Secret</a:t>
            </a:r>
            <a:r>
              <a:rPr lang="hr-HR" dirty="0"/>
              <a:t>) te razmjena ID </a:t>
            </a:r>
            <a:r>
              <a:rPr lang="hr-HR" dirty="0" err="1"/>
              <a:t>tokena</a:t>
            </a:r>
            <a:r>
              <a:rPr lang="hr-HR" dirty="0"/>
              <a:t> i pristupnog </a:t>
            </a:r>
            <a:r>
              <a:rPr lang="hr-HR" dirty="0" err="1"/>
              <a:t>tokena</a:t>
            </a:r>
            <a:r>
              <a:rPr lang="hr-HR" dirty="0"/>
              <a:t> u pozadinskom kanalu, dakle direktnom HTTP komunikacijom OIDC klijent &lt;-&gt; web server (ne koristi se web preglednik)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315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134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Kako doći do JSON-a?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razdijeliti </a:t>
            </a:r>
            <a:r>
              <a:rPr lang="hr-HR" dirty="0" err="1"/>
              <a:t>token</a:t>
            </a:r>
            <a:r>
              <a:rPr lang="hr-HR" dirty="0"/>
              <a:t> na tri dijela po točki (na </a:t>
            </a:r>
            <a:r>
              <a:rPr lang="hr-HR" dirty="0" err="1"/>
              <a:t>stringove</a:t>
            </a:r>
            <a:r>
              <a:rPr lang="hr-HR" dirty="0"/>
              <a:t> zaglavlja, </a:t>
            </a:r>
            <a:r>
              <a:rPr lang="hr-HR" dirty="0" err="1"/>
              <a:t>payload</a:t>
            </a:r>
            <a:r>
              <a:rPr lang="hr-HR" dirty="0"/>
              <a:t>-a i potpisa)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napraviti Base64 URL </a:t>
            </a:r>
            <a:r>
              <a:rPr lang="hr-HR" dirty="0" err="1"/>
              <a:t>decode</a:t>
            </a:r>
            <a:r>
              <a:rPr lang="hr-HR" dirty="0"/>
              <a:t> </a:t>
            </a:r>
            <a:r>
              <a:rPr lang="hr-HR" dirty="0" err="1"/>
              <a:t>stringova</a:t>
            </a:r>
            <a:r>
              <a:rPr lang="hr-HR" dirty="0"/>
              <a:t> zaglavlja i </a:t>
            </a:r>
            <a:r>
              <a:rPr lang="hr-HR" dirty="0" err="1"/>
              <a:t>payload</a:t>
            </a:r>
            <a:r>
              <a:rPr lang="hr-HR" dirty="0"/>
              <a:t>-a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/>
              <a:t>provjeriti potpis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900"/>
              <a:t>Kodiranje / dekodiranje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/>
              <a:t>prebacivanje podataka iz jednog formata u drugi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/>
              <a:t>npr. kodiranje binarnih podataka u tekstualni format i obrnuto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348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31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6747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b="1"/>
              <a:t>SAML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SAML Response contains user attributes and is sent via the browser.</a:t>
            </a:r>
            <a:r>
              <a:rPr lang="en-US"/>
              <a:t> This means the browser (and potentially an attacker with browser access) can see identity-related information in transit.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The SP does not communicate directly with the IdP.</a:t>
            </a:r>
            <a:r>
              <a:rPr lang="en-US"/>
              <a:t> Everything happens via the user’s browser, which can be a potential attack vector (e.g., response interception, replay attacks).</a:t>
            </a:r>
          </a:p>
          <a:p>
            <a:endParaRPr lang="en-US"/>
          </a:p>
          <a:p>
            <a:r>
              <a:rPr lang="en-US" b="1"/>
              <a:t>OIDC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User attributes are not sent via the browser.</a:t>
            </a:r>
            <a:r>
              <a:rPr lang="en-US"/>
              <a:t> Instead, the RP gets the identity information (ID Token) in a secure backchannel request.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This prevents exposure of user attributes to browser-based attacks.</a:t>
            </a:r>
            <a:r>
              <a:rPr lang="en-US"/>
              <a:t> Even if an attacker intercepts the redirect, the Authorization Code alone is useless without the RP’s client secret.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More privacy-preserving than SAML in terms of attribute sharing.</a:t>
            </a:r>
            <a:r>
              <a:rPr lang="en-US"/>
              <a:t> The RP only gets user attributes when it explicitly requests them via the backchannel.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81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077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/>
              <a:t>Kako se povezuje elektronički i fizički identitet?</a:t>
            </a:r>
          </a:p>
          <a:p>
            <a:pPr>
              <a:buFont typeface="+mj-lt"/>
              <a:buAutoNum type="arabicPeriod"/>
            </a:pPr>
            <a:r>
              <a:rPr lang="hr-HR" b="1"/>
              <a:t>Verifikacija fizičkog identiteta</a:t>
            </a:r>
            <a:endParaRPr lang="hr-HR"/>
          </a:p>
          <a:p>
            <a:pPr marL="742950" lvl="1" indent="-285750">
              <a:buFont typeface="+mj-lt"/>
              <a:buAutoNum type="arabicPeriod"/>
            </a:pPr>
            <a:r>
              <a:rPr lang="hr-HR"/>
              <a:t>Osoba se identificira pomoću </a:t>
            </a:r>
            <a:r>
              <a:rPr lang="hr-HR" b="1"/>
              <a:t>službenih dokumenata</a:t>
            </a:r>
            <a:r>
              <a:rPr lang="hr-HR"/>
              <a:t> (osobna iskaznica, putovnica, rodni list).</a:t>
            </a:r>
          </a:p>
          <a:p>
            <a:pPr marL="742950" lvl="1" indent="-285750">
              <a:buFont typeface="+mj-lt"/>
              <a:buAutoNum type="arabicPeriod"/>
            </a:pPr>
            <a:r>
              <a:rPr lang="hr-HR"/>
              <a:t>Mogu se koristiti </a:t>
            </a:r>
            <a:r>
              <a:rPr lang="hr-HR" b="1"/>
              <a:t>biometrijski podaci</a:t>
            </a:r>
            <a:r>
              <a:rPr lang="hr-HR"/>
              <a:t> (otisak prsta, prepoznavanje lica) radi dodatne sigurnosti.</a:t>
            </a:r>
          </a:p>
          <a:p>
            <a:pPr>
              <a:buFont typeface="+mj-lt"/>
              <a:buAutoNum type="arabicPeriod"/>
            </a:pPr>
            <a:r>
              <a:rPr lang="hr-HR" b="1"/>
              <a:t>Izdavanje elektroničkog identiteta</a:t>
            </a:r>
            <a:endParaRPr lang="hr-HR"/>
          </a:p>
          <a:p>
            <a:pPr marL="742950" lvl="1" indent="-285750">
              <a:buFont typeface="+mj-lt"/>
              <a:buAutoNum type="arabicPeriod"/>
            </a:pPr>
            <a:r>
              <a:rPr lang="hr-HR"/>
              <a:t>Nadležna institucija (npr. </a:t>
            </a:r>
            <a:r>
              <a:rPr lang="hr-HR" b="1"/>
              <a:t>MUP RH</a:t>
            </a:r>
            <a:r>
              <a:rPr lang="hr-HR"/>
              <a:t>) izdaje </a:t>
            </a:r>
            <a:r>
              <a:rPr lang="hr-HR" b="1"/>
              <a:t>elektroničku osobnu iskaznicu (</a:t>
            </a:r>
            <a:r>
              <a:rPr lang="hr-HR" b="1" err="1"/>
              <a:t>eOI</a:t>
            </a:r>
            <a:r>
              <a:rPr lang="hr-HR" b="1"/>
              <a:t>)</a:t>
            </a:r>
            <a:r>
              <a:rPr lang="hr-HR"/>
              <a:t> s digitalnim certifikatima.</a:t>
            </a:r>
          </a:p>
          <a:p>
            <a:pPr marL="742950" lvl="1" indent="-285750">
              <a:buFont typeface="+mj-lt"/>
              <a:buAutoNum type="arabicPeriod"/>
            </a:pPr>
            <a:r>
              <a:rPr lang="hr-HR"/>
              <a:t>Certifikati u </a:t>
            </a:r>
            <a:r>
              <a:rPr lang="hr-HR" err="1"/>
              <a:t>eOI</a:t>
            </a:r>
            <a:r>
              <a:rPr lang="hr-HR"/>
              <a:t> sadrže podatke o osobi i omogućuju </a:t>
            </a:r>
            <a:r>
              <a:rPr lang="hr-HR" b="1"/>
              <a:t>digitalnu autentikaciju i elektronički potpis</a:t>
            </a:r>
            <a:r>
              <a:rPr lang="hr-HR"/>
              <a:t>.</a:t>
            </a:r>
          </a:p>
          <a:p>
            <a:pPr>
              <a:buFont typeface="+mj-lt"/>
              <a:buAutoNum type="arabicPeriod"/>
            </a:pPr>
            <a:r>
              <a:rPr lang="hr-HR" b="1"/>
              <a:t>Korištenje </a:t>
            </a:r>
            <a:r>
              <a:rPr lang="hr-HR" b="1" err="1"/>
              <a:t>eID</a:t>
            </a:r>
            <a:r>
              <a:rPr lang="hr-HR" b="1"/>
              <a:t>-a za autentikaciju</a:t>
            </a:r>
            <a:endParaRPr lang="hr-HR"/>
          </a:p>
          <a:p>
            <a:pPr marL="742950" lvl="1" indent="-285750">
              <a:buFont typeface="+mj-lt"/>
              <a:buAutoNum type="arabicPeriod"/>
            </a:pPr>
            <a:r>
              <a:rPr lang="hr-HR"/>
              <a:t>Prilikom prijave u digitalne sustave (e-Građani, banke, e-bankarstvo) korisnik koristi </a:t>
            </a:r>
            <a:r>
              <a:rPr lang="hr-HR" b="1"/>
              <a:t>digitalni certifikat, USB token ili mobilni identitet</a:t>
            </a:r>
            <a:r>
              <a:rPr lang="hr-HR"/>
              <a:t> (npr. </a:t>
            </a:r>
            <a:r>
              <a:rPr lang="hr-HR" err="1"/>
              <a:t>mToken</a:t>
            </a:r>
            <a:r>
              <a:rPr lang="hr-HR"/>
              <a:t>).</a:t>
            </a:r>
          </a:p>
          <a:p>
            <a:pPr marL="742950" lvl="1" indent="-285750">
              <a:buFont typeface="+mj-lt"/>
              <a:buAutoNum type="arabicPeriod"/>
            </a:pPr>
            <a:r>
              <a:rPr lang="hr-HR"/>
              <a:t>Pritom se potvrđuje da je elektronički identitet povezan s provjerenim fizičkim identitetom.</a:t>
            </a:r>
          </a:p>
          <a:p>
            <a:pPr>
              <a:buFont typeface="+mj-lt"/>
              <a:buAutoNum type="arabicPeriod"/>
            </a:pPr>
            <a:r>
              <a:rPr lang="hr-HR" b="1"/>
              <a:t>Povezanost s jedinstvenim identifikatorima</a:t>
            </a:r>
            <a:endParaRPr lang="hr-HR"/>
          </a:p>
          <a:p>
            <a:pPr marL="742950" lvl="1" indent="-285750">
              <a:buFont typeface="+mj-lt"/>
              <a:buAutoNum type="arabicPeriod"/>
            </a:pPr>
            <a:r>
              <a:rPr lang="hr-HR"/>
              <a:t>Elektronički identitet često uključuje </a:t>
            </a:r>
            <a:r>
              <a:rPr lang="hr-HR" b="1"/>
              <a:t>OIB</a:t>
            </a:r>
            <a:r>
              <a:rPr lang="hr-HR"/>
              <a:t> ili drugi jedinstveni broj koji povezuje fizičku osobu s njezinim digitalnim profilom.</a:t>
            </a:r>
          </a:p>
          <a:p>
            <a:r>
              <a:rPr lang="hr-HR" b="1"/>
              <a:t>Primjeri upotrebe </a:t>
            </a:r>
            <a:r>
              <a:rPr lang="hr-HR" b="1" err="1"/>
              <a:t>eID</a:t>
            </a:r>
            <a:r>
              <a:rPr lang="hr-HR" b="1"/>
              <a:t>-a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Prijava u sustav </a:t>
            </a:r>
            <a:r>
              <a:rPr lang="hr-HR" b="1"/>
              <a:t>e-Građani</a:t>
            </a:r>
            <a:r>
              <a:rPr lang="hr-HR"/>
              <a:t> putem </a:t>
            </a:r>
            <a:r>
              <a:rPr lang="hr-HR" err="1"/>
              <a:t>eOI</a:t>
            </a:r>
            <a:r>
              <a:rPr lang="hr-HR"/>
              <a:t>-a.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Elektroničko potpisivanje dokumenata putem </a:t>
            </a:r>
            <a:r>
              <a:rPr lang="hr-HR" b="1"/>
              <a:t>PKI certifikata</a:t>
            </a:r>
            <a:r>
              <a:rPr lang="hr-H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Sigurna prijava na online servise poput banaka ili poslovnih sustava.</a:t>
            </a:r>
          </a:p>
          <a:p>
            <a:r>
              <a:rPr lang="hr-HR"/>
              <a:t>Elektronički identitet omogućuje sigurnu digitalnu interakciju dok istovremeno ostaje vezan za stvarni, fizički identitet osobe.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598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hr-HR" err="1"/>
              <a:t>nalogija</a:t>
            </a:r>
            <a:r>
              <a:rPr lang="hr-HR"/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/>
              <a:t>* </a:t>
            </a:r>
            <a:r>
              <a:rPr lang="hr-HR"/>
              <a:t>Kada koristiš osobnu iskaznicu za ulazak u zgradu, to je autentikacija (dokazivanje tko si).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/>
              <a:t>* </a:t>
            </a:r>
            <a:r>
              <a:rPr lang="hr-HR"/>
              <a:t>Kada ti zaštitar dozvoli pristup samo određenim katovima, to je autorizacija (što smiješ raditi unutar zgrade).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725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* Postoje elementi sustava povjerenja koje nije moguće dokazati kroz protokol.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27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/>
              <a:t>Asimetrična</a:t>
            </a:r>
            <a:r>
              <a:rPr lang="hr-HR" sz="900"/>
              <a:t> kriptografija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/>
              <a:t>privatni ključ poznat je samo vlasniku, a javni ključ svima</a:t>
            </a:r>
            <a:endParaRPr lang="en-US" sz="900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/>
              <a:t>vlasnik privatnog ključa može potpisati neku poruku privatnim ključem, a svatko može provjeriti ispravnost potpisa pomoću javnog ključa (integritet podataka, provjera vlasnika)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83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/>
              <a:t>Async kriptografija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/>
              <a:t>koristeći javni ključ svatko može šifrirati (kriptirati, eng. encrypt) neku poruku, a tu poruku može dešifrirati samo vlasnik privatnog ključa (enkripcija podataka, povjerljivost)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1351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Topic</a:t>
            </a:r>
            <a:r>
              <a:rPr lang="hr-HR" dirty="0"/>
              <a:t>: princip rada SSO autentikacije. Uloga </a:t>
            </a:r>
            <a:r>
              <a:rPr lang="hr-HR" dirty="0" err="1"/>
              <a:t>User</a:t>
            </a:r>
            <a:r>
              <a:rPr lang="hr-HR" dirty="0"/>
              <a:t>-Agent-a, tj. browser-a te kolačića u SSO.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Oblak davatelja usluga se odnosi na više različitih usluga. Korisnik prvo pristupa jednoj usluzi (na kojoj nije lokalno ulogiran) koja ga preusmjerava na autentikaciju na AAI@EduHr servise. Za to se koristi web preglednik (Browser), neovisno je li se radi o web aplikacijama ili </a:t>
            </a:r>
            <a:r>
              <a:rPr lang="hr-HR" dirty="0" err="1"/>
              <a:t>nativnim</a:t>
            </a:r>
            <a:r>
              <a:rPr lang="hr-HR" dirty="0"/>
              <a:t> aplikacijama (na </a:t>
            </a:r>
            <a:r>
              <a:rPr lang="hr-HR" dirty="0" err="1"/>
              <a:t>nativnim</a:t>
            </a:r>
            <a:r>
              <a:rPr lang="hr-HR" dirty="0"/>
              <a:t> aplikacijama će se podignuti sistemski web preglednik). Efektivno se šalje (određeni) HTTP GET zahtjev na određeni URL na središnjim servisima (u ovom trenutku nebitno kojem).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Središnji servisi provjeravaju </a:t>
            </a:r>
            <a:r>
              <a:rPr lang="hr-HR" dirty="0" err="1"/>
              <a:t>jel</a:t>
            </a:r>
            <a:r>
              <a:rPr lang="hr-HR" dirty="0"/>
              <a:t> korisnik već </a:t>
            </a:r>
            <a:r>
              <a:rPr lang="hr-HR" dirty="0" err="1"/>
              <a:t>autenticiran</a:t>
            </a:r>
            <a:r>
              <a:rPr lang="hr-HR" dirty="0"/>
              <a:t> (u ovom slučaju nije), pa obavljaju preusmjeravanje na autentikaciju na određeni URL na središnjem servisima. Pritom se kreira i korisnička sjednica (</a:t>
            </a:r>
            <a:r>
              <a:rPr lang="hr-HR" dirty="0" err="1"/>
              <a:t>session</a:t>
            </a:r>
            <a:r>
              <a:rPr lang="hr-HR" dirty="0"/>
              <a:t>) te se postavlja SSO kolačić koji sadrži ID sjednice.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Korisnik unosi vjerodajnice te se u pozadini koristi AOSI WS na korisnikovoj matičnoj ustanovi za autentikaciju i dohvat atributa. Po uspješnoj </a:t>
            </a:r>
            <a:r>
              <a:rPr lang="hr-HR" dirty="0" err="1"/>
              <a:t>autentikaciji</a:t>
            </a:r>
            <a:r>
              <a:rPr lang="hr-HR" dirty="0"/>
              <a:t>, usluzi se vraćaju korisnički atributi.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Kada korisnik pristupi drugoj usluzi na kojoj nije lokalno ulogiran, također se obavlja preusmjeravanje na središnje servise. Ovaj put web preglednik će ujedno poslati i kolačić (</a:t>
            </a:r>
            <a:r>
              <a:rPr lang="hr-HR" dirty="0" err="1"/>
              <a:t>cookie</a:t>
            </a:r>
            <a:r>
              <a:rPr lang="hr-HR" dirty="0"/>
              <a:t>) koji sadrži ID SSO sjednice. Središnji servisi će provjeriti valjanost sjednice, dohvatiti korisničke podatke iz </a:t>
            </a:r>
            <a:r>
              <a:rPr lang="hr-HR" dirty="0" err="1"/>
              <a:t>cache</a:t>
            </a:r>
            <a:r>
              <a:rPr lang="hr-HR" dirty="0"/>
              <a:t>-a, te odmah vratiti odgovor usluzi.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Dakle, princip rada SSO je </a:t>
            </a:r>
            <a:r>
              <a:rPr lang="hr-HR"/>
              <a:t>prilično jednostavan </a:t>
            </a:r>
            <a:r>
              <a:rPr lang="hr-HR" dirty="0"/>
              <a:t>- zasniva se na standardnom funkcioniranju održavanja </a:t>
            </a:r>
            <a:r>
              <a:rPr lang="hr-HR" dirty="0" err="1"/>
              <a:t>state</a:t>
            </a:r>
            <a:r>
              <a:rPr lang="hr-HR" dirty="0"/>
              <a:t>-a između različitih HTTP zahtjeva pomoću kolačića u web </a:t>
            </a:r>
            <a:r>
              <a:rPr lang="hr-HR"/>
              <a:t>pregledniku.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857250" lvl="2" indent="-171450">
              <a:buFont typeface="Arial" panose="020B0604020202020204" pitchFamily="34" charset="0"/>
              <a:buChar char="•"/>
            </a:pPr>
            <a:endParaRPr lang="hr-HR" sz="900"/>
          </a:p>
          <a:p>
            <a:pPr marL="57150" lvl="0" indent="-171450">
              <a:buFont typeface="Arial" panose="020B0604020202020204" pitchFamily="34" charset="0"/>
              <a:buChar char="•"/>
            </a:pPr>
            <a:r>
              <a:rPr lang="hr-HR" sz="900"/>
              <a:t>Cookies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hr-HR" sz="900"/>
              <a:t>način održavanja state-a između više HTTP zahtjeva (HTTP je inače stateless)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543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Kompleksnost dolazi u trenutku potrebe implementacije protokola za prijenos informacija.</a:t>
            </a:r>
          </a:p>
          <a:p>
            <a:r>
              <a:rPr lang="hr-HR" dirty="0"/>
              <a:t>AAI@EduHr koristi standardne protokole koji jamče </a:t>
            </a:r>
            <a:r>
              <a:rPr lang="hr-HR" dirty="0" err="1"/>
              <a:t>interoperabilnost</a:t>
            </a:r>
            <a:r>
              <a:rPr lang="hr-HR" dirty="0"/>
              <a:t> i sigurnost u komunikaciji između različitih elemenata.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Sustav AAI@EduHr je povezan s drugim sustavima npr. NIAS i </a:t>
            </a:r>
            <a:r>
              <a:rPr lang="hr-HR" dirty="0" err="1"/>
              <a:t>eduGAIN</a:t>
            </a:r>
            <a:r>
              <a:rPr lang="hr-HR" dirty="0"/>
              <a:t> pomoću protokola SAML.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Komunikacija sa AOSI WS servisom obavlja se preko protokola SOAP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Usluga </a:t>
            </a:r>
            <a:r>
              <a:rPr lang="hr-HR" dirty="0" err="1"/>
              <a:t>eduram</a:t>
            </a:r>
            <a:r>
              <a:rPr lang="hr-HR" dirty="0"/>
              <a:t> koristi protokol RADIUS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Za komunikaciju između davatelja usluga i središnjih servisa mogu se koristiti tri protokola: SAML, CAS, OIDC (taj dio sustava nas zanima)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6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iedu.hr/za-davatelje-usluga/virtualne-organizacij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ar.aaiedu.h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gin.aaiedu.hr/.well-known/openid-configuration" TargetMode="External"/><Relationship Id="rId4" Type="http://schemas.openxmlformats.org/officeDocument/2006/relationships/hyperlink" Target="https://login.aaiedu.hr/sso/saml2/idp/metadata.ph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ar.aaiedu.hr/resurs/3811" TargetMode="External"/><Relationship Id="rId2" Type="http://schemas.openxmlformats.org/officeDocument/2006/relationships/hyperlink" Target="https://registar.aaiedu.h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ar.aaiedu.hr/resurs/3811" TargetMode="External"/><Relationship Id="rId2" Type="http://schemas.openxmlformats.org/officeDocument/2006/relationships/hyperlink" Target="https://registar.aaiedu.h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icnavi/docker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srce.hr/download/attachments/69501887/dei-2025-saml-oidc-demo.tar.gz" TargetMode="External"/><Relationship Id="rId4" Type="http://schemas.openxmlformats.org/officeDocument/2006/relationships/hyperlink" Target="https://hub.docker.com/r/nginxproxy/nginx-proxy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rce.hr/spaces/AAIUPUTE/pages/66781263/SAML+u+PHP+aplikacijama" TargetMode="External"/><Relationship Id="rId7" Type="http://schemas.openxmlformats.org/officeDocument/2006/relationships/hyperlink" Target="https://sp-rp.localhost.markoivancic.from.hr/authdemo-rp/index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jumbojett/OpenID-Connect-PHP" TargetMode="External"/><Relationship Id="rId5" Type="http://schemas.openxmlformats.org/officeDocument/2006/relationships/hyperlink" Target="https://sp-rp.localhost.markoivancic.from.hr/authdemo-sp/index.php" TargetMode="External"/><Relationship Id="rId4" Type="http://schemas.openxmlformats.org/officeDocument/2006/relationships/hyperlink" Target="https://sp-rp.localhost.markoivancic.from.hr/simplesaml/module.php/admin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ai@srce.h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mplesamlphp/openid" TargetMode="External"/><Relationship Id="rId2" Type="http://schemas.openxmlformats.org/officeDocument/2006/relationships/hyperlink" Target="https://github.com/simplesamlphp/simplesamlphp-module-oid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press.org/plugins/wp-aaieduhr-auth/" TargetMode="External"/><Relationship Id="rId4" Type="http://schemas.openxmlformats.org/officeDocument/2006/relationships/hyperlink" Target="https://openid.net/specs/openid-federation-1_0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Usporedba </a:t>
            </a:r>
            <a:r>
              <a:rPr lang="hr-HR" err="1"/>
              <a:t>autentikacijskih</a:t>
            </a:r>
            <a:r>
              <a:rPr lang="hr-HR"/>
              <a:t> protokola SAML2 i OIDC s primjerom implementacije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Predavači: Marko Ivančić, Matija Lovrić</a:t>
            </a:r>
            <a:endParaRPr lang="en-US"/>
          </a:p>
          <a:p>
            <a:r>
              <a:rPr lang="hr-HR"/>
              <a:t>Sveučilište u Zagrebu Sveučilišni računski centar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Elektronički</a:t>
            </a:r>
            <a:r>
              <a:rPr lang="en-US"/>
              <a:t> </a:t>
            </a:r>
            <a:r>
              <a:rPr lang="en-US" err="1"/>
              <a:t>identitet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err="1"/>
              <a:t>Elektronički</a:t>
            </a:r>
            <a:r>
              <a:rPr lang="en-US"/>
              <a:t> </a:t>
            </a:r>
            <a:r>
              <a:rPr lang="en-US" err="1"/>
              <a:t>identitet</a:t>
            </a:r>
            <a:r>
              <a:rPr lang="en-US"/>
              <a:t> (</a:t>
            </a:r>
            <a:r>
              <a:rPr lang="en-US" err="1"/>
              <a:t>engl.</a:t>
            </a:r>
            <a:r>
              <a:rPr lang="en-US"/>
              <a:t> Electronic Identity, </a:t>
            </a:r>
            <a:r>
              <a:rPr lang="en-US" err="1"/>
              <a:t>eID</a:t>
            </a:r>
            <a:r>
              <a:rPr lang="en-US"/>
              <a:t>) </a:t>
            </a:r>
            <a:r>
              <a:rPr lang="en-US" err="1"/>
              <a:t>predstavlja</a:t>
            </a:r>
            <a:r>
              <a:rPr lang="en-US"/>
              <a:t> </a:t>
            </a:r>
            <a:r>
              <a:rPr lang="en-US" err="1"/>
              <a:t>digitalizirane</a:t>
            </a:r>
            <a:r>
              <a:rPr lang="en-US"/>
              <a:t> </a:t>
            </a:r>
            <a:r>
              <a:rPr lang="en-US" err="1"/>
              <a:t>informacije</a:t>
            </a:r>
            <a:r>
              <a:rPr lang="en-US"/>
              <a:t> o </a:t>
            </a:r>
            <a:r>
              <a:rPr lang="en-US" err="1"/>
              <a:t>identitetu</a:t>
            </a:r>
            <a:r>
              <a:rPr lang="en-US"/>
              <a:t> </a:t>
            </a:r>
            <a:r>
              <a:rPr lang="en-US" err="1"/>
              <a:t>fizičke</a:t>
            </a:r>
            <a:r>
              <a:rPr lang="en-US"/>
              <a:t> </a:t>
            </a:r>
            <a:r>
              <a:rPr lang="en-US" err="1"/>
              <a:t>osobe</a:t>
            </a:r>
            <a:r>
              <a:rPr lang="en-US"/>
              <a:t>.</a:t>
            </a:r>
          </a:p>
          <a:p>
            <a:r>
              <a:rPr lang="en-US"/>
              <a:t>Omogućuje korištenje identiteta u online okruženju.</a:t>
            </a:r>
          </a:p>
          <a:p>
            <a:r>
              <a:rPr lang="en-US" err="1"/>
              <a:t>Povezan</a:t>
            </a:r>
            <a:r>
              <a:rPr lang="en-US"/>
              <a:t> je s </a:t>
            </a:r>
            <a:r>
              <a:rPr lang="en-US" err="1"/>
              <a:t>fizičkim</a:t>
            </a:r>
            <a:r>
              <a:rPr lang="en-US"/>
              <a:t> </a:t>
            </a:r>
            <a:r>
              <a:rPr lang="en-US" err="1"/>
              <a:t>identitetom</a:t>
            </a:r>
            <a:r>
              <a:rPr lang="en-US"/>
              <a:t> </a:t>
            </a:r>
            <a:r>
              <a:rPr lang="en-US" err="1"/>
              <a:t>kroz</a:t>
            </a:r>
            <a:r>
              <a:rPr lang="en-US"/>
              <a:t> </a:t>
            </a:r>
            <a:r>
              <a:rPr lang="en-US" err="1"/>
              <a:t>službene</a:t>
            </a:r>
            <a:r>
              <a:rPr lang="en-US"/>
              <a:t> </a:t>
            </a:r>
            <a:r>
              <a:rPr lang="en-US" err="1"/>
              <a:t>procese</a:t>
            </a:r>
            <a:r>
              <a:rPr lang="en-US"/>
              <a:t> </a:t>
            </a:r>
            <a:r>
              <a:rPr lang="en-US" err="1"/>
              <a:t>izdavanja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autentikacije,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provode</a:t>
            </a:r>
            <a:r>
              <a:rPr lang="en-US"/>
              <a:t> </a:t>
            </a:r>
            <a:r>
              <a:rPr lang="en-US" err="1"/>
              <a:t>ovlaštene</a:t>
            </a:r>
            <a:r>
              <a:rPr lang="en-US"/>
              <a:t> </a:t>
            </a:r>
            <a:r>
              <a:rPr lang="en-US" err="1"/>
              <a:t>institucije</a:t>
            </a:r>
            <a:r>
              <a:rPr lang="en-US"/>
              <a:t>. </a:t>
            </a:r>
            <a:r>
              <a:rPr lang="en-US" err="1"/>
              <a:t>Cilj</a:t>
            </a:r>
            <a:r>
              <a:rPr lang="en-US"/>
              <a:t> je </a:t>
            </a:r>
            <a:r>
              <a:rPr lang="en-US" err="1"/>
              <a:t>osigurati</a:t>
            </a:r>
            <a:r>
              <a:rPr lang="en-US"/>
              <a:t> da elektronički </a:t>
            </a:r>
            <a:r>
              <a:rPr lang="en-US" err="1"/>
              <a:t>identitet</a:t>
            </a:r>
            <a:r>
              <a:rPr lang="en-US"/>
              <a:t> </a:t>
            </a:r>
            <a:r>
              <a:rPr lang="en-US" err="1"/>
              <a:t>stvarno</a:t>
            </a:r>
            <a:r>
              <a:rPr lang="en-US"/>
              <a:t> </a:t>
            </a:r>
            <a:r>
              <a:rPr lang="en-US" err="1"/>
              <a:t>pripada</a:t>
            </a:r>
            <a:r>
              <a:rPr lang="en-US"/>
              <a:t> </a:t>
            </a:r>
            <a:r>
              <a:rPr lang="en-US" err="1"/>
              <a:t>fizičkoj</a:t>
            </a:r>
            <a:r>
              <a:rPr lang="en-US"/>
              <a:t> </a:t>
            </a:r>
            <a:r>
              <a:rPr lang="en-US" err="1"/>
              <a:t>osobi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da se </a:t>
            </a:r>
            <a:r>
              <a:rPr lang="en-US" err="1"/>
              <a:t>može</a:t>
            </a:r>
            <a:r>
              <a:rPr lang="en-US"/>
              <a:t> </a:t>
            </a:r>
            <a:r>
              <a:rPr lang="en-US" err="1"/>
              <a:t>pouzdano</a:t>
            </a:r>
            <a:r>
              <a:rPr lang="en-US"/>
              <a:t> </a:t>
            </a:r>
            <a:r>
              <a:rPr lang="en-US" err="1"/>
              <a:t>koristiti</a:t>
            </a:r>
            <a:r>
              <a:rPr lang="en-US"/>
              <a:t> u online </a:t>
            </a:r>
            <a:r>
              <a:rPr lang="en-US" err="1"/>
              <a:t>okruženju</a:t>
            </a:r>
            <a:r>
              <a:rPr lang="en-US"/>
              <a:t>.</a:t>
            </a:r>
          </a:p>
          <a:p>
            <a:pPr lvl="1"/>
            <a:r>
              <a:rPr lang="en-US"/>
              <a:t>Ime, </a:t>
            </a:r>
            <a:r>
              <a:rPr lang="en-US" err="1"/>
              <a:t>prezime</a:t>
            </a:r>
            <a:r>
              <a:rPr lang="en-US"/>
              <a:t>, datum </a:t>
            </a:r>
            <a:r>
              <a:rPr lang="en-US" err="1"/>
              <a:t>rođenja</a:t>
            </a:r>
            <a:r>
              <a:rPr lang="en-US"/>
              <a:t>, … (podaci fizičkog identiteta)</a:t>
            </a:r>
          </a:p>
          <a:p>
            <a:pPr lvl="1"/>
            <a:r>
              <a:rPr lang="en-US" err="1"/>
              <a:t>Podaci</a:t>
            </a:r>
            <a:r>
              <a:rPr lang="en-US"/>
              <a:t> koji </a:t>
            </a:r>
            <a:r>
              <a:rPr lang="en-US" err="1"/>
              <a:t>služe</a:t>
            </a:r>
            <a:r>
              <a:rPr lang="en-US"/>
              <a:t> </a:t>
            </a:r>
            <a:r>
              <a:rPr lang="en-US" err="1"/>
              <a:t>autentikaciji</a:t>
            </a:r>
            <a:r>
              <a:rPr lang="en-US"/>
              <a:t> (</a:t>
            </a:r>
            <a:r>
              <a:rPr lang="en-US" err="1"/>
              <a:t>vjerodajnice</a:t>
            </a:r>
            <a:r>
              <a:rPr lang="en-US"/>
              <a:t>) – </a:t>
            </a:r>
            <a:r>
              <a:rPr lang="en-US" err="1"/>
              <a:t>npr</a:t>
            </a:r>
            <a:r>
              <a:rPr lang="en-US"/>
              <a:t>. k</a:t>
            </a:r>
            <a:r>
              <a:rPr lang="hr-HR" err="1"/>
              <a:t>orisničko</a:t>
            </a:r>
            <a:r>
              <a:rPr lang="hr-HR"/>
              <a:t> ime i </a:t>
            </a:r>
            <a:r>
              <a:rPr lang="en-US" err="1"/>
              <a:t>zaporka</a:t>
            </a:r>
            <a:endParaRPr lang="en-US"/>
          </a:p>
          <a:p>
            <a:pPr lvl="1"/>
            <a:r>
              <a:rPr lang="en-US" err="1"/>
              <a:t>Identifikator</a:t>
            </a:r>
            <a:r>
              <a:rPr lang="en-US"/>
              <a:t>(</a:t>
            </a:r>
            <a:r>
              <a:rPr lang="en-US" err="1"/>
              <a:t>i</a:t>
            </a:r>
            <a:r>
              <a:rPr lang="en-US"/>
              <a:t>) - </a:t>
            </a:r>
            <a:r>
              <a:rPr lang="en-US" err="1"/>
              <a:t>podaci</a:t>
            </a:r>
            <a:r>
              <a:rPr lang="en-US"/>
              <a:t> koji </a:t>
            </a:r>
            <a:r>
              <a:rPr lang="en-US" err="1"/>
              <a:t>jednoznačno</a:t>
            </a:r>
            <a:r>
              <a:rPr lang="en-US"/>
              <a:t> </a:t>
            </a:r>
            <a:r>
              <a:rPr lang="en-US" err="1"/>
              <a:t>identificiraju</a:t>
            </a:r>
            <a:r>
              <a:rPr lang="en-US"/>
              <a:t> </a:t>
            </a:r>
            <a:r>
              <a:rPr lang="en-US" err="1"/>
              <a:t>korisnika</a:t>
            </a:r>
            <a:r>
              <a:rPr lang="en-US"/>
              <a:t>, </a:t>
            </a:r>
            <a:r>
              <a:rPr lang="en-US" err="1"/>
              <a:t>npr</a:t>
            </a:r>
            <a:r>
              <a:rPr lang="en-US"/>
              <a:t>. OIB, ali i drugi specifični identifikatori</a:t>
            </a:r>
          </a:p>
        </p:txBody>
      </p:sp>
    </p:spTree>
    <p:extLst>
      <p:ext uri="{BB962C8B-B14F-4D97-AF65-F5344CB8AC3E}">
        <p14:creationId xmlns:p14="http://schemas.microsoft.com/office/powerpoint/2010/main" val="306931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Autentikacija, </a:t>
            </a:r>
            <a:r>
              <a:rPr lang="en-US" err="1"/>
              <a:t>autorizacija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Autentikacija (</a:t>
            </a:r>
            <a:r>
              <a:rPr lang="en-US" err="1"/>
              <a:t>engl.</a:t>
            </a:r>
            <a:r>
              <a:rPr lang="en-US"/>
              <a:t> Authentication) - </a:t>
            </a:r>
            <a:r>
              <a:rPr lang="en-US" err="1"/>
              <a:t>proces</a:t>
            </a:r>
            <a:r>
              <a:rPr lang="en-US"/>
              <a:t> </a:t>
            </a:r>
            <a:r>
              <a:rPr lang="en-US" err="1"/>
              <a:t>provjere</a:t>
            </a:r>
            <a:r>
              <a:rPr lang="en-US"/>
              <a:t> </a:t>
            </a:r>
            <a:r>
              <a:rPr lang="en-US" err="1"/>
              <a:t>identiteta</a:t>
            </a:r>
            <a:r>
              <a:rPr lang="en-US"/>
              <a:t> </a:t>
            </a:r>
            <a:r>
              <a:rPr lang="en-US" err="1"/>
              <a:t>korisnika</a:t>
            </a:r>
            <a:r>
              <a:rPr lang="en-US"/>
              <a:t>. </a:t>
            </a:r>
            <a:r>
              <a:rPr lang="en-US" err="1"/>
              <a:t>Cilj</a:t>
            </a:r>
            <a:r>
              <a:rPr lang="en-US"/>
              <a:t> je </a:t>
            </a:r>
            <a:r>
              <a:rPr lang="en-US" err="1"/>
              <a:t>utvrditi</a:t>
            </a:r>
            <a:r>
              <a:rPr lang="en-US"/>
              <a:t> </a:t>
            </a:r>
            <a:r>
              <a:rPr lang="en-US" err="1"/>
              <a:t>tko</a:t>
            </a:r>
            <a:r>
              <a:rPr lang="en-US"/>
              <a:t> </a:t>
            </a:r>
            <a:r>
              <a:rPr lang="en-US" err="1"/>
              <a:t>pristupa</a:t>
            </a:r>
            <a:r>
              <a:rPr lang="en-US"/>
              <a:t> </a:t>
            </a:r>
            <a:r>
              <a:rPr lang="en-US" err="1"/>
              <a:t>resursu</a:t>
            </a:r>
            <a:r>
              <a:rPr lang="en-US"/>
              <a:t>.</a:t>
            </a:r>
          </a:p>
          <a:p>
            <a:r>
              <a:rPr lang="en-US" err="1"/>
              <a:t>Autorizacija</a:t>
            </a:r>
            <a:r>
              <a:rPr lang="en-US"/>
              <a:t> (</a:t>
            </a:r>
            <a:r>
              <a:rPr lang="en-US" err="1"/>
              <a:t>engl.</a:t>
            </a:r>
            <a:r>
              <a:rPr lang="en-US"/>
              <a:t> Authorization) - </a:t>
            </a:r>
            <a:r>
              <a:rPr lang="en-US" err="1"/>
              <a:t>proces</a:t>
            </a:r>
            <a:r>
              <a:rPr lang="en-US"/>
              <a:t> </a:t>
            </a:r>
            <a:r>
              <a:rPr lang="en-US" err="1"/>
              <a:t>određivanja</a:t>
            </a:r>
            <a:r>
              <a:rPr lang="en-US"/>
              <a:t> </a:t>
            </a:r>
            <a:r>
              <a:rPr lang="en-US" err="1"/>
              <a:t>što</a:t>
            </a:r>
            <a:r>
              <a:rPr lang="en-US"/>
              <a:t> </a:t>
            </a:r>
            <a:r>
              <a:rPr lang="en-US" err="1"/>
              <a:t>autenticirani</a:t>
            </a:r>
            <a:r>
              <a:rPr lang="en-US"/>
              <a:t> </a:t>
            </a:r>
            <a:r>
              <a:rPr lang="en-US" err="1"/>
              <a:t>korisnik</a:t>
            </a:r>
            <a:r>
              <a:rPr lang="en-US"/>
              <a:t> </a:t>
            </a:r>
            <a:r>
              <a:rPr lang="en-US" err="1"/>
              <a:t>smije</a:t>
            </a:r>
            <a:r>
              <a:rPr lang="en-US"/>
              <a:t> </a:t>
            </a:r>
            <a:r>
              <a:rPr lang="en-US" err="1"/>
              <a:t>raditi</a:t>
            </a:r>
            <a:r>
              <a:rPr lang="en-US"/>
              <a:t>. </a:t>
            </a:r>
            <a:r>
              <a:rPr lang="en-US" err="1"/>
              <a:t>Nakon</a:t>
            </a:r>
            <a:r>
              <a:rPr lang="en-US"/>
              <a:t> </a:t>
            </a:r>
            <a:r>
              <a:rPr lang="en-US" err="1"/>
              <a:t>što</a:t>
            </a:r>
            <a:r>
              <a:rPr lang="en-US"/>
              <a:t> se </a:t>
            </a:r>
            <a:r>
              <a:rPr lang="en-US" err="1"/>
              <a:t>identitet</a:t>
            </a:r>
            <a:r>
              <a:rPr lang="en-US"/>
              <a:t> </a:t>
            </a:r>
            <a:r>
              <a:rPr lang="en-US" err="1"/>
              <a:t>potvrdi</a:t>
            </a:r>
            <a:r>
              <a:rPr lang="en-US"/>
              <a:t>, </a:t>
            </a:r>
            <a:r>
              <a:rPr lang="en-US" err="1"/>
              <a:t>autorizacija</a:t>
            </a:r>
            <a:r>
              <a:rPr lang="en-US"/>
              <a:t> </a:t>
            </a:r>
            <a:r>
              <a:rPr lang="en-US" err="1"/>
              <a:t>određuje</a:t>
            </a:r>
            <a:r>
              <a:rPr lang="en-US"/>
              <a:t> </a:t>
            </a:r>
            <a:r>
              <a:rPr lang="en-US" err="1"/>
              <a:t>pristup</a:t>
            </a:r>
            <a:r>
              <a:rPr lang="en-US"/>
              <a:t> </a:t>
            </a:r>
            <a:r>
              <a:rPr lang="en-US" err="1"/>
              <a:t>resursima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temelju</a:t>
            </a:r>
            <a:r>
              <a:rPr lang="en-US"/>
              <a:t> </a:t>
            </a:r>
            <a:r>
              <a:rPr lang="en-US" err="1"/>
              <a:t>uloga</a:t>
            </a:r>
            <a:r>
              <a:rPr lang="en-US"/>
              <a:t>, </a:t>
            </a:r>
            <a:r>
              <a:rPr lang="en-US" err="1"/>
              <a:t>pravila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dozvola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19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</a:t>
            </a:r>
            <a:r>
              <a:rPr lang="hr-HR" err="1"/>
              <a:t>jerodajnic</a:t>
            </a:r>
            <a:r>
              <a:rPr lang="en-US"/>
              <a:t>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err="1"/>
              <a:t>Vjerodajnice</a:t>
            </a:r>
            <a:r>
              <a:rPr lang="en-US"/>
              <a:t> (</a:t>
            </a:r>
            <a:r>
              <a:rPr lang="en-US" err="1"/>
              <a:t>engl.</a:t>
            </a:r>
            <a:r>
              <a:rPr lang="en-US"/>
              <a:t> Credentials)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podaci</a:t>
            </a:r>
            <a:r>
              <a:rPr lang="en-US"/>
              <a:t> koji </a:t>
            </a:r>
            <a:r>
              <a:rPr lang="en-US" err="1"/>
              <a:t>služe</a:t>
            </a:r>
            <a:r>
              <a:rPr lang="en-US"/>
              <a:t> za </a:t>
            </a:r>
            <a:r>
              <a:rPr lang="en-US" err="1"/>
              <a:t>dokazivanje</a:t>
            </a:r>
            <a:r>
              <a:rPr lang="en-US"/>
              <a:t> </a:t>
            </a:r>
            <a:r>
              <a:rPr lang="en-US" err="1"/>
              <a:t>identiteta</a:t>
            </a:r>
            <a:r>
              <a:rPr lang="en-US"/>
              <a:t> </a:t>
            </a:r>
            <a:r>
              <a:rPr lang="en-US" err="1"/>
              <a:t>korisnika</a:t>
            </a:r>
            <a:r>
              <a:rPr lang="en-US"/>
              <a:t> </a:t>
            </a:r>
            <a:r>
              <a:rPr lang="en-US" err="1"/>
              <a:t>tijekom</a:t>
            </a:r>
            <a:r>
              <a:rPr lang="en-US"/>
              <a:t> autentikacije. One </a:t>
            </a:r>
            <a:r>
              <a:rPr lang="en-US" err="1"/>
              <a:t>omogućuju</a:t>
            </a:r>
            <a:r>
              <a:rPr lang="en-US"/>
              <a:t> </a:t>
            </a:r>
            <a:r>
              <a:rPr lang="en-US" err="1"/>
              <a:t>sustavu</a:t>
            </a:r>
            <a:r>
              <a:rPr lang="en-US"/>
              <a:t> da </a:t>
            </a:r>
            <a:r>
              <a:rPr lang="en-US" err="1"/>
              <a:t>potvrdi</a:t>
            </a:r>
            <a:r>
              <a:rPr lang="en-US"/>
              <a:t> </a:t>
            </a:r>
            <a:r>
              <a:rPr lang="en-US" err="1"/>
              <a:t>tko</a:t>
            </a:r>
            <a:r>
              <a:rPr lang="en-US"/>
              <a:t> </a:t>
            </a:r>
            <a:r>
              <a:rPr lang="en-US" err="1"/>
              <a:t>korisnik</a:t>
            </a:r>
            <a:r>
              <a:rPr lang="en-US"/>
              <a:t> jest </a:t>
            </a:r>
            <a:r>
              <a:rPr lang="en-US" err="1"/>
              <a:t>prije</a:t>
            </a:r>
            <a:r>
              <a:rPr lang="en-US"/>
              <a:t> </a:t>
            </a:r>
            <a:r>
              <a:rPr lang="en-US" err="1"/>
              <a:t>nego</a:t>
            </a:r>
            <a:r>
              <a:rPr lang="en-US"/>
              <a:t> </a:t>
            </a:r>
            <a:r>
              <a:rPr lang="en-US" err="1"/>
              <a:t>što</a:t>
            </a:r>
            <a:r>
              <a:rPr lang="en-US"/>
              <a:t> mu </a:t>
            </a:r>
            <a:r>
              <a:rPr lang="en-US" err="1"/>
              <a:t>dopusti</a:t>
            </a:r>
            <a:r>
              <a:rPr lang="en-US"/>
              <a:t> </a:t>
            </a:r>
            <a:r>
              <a:rPr lang="en-US" err="1"/>
              <a:t>pristup</a:t>
            </a:r>
            <a:r>
              <a:rPr lang="en-US"/>
              <a:t> </a:t>
            </a:r>
            <a:r>
              <a:rPr lang="en-US" err="1"/>
              <a:t>resursima</a:t>
            </a:r>
            <a:r>
              <a:rPr lang="en-US"/>
              <a:t>.</a:t>
            </a:r>
          </a:p>
          <a:p>
            <a:r>
              <a:rPr lang="hr-HR"/>
              <a:t>nešto čime se osoba predstavlja kako bi dokazala identitet</a:t>
            </a:r>
          </a:p>
          <a:p>
            <a:r>
              <a:rPr lang="hr-HR"/>
              <a:t>općenito u kontekstu identifikacije / autentikacije</a:t>
            </a:r>
          </a:p>
          <a:p>
            <a:pPr lvl="1"/>
            <a:r>
              <a:rPr lang="hr-HR"/>
              <a:t>fizički / digitalni osobni dokumenti, korisnička oznaka / zaporka, pametna kartica, PIN, token, </a:t>
            </a:r>
            <a:r>
              <a:rPr lang="en-US"/>
              <a:t>digitalni </a:t>
            </a:r>
            <a:r>
              <a:rPr lang="hr-HR"/>
              <a:t>certifikat, jednokratna zaporka</a:t>
            </a:r>
            <a:r>
              <a:rPr lang="en-US"/>
              <a:t>, </a:t>
            </a:r>
            <a:r>
              <a:rPr lang="en-US" err="1"/>
              <a:t>biometrijski</a:t>
            </a:r>
            <a:r>
              <a:rPr lang="en-US"/>
              <a:t> </a:t>
            </a:r>
            <a:r>
              <a:rPr lang="en-US" err="1"/>
              <a:t>podaci</a:t>
            </a:r>
            <a:r>
              <a:rPr lang="hr-HR"/>
              <a:t>...</a:t>
            </a:r>
          </a:p>
          <a:p>
            <a:r>
              <a:rPr lang="hr-HR"/>
              <a:t>u kontekstu </a:t>
            </a:r>
            <a:r>
              <a:rPr lang="hr-HR" err="1"/>
              <a:t>autentikacijskih</a:t>
            </a:r>
            <a:r>
              <a:rPr lang="hr-HR"/>
              <a:t> protokola</a:t>
            </a:r>
          </a:p>
          <a:p>
            <a:pPr lvl="1"/>
            <a:r>
              <a:rPr lang="hr-HR"/>
              <a:t>struktura podataka koja deklarira identitet osobe, npr. u SAML-u je 'Assertion’, u OIDC-u je 'ID Token'... </a:t>
            </a:r>
          </a:p>
        </p:txBody>
      </p:sp>
    </p:spTree>
    <p:extLst>
      <p:ext uri="{BB962C8B-B14F-4D97-AF65-F5344CB8AC3E}">
        <p14:creationId xmlns:p14="http://schemas.microsoft.com/office/powerpoint/2010/main" val="398366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Autentikacijski</a:t>
            </a:r>
            <a:r>
              <a:rPr lang="en-US"/>
              <a:t> protokol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skup pravila i postupaka koji omogućuju sigurnu provjeru identiteta korisnika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prijenos</a:t>
            </a:r>
            <a:r>
              <a:rPr lang="en-US"/>
              <a:t> </a:t>
            </a:r>
            <a:r>
              <a:rPr lang="en-US" err="1"/>
              <a:t>korisničkih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hr-HR"/>
              <a:t> prilikom pristupa određenom resursu.</a:t>
            </a:r>
            <a:endParaRPr lang="en-US"/>
          </a:p>
          <a:p>
            <a:r>
              <a:rPr lang="en-US"/>
              <a:t>SAML (Security Assertion Markup Language)</a:t>
            </a:r>
          </a:p>
          <a:p>
            <a:r>
              <a:rPr lang="en-US"/>
              <a:t>OIDC (OpenID Connect)</a:t>
            </a:r>
          </a:p>
          <a:p>
            <a:r>
              <a:rPr lang="en-US"/>
              <a:t>CAS</a:t>
            </a:r>
          </a:p>
          <a:p>
            <a:r>
              <a:rPr lang="en-US"/>
              <a:t>ADFS</a:t>
            </a:r>
          </a:p>
          <a:p>
            <a:r>
              <a:rPr lang="en-US"/>
              <a:t>RADIUS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198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DF612E89-10C8-40E9-9F12-2EF87350DDD2}"/>
              </a:ext>
            </a:extLst>
          </p:cNvPr>
          <p:cNvSpPr/>
          <p:nvPr/>
        </p:nvSpPr>
        <p:spPr>
          <a:xfrm>
            <a:off x="6278739" y="1713014"/>
            <a:ext cx="5704609" cy="4490355"/>
          </a:xfrm>
          <a:prstGeom prst="ellipse">
            <a:avLst/>
          </a:prstGeom>
          <a:gradFill flip="none" rotWithShape="1">
            <a:gsLst>
              <a:gs pos="16000">
                <a:schemeClr val="accent1">
                  <a:lumMod val="51000"/>
                  <a:lumOff val="49000"/>
                </a:schemeClr>
              </a:gs>
              <a:gs pos="95000">
                <a:srgbClr val="0070C0"/>
              </a:gs>
            </a:gsLst>
            <a:lin ang="54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3D6AB4E-D225-481B-8919-8944B742E3B2}"/>
              </a:ext>
            </a:extLst>
          </p:cNvPr>
          <p:cNvSpPr/>
          <p:nvPr/>
        </p:nvSpPr>
        <p:spPr>
          <a:xfrm>
            <a:off x="1496291" y="1828800"/>
            <a:ext cx="5081154" cy="41148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9C9A1F-932E-4709-A08A-96B8DFC2E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489821"/>
              </p:ext>
            </p:extLst>
          </p:nvPr>
        </p:nvGraphicFramePr>
        <p:xfrm>
          <a:off x="1924050" y="298221"/>
          <a:ext cx="8136081" cy="235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Baby with solid fill">
            <a:extLst>
              <a:ext uri="{FF2B5EF4-FFF2-40B4-BE49-F238E27FC236}">
                <a16:creationId xmlns:a16="http://schemas.microsoft.com/office/drawing/2014/main" id="{C2941B25-60EF-4C0E-9DDF-5ED0706D65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13363" y="914400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3D1D37-66CF-4C15-B266-B59405A70984}"/>
              </a:ext>
            </a:extLst>
          </p:cNvPr>
          <p:cNvSpPr txBox="1"/>
          <p:nvPr/>
        </p:nvSpPr>
        <p:spPr>
          <a:xfrm>
            <a:off x="5347853" y="243896"/>
            <a:ext cx="247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Fizički identitet</a:t>
            </a:r>
            <a:endParaRPr lang="hr-HR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CFB9F3-0647-436A-AD7B-9CE48693D338}"/>
              </a:ext>
            </a:extLst>
          </p:cNvPr>
          <p:cNvSpPr/>
          <p:nvPr/>
        </p:nvSpPr>
        <p:spPr>
          <a:xfrm>
            <a:off x="5217966" y="5144986"/>
            <a:ext cx="2138798" cy="95702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Resursi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DBA8E1-83E2-4E33-9784-7FA4ABD6E487}"/>
              </a:ext>
            </a:extLst>
          </p:cNvPr>
          <p:cNvSpPr/>
          <p:nvPr/>
        </p:nvSpPr>
        <p:spPr>
          <a:xfrm>
            <a:off x="4174640" y="4621766"/>
            <a:ext cx="38427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Autentikacijski protokol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83F961C-156E-4160-BB45-1C24996B81AF}"/>
              </a:ext>
            </a:extLst>
          </p:cNvPr>
          <p:cNvSpPr/>
          <p:nvPr/>
        </p:nvSpPr>
        <p:spPr>
          <a:xfrm>
            <a:off x="3110824" y="3013363"/>
            <a:ext cx="1724891" cy="690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E-identitet</a:t>
            </a:r>
            <a:endParaRPr lang="hr-HR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A65DEF59-4256-4455-8B86-66E265763222}"/>
              </a:ext>
            </a:extLst>
          </p:cNvPr>
          <p:cNvSpPr/>
          <p:nvPr/>
        </p:nvSpPr>
        <p:spPr>
          <a:xfrm rot="1276917">
            <a:off x="3900532" y="2387325"/>
            <a:ext cx="402740" cy="369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320385B2-7401-49B4-B604-241DF2E68CF2}"/>
              </a:ext>
            </a:extLst>
          </p:cNvPr>
          <p:cNvSpPr/>
          <p:nvPr/>
        </p:nvSpPr>
        <p:spPr>
          <a:xfrm rot="19511590">
            <a:off x="3906982" y="4012418"/>
            <a:ext cx="402740" cy="369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6C02DC4C-0FDA-4A66-83EC-9206C075DAEC}"/>
              </a:ext>
            </a:extLst>
          </p:cNvPr>
          <p:cNvSpPr/>
          <p:nvPr/>
        </p:nvSpPr>
        <p:spPr>
          <a:xfrm rot="18786195">
            <a:off x="8136860" y="1987238"/>
            <a:ext cx="402740" cy="369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D00C761-D88D-4E12-9068-47380E288722}"/>
              </a:ext>
            </a:extLst>
          </p:cNvPr>
          <p:cNvSpPr/>
          <p:nvPr/>
        </p:nvSpPr>
        <p:spPr>
          <a:xfrm>
            <a:off x="8350915" y="2500654"/>
            <a:ext cx="1724891" cy="690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Registar</a:t>
            </a:r>
            <a:endParaRPr lang="hr-H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F19E6F-A5F8-4722-AE28-42359D26DFC4}"/>
              </a:ext>
            </a:extLst>
          </p:cNvPr>
          <p:cNvSpPr/>
          <p:nvPr/>
        </p:nvSpPr>
        <p:spPr>
          <a:xfrm>
            <a:off x="8970817" y="3996336"/>
            <a:ext cx="1724891" cy="690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E-identitet</a:t>
            </a:r>
            <a:endParaRPr lang="hr-HR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E651F423-0395-4052-BCC5-8D44F8EAAD26}"/>
              </a:ext>
            </a:extLst>
          </p:cNvPr>
          <p:cNvSpPr/>
          <p:nvPr/>
        </p:nvSpPr>
        <p:spPr>
          <a:xfrm rot="18786195">
            <a:off x="9126201" y="3362435"/>
            <a:ext cx="402740" cy="369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A9392282-4F31-4648-89D5-027C3D743165}"/>
              </a:ext>
            </a:extLst>
          </p:cNvPr>
          <p:cNvSpPr/>
          <p:nvPr/>
        </p:nvSpPr>
        <p:spPr>
          <a:xfrm rot="3635327">
            <a:off x="8149545" y="4502634"/>
            <a:ext cx="402740" cy="369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F70F87-129F-4E3D-966A-D221AD097700}"/>
              </a:ext>
            </a:extLst>
          </p:cNvPr>
          <p:cNvSpPr txBox="1"/>
          <p:nvPr/>
        </p:nvSpPr>
        <p:spPr>
          <a:xfrm>
            <a:off x="1641168" y="3547020"/>
            <a:ext cx="121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NIAS</a:t>
            </a:r>
            <a:endParaRPr lang="hr-HR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1BADB0-0554-43F2-9A47-3A9608D0F5BE}"/>
              </a:ext>
            </a:extLst>
          </p:cNvPr>
          <p:cNvSpPr txBox="1"/>
          <p:nvPr/>
        </p:nvSpPr>
        <p:spPr>
          <a:xfrm>
            <a:off x="9852239" y="3358804"/>
            <a:ext cx="215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AAI@EduHr</a:t>
            </a:r>
            <a:endParaRPr lang="hr-HR"/>
          </a:p>
        </p:txBody>
      </p:sp>
      <p:pic>
        <p:nvPicPr>
          <p:cNvPr id="11" name="Graphic 10" descr="Employee badge with solid fill">
            <a:extLst>
              <a:ext uri="{FF2B5EF4-FFF2-40B4-BE49-F238E27FC236}">
                <a16:creationId xmlns:a16="http://schemas.microsoft.com/office/drawing/2014/main" id="{6CFC2502-4148-43B0-B347-317B5C9199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3172" y="914400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F79B691-5B36-48D5-9898-DF757141536C}"/>
              </a:ext>
            </a:extLst>
          </p:cNvPr>
          <p:cNvSpPr/>
          <p:nvPr/>
        </p:nvSpPr>
        <p:spPr>
          <a:xfrm>
            <a:off x="5506203" y="5074012"/>
            <a:ext cx="15119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Autorizacija</a:t>
            </a:r>
            <a:endParaRPr 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5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2FAC-BC50-4316-84EF-F0B93D3C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Sustav (ne)povjerenja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27850-0A24-4704-B6B6-FD59446BD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NIAS vjeruje AAI@EduHr, AAI@EduHr vjeruje matičnim ustanovama (izdavateljima e-identiteta), Resursi vjeruju AAI@EduHr... </a:t>
            </a:r>
          </a:p>
          <a:p>
            <a:pPr lvl="1"/>
            <a:r>
              <a:rPr lang="en-US"/>
              <a:t>npr. postojat će samo e-identiteti nastali na temelju fizičkog identiteta</a:t>
            </a:r>
          </a:p>
          <a:p>
            <a:pPr lvl="1"/>
            <a:r>
              <a:rPr lang="en-US"/>
              <a:t>središnji servisi neće bilježiti vjerodajnice korištene prilikom autentikacije</a:t>
            </a:r>
          </a:p>
          <a:p>
            <a:pPr lvl="1"/>
            <a:r>
              <a:rPr lang="en-US"/>
              <a:t>osoba je (stvarno) povezana s ustanovom (zaposlenik, student)</a:t>
            </a:r>
          </a:p>
          <a:p>
            <a:r>
              <a:rPr lang="en-US"/>
              <a:t>AAI@EduHr vjeruje resursima</a:t>
            </a:r>
          </a:p>
          <a:p>
            <a:pPr lvl="1"/>
            <a:r>
              <a:rPr lang="en-US"/>
              <a:t>djelovanje u skladu s Pravilnikom AAI@EduHr, npr. korištenje minimalnog skupa podataka, nema davanja podataka trećim stranama, …</a:t>
            </a:r>
          </a:p>
          <a:p>
            <a:r>
              <a:rPr lang="en-US"/>
              <a:t>Matične ustanove (izdavatelji e-identiteta) “vjeruju službenim dokumentima”</a:t>
            </a:r>
            <a:endParaRPr lang="hr-HR"/>
          </a:p>
          <a:p>
            <a:r>
              <a:rPr lang="en-US"/>
              <a:t>Svi “vjeruju porukama u atentikacijskom protokolu”</a:t>
            </a:r>
          </a:p>
          <a:p>
            <a:endParaRPr lang="en-US"/>
          </a:p>
          <a:p>
            <a:r>
              <a:rPr lang="en-US"/>
              <a:t>Nužna provjera raznih elemenata</a:t>
            </a:r>
          </a:p>
          <a:p>
            <a:pPr lvl="1"/>
            <a:r>
              <a:rPr lang="en-US"/>
              <a:t>Certificiranje matičnih ustanova i resursa</a:t>
            </a:r>
          </a:p>
          <a:p>
            <a:pPr lvl="1"/>
            <a:r>
              <a:rPr lang="en-US"/>
              <a:t>Pripada li službeni dokument osobi</a:t>
            </a:r>
          </a:p>
          <a:p>
            <a:pPr lvl="1"/>
            <a:r>
              <a:rPr lang="en-US"/>
              <a:t>Provjera potpisa u autentikacijskom protokolu</a:t>
            </a:r>
          </a:p>
          <a:p>
            <a:pPr lvl="1"/>
            <a:r>
              <a:rPr lang="en-US"/>
              <a:t>…</a:t>
            </a:r>
          </a:p>
          <a:p>
            <a:endParaRPr lang="en-US"/>
          </a:p>
          <a:p>
            <a:r>
              <a:rPr lang="en-US"/>
              <a:t>Razine povjerenja (niska, značajna, visoka)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107A-1603-4822-A039-D4849B96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Asimetrično potpisivanje poruke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72C37-6C44-4651-A792-7200320E5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7A7FD3-4947-419E-8D45-2CB6A057EDF0}"/>
              </a:ext>
            </a:extLst>
          </p:cNvPr>
          <p:cNvSpPr/>
          <p:nvPr/>
        </p:nvSpPr>
        <p:spPr>
          <a:xfrm>
            <a:off x="5266480" y="2473024"/>
            <a:ext cx="1659039" cy="490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Poruka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3D4C9E-1E98-4B58-AF26-DA219A19319D}"/>
              </a:ext>
            </a:extLst>
          </p:cNvPr>
          <p:cNvSpPr/>
          <p:nvPr/>
        </p:nvSpPr>
        <p:spPr>
          <a:xfrm>
            <a:off x="2199190" y="2905245"/>
            <a:ext cx="1886673" cy="604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Privatni ključ</a:t>
            </a:r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C52D5C-FF6F-4DDB-BA21-79370A1080F9}"/>
              </a:ext>
            </a:extLst>
          </p:cNvPr>
          <p:cNvSpPr/>
          <p:nvPr/>
        </p:nvSpPr>
        <p:spPr>
          <a:xfrm>
            <a:off x="5139159" y="2263144"/>
            <a:ext cx="1909823" cy="13818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81363-465E-4300-B760-13A3C765E8D7}"/>
              </a:ext>
            </a:extLst>
          </p:cNvPr>
          <p:cNvSpPr/>
          <p:nvPr/>
        </p:nvSpPr>
        <p:spPr>
          <a:xfrm>
            <a:off x="2199190" y="3644959"/>
            <a:ext cx="1886673" cy="604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Javni ključ</a:t>
            </a: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EE6BA-7782-407F-A6F1-7031677B9588}"/>
              </a:ext>
            </a:extLst>
          </p:cNvPr>
          <p:cNvSpPr/>
          <p:nvPr/>
        </p:nvSpPr>
        <p:spPr>
          <a:xfrm>
            <a:off x="2106592" y="1825625"/>
            <a:ext cx="2083443" cy="17690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9F489-9FCE-4A34-A779-D2A74D1C4461}"/>
              </a:ext>
            </a:extLst>
          </p:cNvPr>
          <p:cNvSpPr txBox="1"/>
          <p:nvPr/>
        </p:nvSpPr>
        <p:spPr>
          <a:xfrm>
            <a:off x="2193402" y="1923042"/>
            <a:ext cx="18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Pošiljatelj</a:t>
            </a:r>
            <a:endParaRPr lang="hr-H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F3D085-A93E-4550-9145-7FB7A892D437}"/>
              </a:ext>
            </a:extLst>
          </p:cNvPr>
          <p:cNvSpPr/>
          <p:nvPr/>
        </p:nvSpPr>
        <p:spPr>
          <a:xfrm>
            <a:off x="5266479" y="2986272"/>
            <a:ext cx="1659039" cy="4900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Potpis</a:t>
            </a:r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27B1F-7001-4053-BAF7-A741AAEC2733}"/>
              </a:ext>
            </a:extLst>
          </p:cNvPr>
          <p:cNvSpPr/>
          <p:nvPr/>
        </p:nvSpPr>
        <p:spPr>
          <a:xfrm>
            <a:off x="8382000" y="1830413"/>
            <a:ext cx="2083443" cy="25264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4D4CED-2A91-464D-B0E8-4E22639F452E}"/>
              </a:ext>
            </a:extLst>
          </p:cNvPr>
          <p:cNvSpPr/>
          <p:nvPr/>
        </p:nvSpPr>
        <p:spPr>
          <a:xfrm>
            <a:off x="4190035" y="3125267"/>
            <a:ext cx="949124" cy="2303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8C588-2E27-46E0-9326-0A5F7EA5A057}"/>
              </a:ext>
            </a:extLst>
          </p:cNvPr>
          <p:cNvSpPr txBox="1"/>
          <p:nvPr/>
        </p:nvSpPr>
        <p:spPr>
          <a:xfrm>
            <a:off x="8480384" y="1923042"/>
            <a:ext cx="18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Primatelj</a:t>
            </a:r>
            <a:endParaRPr lang="hr-HR"/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EF59CDB2-B696-48DF-AA6A-2569E23BFC51}"/>
              </a:ext>
            </a:extLst>
          </p:cNvPr>
          <p:cNvSpPr/>
          <p:nvPr/>
        </p:nvSpPr>
        <p:spPr>
          <a:xfrm>
            <a:off x="4085864" y="3969159"/>
            <a:ext cx="3646026" cy="2303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D75F1E-469C-4E5C-A869-958CCFD31F54}"/>
              </a:ext>
            </a:extLst>
          </p:cNvPr>
          <p:cNvSpPr/>
          <p:nvPr/>
        </p:nvSpPr>
        <p:spPr>
          <a:xfrm>
            <a:off x="2193403" y="3660673"/>
            <a:ext cx="1886673" cy="604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Javni ključ</a:t>
            </a:r>
            <a:endParaRPr lang="hr-HR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D2441DD-AB0B-4C07-A67C-DD43F08392A5}"/>
              </a:ext>
            </a:extLst>
          </p:cNvPr>
          <p:cNvSpPr/>
          <p:nvPr/>
        </p:nvSpPr>
        <p:spPr>
          <a:xfrm rot="12238373">
            <a:off x="6931687" y="3398809"/>
            <a:ext cx="718968" cy="2166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F28983D-B60E-45A1-96BD-58A1AF4B120C}"/>
              </a:ext>
            </a:extLst>
          </p:cNvPr>
          <p:cNvSpPr/>
          <p:nvPr/>
        </p:nvSpPr>
        <p:spPr>
          <a:xfrm>
            <a:off x="6975187" y="2636635"/>
            <a:ext cx="1447810" cy="252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90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45664 -0.002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6" y="-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6523 0.0048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0" grpId="0" animBg="1"/>
      <p:bldP spid="9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107A-1603-4822-A039-D4849B96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Asimetrično šifriranje (enkripcija) poruke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72C37-6C44-4651-A792-7200320E5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7A7FD3-4947-419E-8D45-2CB6A057EDF0}"/>
              </a:ext>
            </a:extLst>
          </p:cNvPr>
          <p:cNvSpPr/>
          <p:nvPr/>
        </p:nvSpPr>
        <p:spPr>
          <a:xfrm>
            <a:off x="2318793" y="4170100"/>
            <a:ext cx="1659039" cy="490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Poruka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3D4C9E-1E98-4B58-AF26-DA219A19319D}"/>
              </a:ext>
            </a:extLst>
          </p:cNvPr>
          <p:cNvSpPr/>
          <p:nvPr/>
        </p:nvSpPr>
        <p:spPr>
          <a:xfrm>
            <a:off x="8478935" y="3256910"/>
            <a:ext cx="1886673" cy="604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Privatni ključ</a:t>
            </a:r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C52D5C-FF6F-4DDB-BA21-79370A1080F9}"/>
              </a:ext>
            </a:extLst>
          </p:cNvPr>
          <p:cNvSpPr/>
          <p:nvPr/>
        </p:nvSpPr>
        <p:spPr>
          <a:xfrm>
            <a:off x="5139159" y="2263144"/>
            <a:ext cx="1909823" cy="18111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81363-465E-4300-B760-13A3C765E8D7}"/>
              </a:ext>
            </a:extLst>
          </p:cNvPr>
          <p:cNvSpPr/>
          <p:nvPr/>
        </p:nvSpPr>
        <p:spPr>
          <a:xfrm>
            <a:off x="8478935" y="4740293"/>
            <a:ext cx="1886673" cy="604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Javni ključ</a:t>
            </a: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EE6BA-7782-407F-A6F1-7031677B9588}"/>
              </a:ext>
            </a:extLst>
          </p:cNvPr>
          <p:cNvSpPr/>
          <p:nvPr/>
        </p:nvSpPr>
        <p:spPr>
          <a:xfrm>
            <a:off x="2106592" y="1825624"/>
            <a:ext cx="2083443" cy="36723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9F489-9FCE-4A34-A779-D2A74D1C4461}"/>
              </a:ext>
            </a:extLst>
          </p:cNvPr>
          <p:cNvSpPr txBox="1"/>
          <p:nvPr/>
        </p:nvSpPr>
        <p:spPr>
          <a:xfrm>
            <a:off x="2193402" y="1923042"/>
            <a:ext cx="18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Pošiljatelj</a:t>
            </a:r>
            <a:endParaRPr lang="hr-H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F3D085-A93E-4550-9145-7FB7A892D437}"/>
              </a:ext>
            </a:extLst>
          </p:cNvPr>
          <p:cNvSpPr/>
          <p:nvPr/>
        </p:nvSpPr>
        <p:spPr>
          <a:xfrm>
            <a:off x="5246712" y="3206944"/>
            <a:ext cx="1659039" cy="66996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Šifrirana</a:t>
            </a:r>
          </a:p>
          <a:p>
            <a:pPr algn="ctr"/>
            <a:r>
              <a:rPr lang="en-US"/>
              <a:t>poruka</a:t>
            </a:r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27B1F-7001-4053-BAF7-A741AAEC2733}"/>
              </a:ext>
            </a:extLst>
          </p:cNvPr>
          <p:cNvSpPr/>
          <p:nvPr/>
        </p:nvSpPr>
        <p:spPr>
          <a:xfrm>
            <a:off x="8382000" y="1825626"/>
            <a:ext cx="2083443" cy="28345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4D4CED-2A91-464D-B0E8-4E22639F452E}"/>
              </a:ext>
            </a:extLst>
          </p:cNvPr>
          <p:cNvSpPr/>
          <p:nvPr/>
        </p:nvSpPr>
        <p:spPr>
          <a:xfrm rot="10800000">
            <a:off x="6967007" y="3410662"/>
            <a:ext cx="1447810" cy="2303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8C588-2E27-46E0-9326-0A5F7EA5A057}"/>
              </a:ext>
            </a:extLst>
          </p:cNvPr>
          <p:cNvSpPr txBox="1"/>
          <p:nvPr/>
        </p:nvSpPr>
        <p:spPr>
          <a:xfrm>
            <a:off x="8480384" y="1923042"/>
            <a:ext cx="18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Primatelj</a:t>
            </a:r>
            <a:endParaRPr lang="hr-HR"/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EF59CDB2-B696-48DF-AA6A-2569E23BFC51}"/>
              </a:ext>
            </a:extLst>
          </p:cNvPr>
          <p:cNvSpPr/>
          <p:nvPr/>
        </p:nvSpPr>
        <p:spPr>
          <a:xfrm>
            <a:off x="4832909" y="4927513"/>
            <a:ext cx="3646026" cy="2303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D75F1E-469C-4E5C-A869-958CCFD31F54}"/>
              </a:ext>
            </a:extLst>
          </p:cNvPr>
          <p:cNvSpPr/>
          <p:nvPr/>
        </p:nvSpPr>
        <p:spPr>
          <a:xfrm>
            <a:off x="8478935" y="4740293"/>
            <a:ext cx="1886673" cy="604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Javni ključ</a:t>
            </a:r>
            <a:endParaRPr lang="hr-HR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D2441DD-AB0B-4C07-A67C-DD43F08392A5}"/>
              </a:ext>
            </a:extLst>
          </p:cNvPr>
          <p:cNvSpPr/>
          <p:nvPr/>
        </p:nvSpPr>
        <p:spPr>
          <a:xfrm rot="19138384">
            <a:off x="4081893" y="4023908"/>
            <a:ext cx="1125680" cy="2362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F28983D-B60E-45A1-96BD-58A1AF4B120C}"/>
              </a:ext>
            </a:extLst>
          </p:cNvPr>
          <p:cNvSpPr/>
          <p:nvPr/>
        </p:nvSpPr>
        <p:spPr>
          <a:xfrm>
            <a:off x="6967007" y="2661026"/>
            <a:ext cx="1414994" cy="230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DE09F1-5D0B-4675-B5B4-74B602A56B4E}"/>
              </a:ext>
            </a:extLst>
          </p:cNvPr>
          <p:cNvSpPr/>
          <p:nvPr/>
        </p:nvSpPr>
        <p:spPr>
          <a:xfrm>
            <a:off x="5235138" y="2542272"/>
            <a:ext cx="1659039" cy="490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Poruka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9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4586 0.0009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0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27734 0.003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67" y="18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0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5646-11AB-4D98-A0C1-17D1F4DC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Autentikacijski tijek u Single </a:t>
            </a:r>
            <a:r>
              <a:rPr lang="hr-HR" dirty="0" err="1"/>
              <a:t>Sign</a:t>
            </a:r>
            <a:r>
              <a:rPr lang="hr-HR" dirty="0"/>
              <a:t>-On (SSO) kontekstu</a:t>
            </a:r>
          </a:p>
        </p:txBody>
      </p:sp>
      <p:pic>
        <p:nvPicPr>
          <p:cNvPr id="8" name="Content Placeholder 7" descr="User">
            <a:extLst>
              <a:ext uri="{FF2B5EF4-FFF2-40B4-BE49-F238E27FC236}">
                <a16:creationId xmlns:a16="http://schemas.microsoft.com/office/drawing/2014/main" id="{32B7FF14-74F1-43BB-86C0-2275C2F27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7228" y="1361584"/>
            <a:ext cx="1219200" cy="1219200"/>
          </a:xfr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8215CFA3-3DD8-4411-80FF-FA45129BB2AC}"/>
              </a:ext>
            </a:extLst>
          </p:cNvPr>
          <p:cNvSpPr/>
          <p:nvPr/>
        </p:nvSpPr>
        <p:spPr>
          <a:xfrm>
            <a:off x="5570883" y="1695270"/>
            <a:ext cx="2194012" cy="1321489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600" dirty="0">
              <a:solidFill>
                <a:srgbClr val="C00000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8E0617F-00B3-4CCB-B59C-8D005A945EA7}"/>
              </a:ext>
            </a:extLst>
          </p:cNvPr>
          <p:cNvSpPr/>
          <p:nvPr/>
        </p:nvSpPr>
        <p:spPr>
          <a:xfrm>
            <a:off x="7751805" y="4338591"/>
            <a:ext cx="2287544" cy="1486888"/>
          </a:xfrm>
          <a:prstGeom prst="cloud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chemeClr val="bg1">
                    <a:lumMod val="75000"/>
                  </a:schemeClr>
                </a:solidFill>
              </a:rPr>
              <a:t>AOSI WS / RADIUS / LDAP</a:t>
            </a:r>
          </a:p>
          <a:p>
            <a:pPr algn="ctr"/>
            <a:r>
              <a:rPr lang="hr-HR" sz="1600" dirty="0">
                <a:ln w="0">
                  <a:noFill/>
                </a:ln>
                <a:solidFill>
                  <a:schemeClr val="bg1">
                    <a:lumMod val="75000"/>
                  </a:schemeClr>
                </a:solidFill>
              </a:rPr>
              <a:t>na matičnim ustanovama</a:t>
            </a:r>
            <a:endParaRPr lang="hr-H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B986DDD-919B-4C1F-B20D-66994DD2E7D5}"/>
              </a:ext>
            </a:extLst>
          </p:cNvPr>
          <p:cNvSpPr/>
          <p:nvPr/>
        </p:nvSpPr>
        <p:spPr>
          <a:xfrm>
            <a:off x="2152651" y="4338591"/>
            <a:ext cx="2287544" cy="14868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600" dirty="0">
              <a:solidFill>
                <a:schemeClr val="accent6"/>
              </a:solidFill>
            </a:endParaRPr>
          </a:p>
        </p:txBody>
      </p:sp>
      <p:cxnSp>
        <p:nvCxnSpPr>
          <p:cNvPr id="60" name="9. Straight Arrow Connector 46">
            <a:extLst>
              <a:ext uri="{FF2B5EF4-FFF2-40B4-BE49-F238E27FC236}">
                <a16:creationId xmlns:a16="http://schemas.microsoft.com/office/drawing/2014/main" id="{5A9E87FF-849C-4E92-8611-4C184F4746E6}"/>
              </a:ext>
            </a:extLst>
          </p:cNvPr>
          <p:cNvCxnSpPr>
            <a:cxnSpLocks/>
          </p:cNvCxnSpPr>
          <p:nvPr/>
        </p:nvCxnSpPr>
        <p:spPr>
          <a:xfrm flipH="1">
            <a:off x="5318690" y="2824756"/>
            <a:ext cx="245077" cy="245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9. TextBox 47">
            <a:extLst>
              <a:ext uri="{FF2B5EF4-FFF2-40B4-BE49-F238E27FC236}">
                <a16:creationId xmlns:a16="http://schemas.microsoft.com/office/drawing/2014/main" id="{C7129AFA-96D8-4F9B-B847-BD83127137E9}"/>
              </a:ext>
            </a:extLst>
          </p:cNvPr>
          <p:cNvSpPr txBox="1"/>
          <p:nvPr/>
        </p:nvSpPr>
        <p:spPr>
          <a:xfrm>
            <a:off x="3513422" y="3093855"/>
            <a:ext cx="3058979" cy="912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33" dirty="0"/>
              <a:t>9. GET|POST /</a:t>
            </a:r>
            <a:r>
              <a:rPr lang="hr-HR" sz="1333" dirty="0" err="1"/>
              <a:t>callback</a:t>
            </a:r>
            <a:r>
              <a:rPr lang="hr-HR" sz="1333" dirty="0"/>
              <a:t>/{…} HTTP/1.1</a:t>
            </a:r>
          </a:p>
          <a:p>
            <a:r>
              <a:rPr lang="hr-HR" sz="1333" dirty="0"/>
              <a:t>HOST: neka-usluga.hr</a:t>
            </a:r>
          </a:p>
          <a:p>
            <a:r>
              <a:rPr lang="hr-HR" sz="1333" dirty="0"/>
              <a:t>{…}</a:t>
            </a:r>
          </a:p>
          <a:p>
            <a:r>
              <a:rPr lang="hr-HR" sz="1333" dirty="0">
                <a:solidFill>
                  <a:srgbClr val="C00000"/>
                </a:solidFill>
              </a:rPr>
              <a:t>(autentikacijski odgovor po protokolu)</a:t>
            </a:r>
          </a:p>
        </p:txBody>
      </p:sp>
      <p:cxnSp>
        <p:nvCxnSpPr>
          <p:cNvPr id="62" name="9. Straight Arrow Connector 48">
            <a:extLst>
              <a:ext uri="{FF2B5EF4-FFF2-40B4-BE49-F238E27FC236}">
                <a16:creationId xmlns:a16="http://schemas.microsoft.com/office/drawing/2014/main" id="{C7EA4FA9-DCF8-4FC4-8CAE-464EEF933A18}"/>
              </a:ext>
            </a:extLst>
          </p:cNvPr>
          <p:cNvCxnSpPr>
            <a:cxnSpLocks/>
          </p:cNvCxnSpPr>
          <p:nvPr/>
        </p:nvCxnSpPr>
        <p:spPr>
          <a:xfrm flipH="1">
            <a:off x="4048231" y="4061626"/>
            <a:ext cx="220960" cy="21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8. Straight Arrow Connector 35">
            <a:extLst>
              <a:ext uri="{FF2B5EF4-FFF2-40B4-BE49-F238E27FC236}">
                <a16:creationId xmlns:a16="http://schemas.microsoft.com/office/drawing/2014/main" id="{7107FCF7-40DE-4AEB-892C-2F8E16CF8A5B}"/>
              </a:ext>
            </a:extLst>
          </p:cNvPr>
          <p:cNvCxnSpPr>
            <a:cxnSpLocks/>
          </p:cNvCxnSpPr>
          <p:nvPr/>
        </p:nvCxnSpPr>
        <p:spPr>
          <a:xfrm flipV="1">
            <a:off x="5225535" y="2720299"/>
            <a:ext cx="261616" cy="197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8. TextBox 34">
            <a:extLst>
              <a:ext uri="{FF2B5EF4-FFF2-40B4-BE49-F238E27FC236}">
                <a16:creationId xmlns:a16="http://schemas.microsoft.com/office/drawing/2014/main" id="{52EFB80E-E026-4628-BB5C-F2C978A947F1}"/>
              </a:ext>
            </a:extLst>
          </p:cNvPr>
          <p:cNvSpPr txBox="1"/>
          <p:nvPr/>
        </p:nvSpPr>
        <p:spPr>
          <a:xfrm>
            <a:off x="3595446" y="2939671"/>
            <a:ext cx="2938625" cy="1117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33" dirty="0"/>
              <a:t>8. GET /</a:t>
            </a:r>
            <a:r>
              <a:rPr lang="hr-HR" sz="1333" dirty="0" err="1"/>
              <a:t>sso</a:t>
            </a:r>
            <a:r>
              <a:rPr lang="hr-HR" sz="1333" dirty="0"/>
              <a:t>/{…} HTTP/1.1</a:t>
            </a:r>
          </a:p>
          <a:p>
            <a:r>
              <a:rPr lang="hr-HR" sz="1333" dirty="0"/>
              <a:t>HOST: login.aaiedu.hr</a:t>
            </a:r>
          </a:p>
          <a:p>
            <a:r>
              <a:rPr lang="hr-HR" sz="1333" dirty="0">
                <a:solidFill>
                  <a:srgbClr val="C00000"/>
                </a:solidFill>
              </a:rPr>
              <a:t>COOKIE: </a:t>
            </a:r>
            <a:r>
              <a:rPr lang="hr-HR" sz="1333" dirty="0" err="1">
                <a:solidFill>
                  <a:srgbClr val="C00000"/>
                </a:solidFill>
              </a:rPr>
              <a:t>ssoID</a:t>
            </a:r>
            <a:r>
              <a:rPr lang="hr-HR" sz="1333" dirty="0">
                <a:solidFill>
                  <a:srgbClr val="C00000"/>
                </a:solidFill>
              </a:rPr>
              <a:t>=abc123; {…}</a:t>
            </a:r>
          </a:p>
          <a:p>
            <a:r>
              <a:rPr lang="hr-HR" sz="1333" dirty="0"/>
              <a:t>{…}</a:t>
            </a:r>
          </a:p>
          <a:p>
            <a:r>
              <a:rPr lang="hr-HR" sz="1333" dirty="0">
                <a:solidFill>
                  <a:srgbClr val="C00000"/>
                </a:solidFill>
              </a:rPr>
              <a:t>(autentikacijski zahtjev po protokolu)</a:t>
            </a:r>
          </a:p>
        </p:txBody>
      </p:sp>
      <p:cxnSp>
        <p:nvCxnSpPr>
          <p:cNvPr id="59" name="8. Straight Arrow Connector 37">
            <a:extLst>
              <a:ext uri="{FF2B5EF4-FFF2-40B4-BE49-F238E27FC236}">
                <a16:creationId xmlns:a16="http://schemas.microsoft.com/office/drawing/2014/main" id="{49B4F8F0-C386-4BC9-A047-02F56462C41D}"/>
              </a:ext>
            </a:extLst>
          </p:cNvPr>
          <p:cNvCxnSpPr>
            <a:cxnSpLocks/>
          </p:cNvCxnSpPr>
          <p:nvPr/>
        </p:nvCxnSpPr>
        <p:spPr>
          <a:xfrm flipV="1">
            <a:off x="3678243" y="4070247"/>
            <a:ext cx="245076" cy="206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7. Straight Arrow Connector 9">
            <a:extLst>
              <a:ext uri="{FF2B5EF4-FFF2-40B4-BE49-F238E27FC236}">
                <a16:creationId xmlns:a16="http://schemas.microsoft.com/office/drawing/2014/main" id="{E7F66058-F715-4A63-BD7A-117E2EFC5A2D}"/>
              </a:ext>
            </a:extLst>
          </p:cNvPr>
          <p:cNvCxnSpPr>
            <a:cxnSpLocks/>
          </p:cNvCxnSpPr>
          <p:nvPr/>
        </p:nvCxnSpPr>
        <p:spPr>
          <a:xfrm>
            <a:off x="2715741" y="2542338"/>
            <a:ext cx="0" cy="430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7. TextBox 10">
            <a:extLst>
              <a:ext uri="{FF2B5EF4-FFF2-40B4-BE49-F238E27FC236}">
                <a16:creationId xmlns:a16="http://schemas.microsoft.com/office/drawing/2014/main" id="{74D4BE8A-B905-4DD1-81C8-9C1825E223BC}"/>
              </a:ext>
            </a:extLst>
          </p:cNvPr>
          <p:cNvSpPr txBox="1"/>
          <p:nvPr/>
        </p:nvSpPr>
        <p:spPr>
          <a:xfrm>
            <a:off x="2294473" y="3051911"/>
            <a:ext cx="888385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33" dirty="0"/>
              <a:t>7. pristup</a:t>
            </a:r>
          </a:p>
          <a:p>
            <a:r>
              <a:rPr lang="hr-HR" sz="1333" dirty="0"/>
              <a:t>usluzi </a:t>
            </a:r>
            <a:r>
              <a:rPr lang="hr-HR" sz="1600" dirty="0"/>
              <a:t>B</a:t>
            </a:r>
          </a:p>
        </p:txBody>
      </p:sp>
      <p:cxnSp>
        <p:nvCxnSpPr>
          <p:cNvPr id="52" name="7. Straight Arrow Connector 32">
            <a:extLst>
              <a:ext uri="{FF2B5EF4-FFF2-40B4-BE49-F238E27FC236}">
                <a16:creationId xmlns:a16="http://schemas.microsoft.com/office/drawing/2014/main" id="{9C3F69B6-EB99-44D6-8437-409C97939F6E}"/>
              </a:ext>
            </a:extLst>
          </p:cNvPr>
          <p:cNvCxnSpPr>
            <a:cxnSpLocks/>
          </p:cNvCxnSpPr>
          <p:nvPr/>
        </p:nvCxnSpPr>
        <p:spPr>
          <a:xfrm>
            <a:off x="2715741" y="3629328"/>
            <a:ext cx="0" cy="626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6. Straight Arrow Connector 46">
            <a:extLst>
              <a:ext uri="{FF2B5EF4-FFF2-40B4-BE49-F238E27FC236}">
                <a16:creationId xmlns:a16="http://schemas.microsoft.com/office/drawing/2014/main" id="{53471D24-064C-46AA-9E13-D4C316FC5191}"/>
              </a:ext>
            </a:extLst>
          </p:cNvPr>
          <p:cNvCxnSpPr>
            <a:cxnSpLocks/>
          </p:cNvCxnSpPr>
          <p:nvPr/>
        </p:nvCxnSpPr>
        <p:spPr>
          <a:xfrm flipH="1">
            <a:off x="5390090" y="2830250"/>
            <a:ext cx="245077" cy="245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6. TextBox 47">
            <a:extLst>
              <a:ext uri="{FF2B5EF4-FFF2-40B4-BE49-F238E27FC236}">
                <a16:creationId xmlns:a16="http://schemas.microsoft.com/office/drawing/2014/main" id="{E5F2DB4E-487A-48A8-B7AA-ECC6E78D5F4F}"/>
              </a:ext>
            </a:extLst>
          </p:cNvPr>
          <p:cNvSpPr txBox="1"/>
          <p:nvPr/>
        </p:nvSpPr>
        <p:spPr>
          <a:xfrm>
            <a:off x="3584822" y="3099350"/>
            <a:ext cx="3058979" cy="912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33" dirty="0"/>
              <a:t>6. GET|POST /</a:t>
            </a:r>
            <a:r>
              <a:rPr lang="hr-HR" sz="1333" dirty="0" err="1"/>
              <a:t>callback</a:t>
            </a:r>
            <a:r>
              <a:rPr lang="hr-HR" sz="1333" dirty="0"/>
              <a:t>/{…} HTTP/1.1</a:t>
            </a:r>
          </a:p>
          <a:p>
            <a:r>
              <a:rPr lang="hr-HR" sz="1333" dirty="0"/>
              <a:t>HOST: neka-usluga.hr</a:t>
            </a:r>
          </a:p>
          <a:p>
            <a:r>
              <a:rPr lang="hr-HR" sz="1333" dirty="0"/>
              <a:t>{…}</a:t>
            </a:r>
          </a:p>
          <a:p>
            <a:r>
              <a:rPr lang="hr-HR" sz="1333" dirty="0">
                <a:solidFill>
                  <a:srgbClr val="C00000"/>
                </a:solidFill>
              </a:rPr>
              <a:t>(autentikacijski odgovor po protokolu)</a:t>
            </a:r>
          </a:p>
        </p:txBody>
      </p:sp>
      <p:cxnSp>
        <p:nvCxnSpPr>
          <p:cNvPr id="49" name="6. Straight Arrow Connector 48">
            <a:extLst>
              <a:ext uri="{FF2B5EF4-FFF2-40B4-BE49-F238E27FC236}">
                <a16:creationId xmlns:a16="http://schemas.microsoft.com/office/drawing/2014/main" id="{DE950378-6723-402A-902C-ABDB1C40D77D}"/>
              </a:ext>
            </a:extLst>
          </p:cNvPr>
          <p:cNvCxnSpPr>
            <a:cxnSpLocks/>
          </p:cNvCxnSpPr>
          <p:nvPr/>
        </p:nvCxnSpPr>
        <p:spPr>
          <a:xfrm flipH="1">
            <a:off x="4119631" y="4067121"/>
            <a:ext cx="220960" cy="21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5. Straight Arrow Connector 41">
            <a:extLst>
              <a:ext uri="{FF2B5EF4-FFF2-40B4-BE49-F238E27FC236}">
                <a16:creationId xmlns:a16="http://schemas.microsoft.com/office/drawing/2014/main" id="{4A1DCE2C-F439-4D38-9E07-61DF22960B36}"/>
              </a:ext>
            </a:extLst>
          </p:cNvPr>
          <p:cNvCxnSpPr>
            <a:cxnSpLocks/>
          </p:cNvCxnSpPr>
          <p:nvPr/>
        </p:nvCxnSpPr>
        <p:spPr>
          <a:xfrm flipH="1" flipV="1">
            <a:off x="7577439" y="2769731"/>
            <a:ext cx="245076" cy="43894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5. Straight Arrow Connector 43">
            <a:extLst>
              <a:ext uri="{FF2B5EF4-FFF2-40B4-BE49-F238E27FC236}">
                <a16:creationId xmlns:a16="http://schemas.microsoft.com/office/drawing/2014/main" id="{6E223216-8117-4993-A032-E0C9566F7546}"/>
              </a:ext>
            </a:extLst>
          </p:cNvPr>
          <p:cNvCxnSpPr>
            <a:cxnSpLocks/>
          </p:cNvCxnSpPr>
          <p:nvPr/>
        </p:nvCxnSpPr>
        <p:spPr>
          <a:xfrm>
            <a:off x="7788211" y="2746159"/>
            <a:ext cx="238191" cy="4516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5. TextBox 39">
            <a:extLst>
              <a:ext uri="{FF2B5EF4-FFF2-40B4-BE49-F238E27FC236}">
                <a16:creationId xmlns:a16="http://schemas.microsoft.com/office/drawing/2014/main" id="{AA4620D3-B3E1-476C-B85C-65883BF61825}"/>
              </a:ext>
            </a:extLst>
          </p:cNvPr>
          <p:cNvSpPr txBox="1"/>
          <p:nvPr/>
        </p:nvSpPr>
        <p:spPr>
          <a:xfrm flipH="1">
            <a:off x="7569363" y="3251313"/>
            <a:ext cx="2122697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33" dirty="0">
                <a:solidFill>
                  <a:schemeClr val="bg1">
                    <a:lumMod val="75000"/>
                  </a:schemeClr>
                </a:solidFill>
              </a:rPr>
              <a:t>5. validacija, autentikacija</a:t>
            </a:r>
          </a:p>
          <a:p>
            <a:r>
              <a:rPr lang="hr-HR" sz="1333" dirty="0">
                <a:solidFill>
                  <a:schemeClr val="bg1">
                    <a:lumMod val="75000"/>
                  </a:schemeClr>
                </a:solidFill>
              </a:rPr>
              <a:t>i dohvat atributa</a:t>
            </a:r>
          </a:p>
        </p:txBody>
      </p:sp>
      <p:cxnSp>
        <p:nvCxnSpPr>
          <p:cNvPr id="45" name="5. Straight Arrow Connector 44">
            <a:extLst>
              <a:ext uri="{FF2B5EF4-FFF2-40B4-BE49-F238E27FC236}">
                <a16:creationId xmlns:a16="http://schemas.microsoft.com/office/drawing/2014/main" id="{579B626B-B0A6-4195-90CE-CDDE8CBF10AB}"/>
              </a:ext>
            </a:extLst>
          </p:cNvPr>
          <p:cNvCxnSpPr>
            <a:cxnSpLocks/>
          </p:cNvCxnSpPr>
          <p:nvPr/>
        </p:nvCxnSpPr>
        <p:spPr>
          <a:xfrm flipH="1" flipV="1">
            <a:off x="8141006" y="3847647"/>
            <a:ext cx="245076" cy="43894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5. Straight Arrow Connector 45">
            <a:extLst>
              <a:ext uri="{FF2B5EF4-FFF2-40B4-BE49-F238E27FC236}">
                <a16:creationId xmlns:a16="http://schemas.microsoft.com/office/drawing/2014/main" id="{9A42B351-819C-47D0-9081-2E168CF85A9D}"/>
              </a:ext>
            </a:extLst>
          </p:cNvPr>
          <p:cNvCxnSpPr>
            <a:cxnSpLocks/>
          </p:cNvCxnSpPr>
          <p:nvPr/>
        </p:nvCxnSpPr>
        <p:spPr>
          <a:xfrm>
            <a:off x="8351778" y="3824075"/>
            <a:ext cx="238191" cy="4516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. Straight Arrow Connector 53">
            <a:extLst>
              <a:ext uri="{FF2B5EF4-FFF2-40B4-BE49-F238E27FC236}">
                <a16:creationId xmlns:a16="http://schemas.microsoft.com/office/drawing/2014/main" id="{4618DE98-71A8-40D8-8354-9ED5B33F9049}"/>
              </a:ext>
            </a:extLst>
          </p:cNvPr>
          <p:cNvCxnSpPr>
            <a:cxnSpLocks/>
          </p:cNvCxnSpPr>
          <p:nvPr/>
        </p:nvCxnSpPr>
        <p:spPr>
          <a:xfrm flipV="1">
            <a:off x="3252488" y="2223408"/>
            <a:ext cx="4449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4. TextBox 54">
            <a:extLst>
              <a:ext uri="{FF2B5EF4-FFF2-40B4-BE49-F238E27FC236}">
                <a16:creationId xmlns:a16="http://schemas.microsoft.com/office/drawing/2014/main" id="{0C9B87C7-FCEA-47C0-9D84-D6370CD552ED}"/>
              </a:ext>
            </a:extLst>
          </p:cNvPr>
          <p:cNvSpPr txBox="1"/>
          <p:nvPr/>
        </p:nvSpPr>
        <p:spPr>
          <a:xfrm>
            <a:off x="3696891" y="1954852"/>
            <a:ext cx="109517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33" dirty="0"/>
              <a:t>4. unos </a:t>
            </a:r>
          </a:p>
          <a:p>
            <a:r>
              <a:rPr lang="hr-HR" sz="1333" dirty="0"/>
              <a:t>vjerodajnica</a:t>
            </a:r>
          </a:p>
        </p:txBody>
      </p:sp>
      <p:cxnSp>
        <p:nvCxnSpPr>
          <p:cNvPr id="56" name="4. Straight Arrow Connector 55">
            <a:extLst>
              <a:ext uri="{FF2B5EF4-FFF2-40B4-BE49-F238E27FC236}">
                <a16:creationId xmlns:a16="http://schemas.microsoft.com/office/drawing/2014/main" id="{763131BA-DB4A-45BD-8DF2-D381593DFD16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4792063" y="2206139"/>
            <a:ext cx="584078" cy="15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3. Rectangle 19">
            <a:extLst>
              <a:ext uri="{FF2B5EF4-FFF2-40B4-BE49-F238E27FC236}">
                <a16:creationId xmlns:a16="http://schemas.microsoft.com/office/drawing/2014/main" id="{483A5CF3-ADB1-402D-89F1-4B680CCDC6E4}"/>
              </a:ext>
            </a:extLst>
          </p:cNvPr>
          <p:cNvSpPr/>
          <p:nvPr/>
        </p:nvSpPr>
        <p:spPr>
          <a:xfrm>
            <a:off x="6182273" y="251828"/>
            <a:ext cx="4481311" cy="143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cxnSp>
        <p:nvCxnSpPr>
          <p:cNvPr id="39" name="3. Straight Arrow Connector 38">
            <a:extLst>
              <a:ext uri="{FF2B5EF4-FFF2-40B4-BE49-F238E27FC236}">
                <a16:creationId xmlns:a16="http://schemas.microsoft.com/office/drawing/2014/main" id="{344702A8-E44F-49B6-BD60-55F1851D761C}"/>
              </a:ext>
            </a:extLst>
          </p:cNvPr>
          <p:cNvCxnSpPr>
            <a:cxnSpLocks/>
          </p:cNvCxnSpPr>
          <p:nvPr/>
        </p:nvCxnSpPr>
        <p:spPr>
          <a:xfrm flipH="1">
            <a:off x="6864622" y="1172816"/>
            <a:ext cx="245076" cy="43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3. Straight Arrow Connector 40">
            <a:extLst>
              <a:ext uri="{FF2B5EF4-FFF2-40B4-BE49-F238E27FC236}">
                <a16:creationId xmlns:a16="http://schemas.microsoft.com/office/drawing/2014/main" id="{8CFE8446-8727-4614-8616-2A64CA1D5B62}"/>
              </a:ext>
            </a:extLst>
          </p:cNvPr>
          <p:cNvCxnSpPr>
            <a:cxnSpLocks/>
          </p:cNvCxnSpPr>
          <p:nvPr/>
        </p:nvCxnSpPr>
        <p:spPr>
          <a:xfrm flipV="1">
            <a:off x="7075394" y="1149244"/>
            <a:ext cx="238191" cy="451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. TextBox 36">
            <a:extLst>
              <a:ext uri="{FF2B5EF4-FFF2-40B4-BE49-F238E27FC236}">
                <a16:creationId xmlns:a16="http://schemas.microsoft.com/office/drawing/2014/main" id="{1D509C1C-D7DF-4AB9-B62E-1D7CCD334AC2}"/>
              </a:ext>
            </a:extLst>
          </p:cNvPr>
          <p:cNvSpPr txBox="1"/>
          <p:nvPr/>
        </p:nvSpPr>
        <p:spPr>
          <a:xfrm>
            <a:off x="6182272" y="341666"/>
            <a:ext cx="4945778" cy="912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33" dirty="0"/>
              <a:t>3. HTTP/1.1 302 </a:t>
            </a:r>
            <a:r>
              <a:rPr lang="hr-HR" sz="1333" dirty="0" err="1"/>
              <a:t>Found</a:t>
            </a:r>
            <a:endParaRPr lang="hr-HR" sz="1333" dirty="0"/>
          </a:p>
          <a:p>
            <a:r>
              <a:rPr lang="hr-HR" sz="1333" dirty="0"/>
              <a:t>LOCATION: https://login.aaiedu.hr/sso/auth</a:t>
            </a:r>
          </a:p>
          <a:p>
            <a:r>
              <a:rPr lang="hr-HR" sz="1333" dirty="0">
                <a:solidFill>
                  <a:srgbClr val="C00000"/>
                </a:solidFill>
              </a:rPr>
              <a:t>SET-COOKIE: </a:t>
            </a:r>
            <a:r>
              <a:rPr lang="hr-HR" sz="1333" dirty="0" err="1">
                <a:solidFill>
                  <a:srgbClr val="C00000"/>
                </a:solidFill>
              </a:rPr>
              <a:t>ssoID</a:t>
            </a:r>
            <a:r>
              <a:rPr lang="hr-HR" sz="1333" dirty="0">
                <a:solidFill>
                  <a:srgbClr val="C00000"/>
                </a:solidFill>
              </a:rPr>
              <a:t>=123abc; </a:t>
            </a:r>
            <a:r>
              <a:rPr lang="hr-HR" sz="1333" dirty="0" err="1">
                <a:solidFill>
                  <a:srgbClr val="C00000"/>
                </a:solidFill>
              </a:rPr>
              <a:t>path</a:t>
            </a:r>
            <a:r>
              <a:rPr lang="hr-HR" sz="1333" dirty="0">
                <a:solidFill>
                  <a:srgbClr val="C00000"/>
                </a:solidFill>
              </a:rPr>
              <a:t>=/; </a:t>
            </a:r>
            <a:r>
              <a:rPr lang="hr-HR" sz="1333" dirty="0" err="1">
                <a:solidFill>
                  <a:srgbClr val="C00000"/>
                </a:solidFill>
              </a:rPr>
              <a:t>secure</a:t>
            </a:r>
            <a:r>
              <a:rPr lang="hr-HR" sz="1333" dirty="0">
                <a:solidFill>
                  <a:srgbClr val="C00000"/>
                </a:solidFill>
              </a:rPr>
              <a:t>; </a:t>
            </a:r>
            <a:r>
              <a:rPr lang="hr-HR" sz="1333" dirty="0" err="1">
                <a:solidFill>
                  <a:srgbClr val="C00000"/>
                </a:solidFill>
              </a:rPr>
              <a:t>SameSite</a:t>
            </a:r>
            <a:r>
              <a:rPr lang="hr-HR" sz="1333" dirty="0">
                <a:solidFill>
                  <a:srgbClr val="C00000"/>
                </a:solidFill>
              </a:rPr>
              <a:t>=None</a:t>
            </a:r>
          </a:p>
          <a:p>
            <a:r>
              <a:rPr lang="hr-HR" sz="1333" dirty="0"/>
              <a:t>{…}</a:t>
            </a:r>
          </a:p>
        </p:txBody>
      </p:sp>
      <p:cxnSp>
        <p:nvCxnSpPr>
          <p:cNvPr id="36" name="2. Straight Arrow Connector 35">
            <a:extLst>
              <a:ext uri="{FF2B5EF4-FFF2-40B4-BE49-F238E27FC236}">
                <a16:creationId xmlns:a16="http://schemas.microsoft.com/office/drawing/2014/main" id="{565B1343-D052-4BB8-B0D6-912D529E52BD}"/>
              </a:ext>
            </a:extLst>
          </p:cNvPr>
          <p:cNvCxnSpPr>
            <a:cxnSpLocks/>
          </p:cNvCxnSpPr>
          <p:nvPr/>
        </p:nvCxnSpPr>
        <p:spPr>
          <a:xfrm flipV="1">
            <a:off x="5272188" y="2769731"/>
            <a:ext cx="275379" cy="202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2. TextBox 34">
            <a:extLst>
              <a:ext uri="{FF2B5EF4-FFF2-40B4-BE49-F238E27FC236}">
                <a16:creationId xmlns:a16="http://schemas.microsoft.com/office/drawing/2014/main" id="{6529C136-3CAC-4F6E-8FA6-0CE30076C900}"/>
              </a:ext>
            </a:extLst>
          </p:cNvPr>
          <p:cNvSpPr txBox="1"/>
          <p:nvPr/>
        </p:nvSpPr>
        <p:spPr>
          <a:xfrm>
            <a:off x="3644878" y="3055007"/>
            <a:ext cx="2938625" cy="912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33" dirty="0"/>
              <a:t>2. GET /</a:t>
            </a:r>
            <a:r>
              <a:rPr lang="hr-HR" sz="1333" dirty="0" err="1"/>
              <a:t>sso</a:t>
            </a:r>
            <a:r>
              <a:rPr lang="hr-HR" sz="1333" dirty="0"/>
              <a:t>/{…} HTTP/1.1</a:t>
            </a:r>
          </a:p>
          <a:p>
            <a:r>
              <a:rPr lang="hr-HR" sz="1333" dirty="0"/>
              <a:t>HOST: login.aaiedu.hr</a:t>
            </a:r>
          </a:p>
          <a:p>
            <a:r>
              <a:rPr lang="hr-HR" sz="1333" dirty="0"/>
              <a:t>{…}</a:t>
            </a:r>
          </a:p>
          <a:p>
            <a:r>
              <a:rPr lang="hr-HR" sz="1333" dirty="0">
                <a:solidFill>
                  <a:srgbClr val="C00000"/>
                </a:solidFill>
              </a:rPr>
              <a:t>(autentikacijski zahtjev po protokolu)</a:t>
            </a:r>
          </a:p>
        </p:txBody>
      </p:sp>
      <p:cxnSp>
        <p:nvCxnSpPr>
          <p:cNvPr id="38" name="2. Straight Arrow Connector 37">
            <a:extLst>
              <a:ext uri="{FF2B5EF4-FFF2-40B4-BE49-F238E27FC236}">
                <a16:creationId xmlns:a16="http://schemas.microsoft.com/office/drawing/2014/main" id="{5D45C40B-939C-4908-ABC6-8C00D72E79DB}"/>
              </a:ext>
            </a:extLst>
          </p:cNvPr>
          <p:cNvCxnSpPr>
            <a:cxnSpLocks/>
          </p:cNvCxnSpPr>
          <p:nvPr/>
        </p:nvCxnSpPr>
        <p:spPr>
          <a:xfrm flipV="1">
            <a:off x="3969318" y="3998855"/>
            <a:ext cx="245076" cy="206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. Straight Arrow Connector 9">
            <a:extLst>
              <a:ext uri="{FF2B5EF4-FFF2-40B4-BE49-F238E27FC236}">
                <a16:creationId xmlns:a16="http://schemas.microsoft.com/office/drawing/2014/main" id="{BE9CF278-DEFE-421E-BF50-16F243F5BC22}"/>
              </a:ext>
            </a:extLst>
          </p:cNvPr>
          <p:cNvCxnSpPr>
            <a:cxnSpLocks/>
          </p:cNvCxnSpPr>
          <p:nvPr/>
        </p:nvCxnSpPr>
        <p:spPr>
          <a:xfrm>
            <a:off x="2699268" y="2580785"/>
            <a:ext cx="0" cy="430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. TextBox 10">
            <a:extLst>
              <a:ext uri="{FF2B5EF4-FFF2-40B4-BE49-F238E27FC236}">
                <a16:creationId xmlns:a16="http://schemas.microsoft.com/office/drawing/2014/main" id="{A676C1F4-9D6F-4EE8-A448-82FDA12F0CD1}"/>
              </a:ext>
            </a:extLst>
          </p:cNvPr>
          <p:cNvSpPr txBox="1"/>
          <p:nvPr/>
        </p:nvSpPr>
        <p:spPr>
          <a:xfrm>
            <a:off x="2278000" y="3090358"/>
            <a:ext cx="888385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33" dirty="0"/>
              <a:t>1. pristup</a:t>
            </a:r>
          </a:p>
          <a:p>
            <a:r>
              <a:rPr lang="hr-HR" sz="1333" dirty="0"/>
              <a:t>usluzi </a:t>
            </a:r>
            <a:r>
              <a:rPr lang="hr-HR" sz="1600" dirty="0"/>
              <a:t>A</a:t>
            </a:r>
          </a:p>
        </p:txBody>
      </p:sp>
      <p:cxnSp>
        <p:nvCxnSpPr>
          <p:cNvPr id="33" name="1. Straight Arrow Connector 32">
            <a:extLst>
              <a:ext uri="{FF2B5EF4-FFF2-40B4-BE49-F238E27FC236}">
                <a16:creationId xmlns:a16="http://schemas.microsoft.com/office/drawing/2014/main" id="{B0EC2B36-1DFF-41C2-A7F9-954A5ABBD5FE}"/>
              </a:ext>
            </a:extLst>
          </p:cNvPr>
          <p:cNvCxnSpPr>
            <a:cxnSpLocks/>
          </p:cNvCxnSpPr>
          <p:nvPr/>
        </p:nvCxnSpPr>
        <p:spPr>
          <a:xfrm>
            <a:off x="2699268" y="3667774"/>
            <a:ext cx="0" cy="626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Korisnici">
            <a:extLst>
              <a:ext uri="{FF2B5EF4-FFF2-40B4-BE49-F238E27FC236}">
                <a16:creationId xmlns:a16="http://schemas.microsoft.com/office/drawing/2014/main" id="{245DEE38-EA99-43AC-ABC9-873CD1D766A3}"/>
              </a:ext>
            </a:extLst>
          </p:cNvPr>
          <p:cNvSpPr txBox="1"/>
          <p:nvPr/>
        </p:nvSpPr>
        <p:spPr>
          <a:xfrm>
            <a:off x="2271972" y="2059260"/>
            <a:ext cx="83067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33" dirty="0"/>
              <a:t>Korisnici</a:t>
            </a:r>
          </a:p>
        </p:txBody>
      </p:sp>
      <p:pic>
        <p:nvPicPr>
          <p:cNvPr id="12" name="SSO Login">
            <a:extLst>
              <a:ext uri="{FF2B5EF4-FFF2-40B4-BE49-F238E27FC236}">
                <a16:creationId xmlns:a16="http://schemas.microsoft.com/office/drawing/2014/main" id="{1BBD5648-EB14-4644-BDBE-855DCAEF9A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8"/>
          <a:stretch/>
        </p:blipFill>
        <p:spPr>
          <a:xfrm>
            <a:off x="6100033" y="1897716"/>
            <a:ext cx="975360" cy="822181"/>
          </a:xfrm>
          <a:prstGeom prst="rect">
            <a:avLst/>
          </a:prstGeom>
        </p:spPr>
      </p:pic>
      <p:pic>
        <p:nvPicPr>
          <p:cNvPr id="6" name="Browser" descr="Browser window">
            <a:extLst>
              <a:ext uri="{FF2B5EF4-FFF2-40B4-BE49-F238E27FC236}">
                <a16:creationId xmlns:a16="http://schemas.microsoft.com/office/drawing/2014/main" id="{B032F049-F793-4EA0-9CAB-E29ED4365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9254" y="4065248"/>
            <a:ext cx="1766905" cy="176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27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27253 -0.38148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189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53 -0.38148 L -1.45833E-6 2.22222E-6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27253 -0.38148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19074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53 -0.38148 L -1.45833E-6 2.22222E-6 " pathEditMode="relative" rAng="0" ptsTypes="AA">
                                      <p:cBhvr>
                                        <p:cTn id="2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58" grpId="0"/>
      <p:bldP spid="58" grpId="1"/>
      <p:bldP spid="51" grpId="0"/>
      <p:bldP spid="51" grpId="1"/>
      <p:bldP spid="48" grpId="0"/>
      <p:bldP spid="48" grpId="1"/>
      <p:bldP spid="40" grpId="0"/>
      <p:bldP spid="40" grpId="1"/>
      <p:bldP spid="55" grpId="0"/>
      <p:bldP spid="55" grpId="1"/>
      <p:bldP spid="20" grpId="0" animBg="1"/>
      <p:bldP spid="20" grpId="1" animBg="1"/>
      <p:bldP spid="37" grpId="0"/>
      <p:bldP spid="37" grpId="1"/>
      <p:bldP spid="35" grpId="0"/>
      <p:bldP spid="35" grpId="1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6190CF8-6B2D-44BB-B4A1-601775C0837A}"/>
              </a:ext>
            </a:extLst>
          </p:cNvPr>
          <p:cNvSpPr/>
          <p:nvPr/>
        </p:nvSpPr>
        <p:spPr>
          <a:xfrm>
            <a:off x="2152651" y="2967361"/>
            <a:ext cx="5061480" cy="3255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05646-11AB-4D98-A0C1-17D1F4DC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Pregled </a:t>
            </a:r>
            <a:r>
              <a:rPr lang="en-US"/>
              <a:t>korištenih</a:t>
            </a:r>
            <a:r>
              <a:rPr lang="hr-HR"/>
              <a:t> </a:t>
            </a:r>
            <a:r>
              <a:rPr lang="hr-HR" dirty="0"/>
              <a:t>protokola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215CFA3-3DD8-4411-80FF-FA45129BB2AC}"/>
              </a:ext>
            </a:extLst>
          </p:cNvPr>
          <p:cNvSpPr/>
          <p:nvPr/>
        </p:nvSpPr>
        <p:spPr>
          <a:xfrm>
            <a:off x="4998994" y="3011034"/>
            <a:ext cx="2194012" cy="1321489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600" dirty="0">
              <a:solidFill>
                <a:srgbClr val="C00000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8E0617F-00B3-4CCB-B59C-8D005A945EA7}"/>
              </a:ext>
            </a:extLst>
          </p:cNvPr>
          <p:cNvSpPr/>
          <p:nvPr/>
        </p:nvSpPr>
        <p:spPr>
          <a:xfrm>
            <a:off x="7751807" y="4690077"/>
            <a:ext cx="2287544" cy="148688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chemeClr val="accent2"/>
                </a:solidFill>
              </a:rPr>
              <a:t>AOSI WS / RADIUS / LDAP</a:t>
            </a:r>
          </a:p>
          <a:p>
            <a:pPr algn="ctr"/>
            <a:r>
              <a:rPr lang="hr-HR" sz="1600" dirty="0">
                <a:ln w="0">
                  <a:noFill/>
                </a:ln>
                <a:solidFill>
                  <a:schemeClr val="accent2"/>
                </a:solidFill>
              </a:rPr>
              <a:t>na matičnim ustanovama</a:t>
            </a:r>
            <a:endParaRPr lang="hr-HR" sz="1600" dirty="0">
              <a:solidFill>
                <a:schemeClr val="accent2"/>
              </a:solidFill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B986DDD-919B-4C1F-B20D-66994DD2E7D5}"/>
              </a:ext>
            </a:extLst>
          </p:cNvPr>
          <p:cNvSpPr/>
          <p:nvPr/>
        </p:nvSpPr>
        <p:spPr>
          <a:xfrm>
            <a:off x="2152651" y="4690077"/>
            <a:ext cx="2287544" cy="14868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600" dirty="0">
              <a:solidFill>
                <a:schemeClr val="accent6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FB41B8-3EE7-497B-AB96-ECA857657EA8}"/>
              </a:ext>
            </a:extLst>
          </p:cNvPr>
          <p:cNvCxnSpPr>
            <a:cxnSpLocks/>
          </p:cNvCxnSpPr>
          <p:nvPr/>
        </p:nvCxnSpPr>
        <p:spPr>
          <a:xfrm flipV="1">
            <a:off x="4116173" y="4001295"/>
            <a:ext cx="790832" cy="5350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EB007F-773D-416C-847E-BAC0E85D48C2}"/>
              </a:ext>
            </a:extLst>
          </p:cNvPr>
          <p:cNvCxnSpPr>
            <a:cxnSpLocks/>
          </p:cNvCxnSpPr>
          <p:nvPr/>
        </p:nvCxnSpPr>
        <p:spPr>
          <a:xfrm>
            <a:off x="7306958" y="3858503"/>
            <a:ext cx="1008761" cy="6887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9B72E95-66B3-417B-B2DF-CB240B693DFB}"/>
              </a:ext>
            </a:extLst>
          </p:cNvPr>
          <p:cNvSpPr txBox="1"/>
          <p:nvPr/>
        </p:nvSpPr>
        <p:spPr>
          <a:xfrm>
            <a:off x="4455487" y="4213023"/>
            <a:ext cx="742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/>
              <a:t>SAML</a:t>
            </a:r>
            <a:endParaRPr lang="en-US" sz="1600"/>
          </a:p>
          <a:p>
            <a:r>
              <a:rPr lang="hr-HR" sz="1600"/>
              <a:t>OIDC</a:t>
            </a:r>
          </a:p>
          <a:p>
            <a:r>
              <a:rPr lang="hr-HR" sz="1600"/>
              <a:t>CAS</a:t>
            </a:r>
          </a:p>
          <a:p>
            <a:r>
              <a:rPr lang="en-US" sz="1600"/>
              <a:t>ADFS</a:t>
            </a:r>
            <a:endParaRPr lang="hr-HR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ECD481-847F-4035-8BF6-7716A2E2EF93}"/>
              </a:ext>
            </a:extLst>
          </p:cNvPr>
          <p:cNvSpPr txBox="1"/>
          <p:nvPr/>
        </p:nvSpPr>
        <p:spPr>
          <a:xfrm>
            <a:off x="7264192" y="4169087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SOAP</a:t>
            </a:r>
          </a:p>
          <a:p>
            <a:r>
              <a:rPr lang="hr-HR" sz="1600" dirty="0"/>
              <a:t>RADIUS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DDC12A03-C363-4A95-9841-E7A26E6A87EC}"/>
              </a:ext>
            </a:extLst>
          </p:cNvPr>
          <p:cNvSpPr/>
          <p:nvPr/>
        </p:nvSpPr>
        <p:spPr>
          <a:xfrm>
            <a:off x="2624957" y="2100224"/>
            <a:ext cx="1526937" cy="763501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err="1">
                <a:ln w="0">
                  <a:noFill/>
                </a:ln>
                <a:solidFill>
                  <a:schemeClr val="bg1">
                    <a:lumMod val="75000"/>
                  </a:schemeClr>
                </a:solidFill>
              </a:rPr>
              <a:t>eduroam</a:t>
            </a:r>
            <a:endParaRPr lang="hr-H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5E0445-C2B0-4DFB-ABA2-6BBF9EA508C9}"/>
              </a:ext>
            </a:extLst>
          </p:cNvPr>
          <p:cNvCxnSpPr>
            <a:cxnSpLocks/>
          </p:cNvCxnSpPr>
          <p:nvPr/>
        </p:nvCxnSpPr>
        <p:spPr>
          <a:xfrm flipV="1">
            <a:off x="6107205" y="2424105"/>
            <a:ext cx="1" cy="45199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F682825-97E3-4B21-AA3D-EF73AFAF8FE4}"/>
              </a:ext>
            </a:extLst>
          </p:cNvPr>
          <p:cNvSpPr txBox="1"/>
          <p:nvPr/>
        </p:nvSpPr>
        <p:spPr>
          <a:xfrm>
            <a:off x="6085237" y="2483167"/>
            <a:ext cx="74251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chemeClr val="bg1">
                    <a:lumMod val="75000"/>
                  </a:schemeClr>
                </a:solidFill>
              </a:rPr>
              <a:t>SAML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9472E506-ED25-4E6C-A37C-67D3E24B50C1}"/>
              </a:ext>
            </a:extLst>
          </p:cNvPr>
          <p:cNvSpPr/>
          <p:nvPr/>
        </p:nvSpPr>
        <p:spPr>
          <a:xfrm>
            <a:off x="5332530" y="1556968"/>
            <a:ext cx="1526937" cy="763501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chemeClr val="bg1">
                    <a:lumMod val="75000"/>
                  </a:schemeClr>
                </a:solidFill>
              </a:rPr>
              <a:t>NIAS</a:t>
            </a:r>
            <a:endParaRPr lang="hr-H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7D0F12-33EF-4D89-8F32-EBBB9FAE0606}"/>
              </a:ext>
            </a:extLst>
          </p:cNvPr>
          <p:cNvCxnSpPr>
            <a:cxnSpLocks/>
          </p:cNvCxnSpPr>
          <p:nvPr/>
        </p:nvCxnSpPr>
        <p:spPr>
          <a:xfrm flipH="1" flipV="1">
            <a:off x="4061143" y="2709919"/>
            <a:ext cx="937851" cy="62677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9EB45EF-CE92-4937-80AE-C2115D449A48}"/>
              </a:ext>
            </a:extLst>
          </p:cNvPr>
          <p:cNvSpPr txBox="1"/>
          <p:nvPr/>
        </p:nvSpPr>
        <p:spPr>
          <a:xfrm>
            <a:off x="4334296" y="2652684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chemeClr val="bg1">
                    <a:lumMod val="75000"/>
                  </a:schemeClr>
                </a:solidFill>
              </a:rPr>
              <a:t>RADIUS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86BB0A-C61F-4466-A79C-3426BBA4946C}"/>
              </a:ext>
            </a:extLst>
          </p:cNvPr>
          <p:cNvCxnSpPr>
            <a:cxnSpLocks/>
          </p:cNvCxnSpPr>
          <p:nvPr/>
        </p:nvCxnSpPr>
        <p:spPr>
          <a:xfrm flipV="1">
            <a:off x="7334872" y="2680954"/>
            <a:ext cx="695349" cy="618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8AFF04F-02CB-49AE-8AE2-6E99E3DDA41E}"/>
              </a:ext>
            </a:extLst>
          </p:cNvPr>
          <p:cNvSpPr txBox="1"/>
          <p:nvPr/>
        </p:nvSpPr>
        <p:spPr>
          <a:xfrm>
            <a:off x="7633939" y="2908647"/>
            <a:ext cx="74251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chemeClr val="bg1">
                    <a:lumMod val="75000"/>
                  </a:schemeClr>
                </a:solidFill>
              </a:rPr>
              <a:t>SAML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D010BE35-FEA8-423C-BB04-53FD1ED61666}"/>
              </a:ext>
            </a:extLst>
          </p:cNvPr>
          <p:cNvSpPr/>
          <p:nvPr/>
        </p:nvSpPr>
        <p:spPr>
          <a:xfrm>
            <a:off x="8150960" y="2074531"/>
            <a:ext cx="1647666" cy="763501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err="1">
                <a:ln w="0">
                  <a:noFill/>
                </a:ln>
                <a:solidFill>
                  <a:schemeClr val="bg1">
                    <a:lumMod val="75000"/>
                  </a:schemeClr>
                </a:solidFill>
              </a:rPr>
              <a:t>eduGAIN</a:t>
            </a:r>
            <a:endParaRPr lang="hr-HR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5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1"/>
              <a:t>Cil</a:t>
            </a:r>
            <a:r>
              <a:rPr lang="en-US" noProof="1"/>
              <a:t>j radionice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/>
              <a:t>Radionica je osmišljena kako bi sudionike uvela u osnovne koncepte i ključne razlike između dvaju popularnih </a:t>
            </a:r>
            <a:r>
              <a:rPr lang="hr-HR" err="1"/>
              <a:t>autentikacijskih</a:t>
            </a:r>
            <a:r>
              <a:rPr lang="hr-HR"/>
              <a:t> protokola - SAML2 (Security </a:t>
            </a:r>
            <a:r>
              <a:rPr lang="hr-HR" err="1"/>
              <a:t>Assertion</a:t>
            </a:r>
            <a:r>
              <a:rPr lang="hr-HR"/>
              <a:t> </a:t>
            </a:r>
            <a:r>
              <a:rPr lang="hr-HR" err="1"/>
              <a:t>Markup</a:t>
            </a:r>
            <a:r>
              <a:rPr lang="hr-HR"/>
              <a:t> </a:t>
            </a:r>
            <a:r>
              <a:rPr lang="hr-HR" err="1"/>
              <a:t>Language</a:t>
            </a:r>
            <a:r>
              <a:rPr lang="hr-HR"/>
              <a:t> 2.0) i OIDC (</a:t>
            </a:r>
            <a:r>
              <a:rPr lang="hr-HR" err="1"/>
              <a:t>OpenID</a:t>
            </a:r>
            <a:r>
              <a:rPr lang="hr-HR"/>
              <a:t> </a:t>
            </a:r>
            <a:r>
              <a:rPr lang="hr-HR" err="1"/>
              <a:t>Connect</a:t>
            </a:r>
            <a:r>
              <a:rPr lang="hr-HR"/>
              <a:t>). Cilj je objasniti kako ovi protokoli funkcioniraju, koje su njihove prednosti i nedostaci te u kojim se scenarijima primjenjuju.</a:t>
            </a:r>
            <a:endParaRPr lang="en-US"/>
          </a:p>
          <a:p>
            <a:r>
              <a:rPr lang="hr-HR"/>
              <a:t>SAML2 je široko prihvaćen u </a:t>
            </a:r>
            <a:r>
              <a:rPr lang="hr-HR" err="1"/>
              <a:t>implemntacijama</a:t>
            </a:r>
            <a:r>
              <a:rPr lang="hr-HR"/>
              <a:t> vezanim za znanost i obrazovanje, dok OIDC nudi fleksibilnije rješenje koje se može koristiti i na mobilnim platformama. Tijekom radionice proći ćemo kroz praktičan primjer implementacije oba protokola kako bismo pokazali njihov rad u stvarnom okruženju te olakšali razumijevanje njihove primjene u praksi.</a:t>
            </a:r>
          </a:p>
        </p:txBody>
      </p:sp>
    </p:spTree>
    <p:extLst>
      <p:ext uri="{BB962C8B-B14F-4D97-AF65-F5344CB8AC3E}">
        <p14:creationId xmlns:p14="http://schemas.microsoft.com/office/powerpoint/2010/main" val="162511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DD21-E59D-4E6E-BF20-FE0F58D2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3539127"/>
            <a:ext cx="7886700" cy="2637836"/>
          </a:xfrm>
        </p:spPr>
        <p:txBody>
          <a:bodyPr>
            <a:normAutofit fontScale="55000" lnSpcReduction="20000"/>
          </a:bodyPr>
          <a:lstStyle/>
          <a:p>
            <a:r>
              <a:rPr lang="hr-HR" dirty="0"/>
              <a:t>SAML (</a:t>
            </a:r>
            <a:r>
              <a:rPr lang="hr-HR" dirty="0" err="1"/>
              <a:t>Security</a:t>
            </a:r>
            <a:r>
              <a:rPr lang="hr-HR" dirty="0"/>
              <a:t> </a:t>
            </a:r>
            <a:r>
              <a:rPr lang="hr-HR" dirty="0" err="1"/>
              <a:t>Assertion</a:t>
            </a:r>
            <a:r>
              <a:rPr lang="hr-HR" dirty="0"/>
              <a:t> </a:t>
            </a:r>
            <a:r>
              <a:rPr lang="hr-HR" dirty="0" err="1"/>
              <a:t>Markup</a:t>
            </a:r>
            <a:r>
              <a:rPr lang="hr-HR" dirty="0"/>
              <a:t> </a:t>
            </a:r>
            <a:r>
              <a:rPr lang="hr-HR" dirty="0" err="1"/>
              <a:t>Language</a:t>
            </a:r>
            <a:r>
              <a:rPr lang="hr-HR" dirty="0"/>
              <a:t>) - od početka rada AAI@EduHr 2006. godine</a:t>
            </a:r>
          </a:p>
          <a:p>
            <a:r>
              <a:rPr lang="hr-HR"/>
              <a:t>OIDC </a:t>
            </a:r>
            <a:r>
              <a:rPr lang="hr-HR" dirty="0"/>
              <a:t>(</a:t>
            </a:r>
            <a:r>
              <a:rPr lang="hr-HR" dirty="0" err="1"/>
              <a:t>OpenID</a:t>
            </a:r>
            <a:r>
              <a:rPr lang="hr-HR" dirty="0"/>
              <a:t> </a:t>
            </a:r>
            <a:r>
              <a:rPr lang="hr-HR" dirty="0" err="1"/>
              <a:t>Connect</a:t>
            </a:r>
            <a:r>
              <a:rPr lang="hr-HR" dirty="0"/>
              <a:t>) - od prosinca 2020. godine</a:t>
            </a:r>
          </a:p>
          <a:p>
            <a:r>
              <a:rPr lang="hr-HR"/>
              <a:t>1</a:t>
            </a:r>
            <a:r>
              <a:rPr lang="hr-HR" dirty="0"/>
              <a:t>. SAML</a:t>
            </a:r>
          </a:p>
          <a:p>
            <a:pPr lvl="1"/>
            <a:r>
              <a:rPr lang="hr-HR" dirty="0"/>
              <a:t>Veza s nacionalnim, europskim i globalnim </a:t>
            </a:r>
            <a:r>
              <a:rPr lang="hr-HR" dirty="0" err="1"/>
              <a:t>autentikacijskim</a:t>
            </a:r>
            <a:r>
              <a:rPr lang="hr-HR" dirty="0"/>
              <a:t> i autorizacijskim sustavima (NIAS, </a:t>
            </a:r>
            <a:r>
              <a:rPr lang="hr-HR" dirty="0" err="1"/>
              <a:t>eduGAIN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Virtualne organizacije (VO) - </a:t>
            </a:r>
            <a:r>
              <a:rPr lang="hr-HR" dirty="0">
                <a:hlinkClick r:id="rId3"/>
              </a:rPr>
              <a:t>https://www.aaiedu.hr/za-davatelje-usluga/virtualne-organizacije</a:t>
            </a:r>
            <a:endParaRPr lang="hr-HR" dirty="0"/>
          </a:p>
          <a:p>
            <a:r>
              <a:rPr lang="hr-HR" dirty="0"/>
              <a:t>2. Alternativno </a:t>
            </a:r>
          </a:p>
          <a:p>
            <a:pPr lvl="1"/>
            <a:r>
              <a:rPr lang="hr-HR" dirty="0"/>
              <a:t>OIDC</a:t>
            </a:r>
          </a:p>
          <a:p>
            <a:pPr lvl="1"/>
            <a:r>
              <a:rPr lang="hr-HR"/>
              <a:t>CAS</a:t>
            </a:r>
            <a:endParaRPr lang="en-US"/>
          </a:p>
          <a:p>
            <a:pPr lvl="1"/>
            <a:r>
              <a:rPr lang="en-US"/>
              <a:t>ADFS</a:t>
            </a:r>
            <a:endParaRPr lang="hr-HR" dirty="0"/>
          </a:p>
          <a:p>
            <a:endParaRPr lang="hr-HR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FB41B8-3EE7-497B-AB96-ECA857657EA8}"/>
              </a:ext>
            </a:extLst>
          </p:cNvPr>
          <p:cNvCxnSpPr>
            <a:cxnSpLocks/>
          </p:cNvCxnSpPr>
          <p:nvPr/>
        </p:nvCxnSpPr>
        <p:spPr>
          <a:xfrm>
            <a:off x="4577493" y="2394459"/>
            <a:ext cx="30534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>
            <a:extLst>
              <a:ext uri="{FF2B5EF4-FFF2-40B4-BE49-F238E27FC236}">
                <a16:creationId xmlns:a16="http://schemas.microsoft.com/office/drawing/2014/main" id="{AB986DDD-919B-4C1F-B20D-66994DD2E7D5}"/>
              </a:ext>
            </a:extLst>
          </p:cNvPr>
          <p:cNvSpPr/>
          <p:nvPr/>
        </p:nvSpPr>
        <p:spPr>
          <a:xfrm>
            <a:off x="2185601" y="1764045"/>
            <a:ext cx="2287544" cy="14868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600" dirty="0">
              <a:solidFill>
                <a:schemeClr val="accent6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215CFA3-3DD8-4411-80FF-FA45129BB2AC}"/>
              </a:ext>
            </a:extLst>
          </p:cNvPr>
          <p:cNvSpPr/>
          <p:nvPr/>
        </p:nvSpPr>
        <p:spPr>
          <a:xfrm>
            <a:off x="7802857" y="1846746"/>
            <a:ext cx="2194012" cy="1321489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600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05646-11AB-4D98-A0C1-17D1F4DC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65129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Najpopularniji SSO</a:t>
            </a:r>
            <a:r>
              <a:rPr lang="hr-HR"/>
              <a:t> autentikacijski protokoli</a:t>
            </a:r>
            <a:endParaRPr lang="hr-H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6E6035-3E84-4007-A20C-C2E458C9B04C}"/>
              </a:ext>
            </a:extLst>
          </p:cNvPr>
          <p:cNvSpPr txBox="1"/>
          <p:nvPr/>
        </p:nvSpPr>
        <p:spPr>
          <a:xfrm>
            <a:off x="5736415" y="2457099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SAML</a:t>
            </a:r>
          </a:p>
          <a:p>
            <a:r>
              <a:rPr lang="hr-HR" sz="1600"/>
              <a:t>OIDC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805698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FB41B8-3EE7-497B-AB96-ECA857657EA8}"/>
              </a:ext>
            </a:extLst>
          </p:cNvPr>
          <p:cNvCxnSpPr>
            <a:cxnSpLocks/>
          </p:cNvCxnSpPr>
          <p:nvPr/>
        </p:nvCxnSpPr>
        <p:spPr>
          <a:xfrm>
            <a:off x="4577493" y="2394459"/>
            <a:ext cx="30534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>
            <a:extLst>
              <a:ext uri="{FF2B5EF4-FFF2-40B4-BE49-F238E27FC236}">
                <a16:creationId xmlns:a16="http://schemas.microsoft.com/office/drawing/2014/main" id="{AB986DDD-919B-4C1F-B20D-66994DD2E7D5}"/>
              </a:ext>
            </a:extLst>
          </p:cNvPr>
          <p:cNvSpPr/>
          <p:nvPr/>
        </p:nvSpPr>
        <p:spPr>
          <a:xfrm>
            <a:off x="2185601" y="1764045"/>
            <a:ext cx="2287544" cy="14868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600" dirty="0">
              <a:solidFill>
                <a:schemeClr val="accent6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215CFA3-3DD8-4411-80FF-FA45129BB2AC}"/>
              </a:ext>
            </a:extLst>
          </p:cNvPr>
          <p:cNvSpPr/>
          <p:nvPr/>
        </p:nvSpPr>
        <p:spPr>
          <a:xfrm>
            <a:off x="7802857" y="1846746"/>
            <a:ext cx="2194012" cy="1321489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600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05646-11AB-4D98-A0C1-17D1F4DC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Uspostava </a:t>
            </a:r>
            <a:r>
              <a:rPr lang="hr-HR"/>
              <a:t>povjerenja </a:t>
            </a:r>
            <a:r>
              <a:rPr lang="en-US"/>
              <a:t>prema protokolu</a:t>
            </a: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0C11DF-169E-4447-BCA9-88DEB356A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3406991"/>
            <a:ext cx="7886700" cy="2769973"/>
          </a:xfrm>
        </p:spPr>
        <p:txBody>
          <a:bodyPr>
            <a:normAutofit fontScale="85000" lnSpcReduction="20000"/>
          </a:bodyPr>
          <a:lstStyle/>
          <a:p>
            <a:r>
              <a:rPr lang="hr-HR"/>
              <a:t>Davatelj usluga</a:t>
            </a:r>
            <a:endParaRPr lang="hr-HR" dirty="0"/>
          </a:p>
          <a:p>
            <a:pPr lvl="1"/>
            <a:r>
              <a:rPr lang="hr-HR"/>
              <a:t>registrira resurs </a:t>
            </a:r>
            <a:r>
              <a:rPr lang="hr-HR" dirty="0"/>
              <a:t>u Registru resursa (</a:t>
            </a:r>
            <a:r>
              <a:rPr lang="hr-HR" dirty="0">
                <a:hlinkClick r:id="rId3"/>
              </a:rPr>
              <a:t>https://registar.aaiedu.hr/</a:t>
            </a:r>
            <a:r>
              <a:rPr lang="hr-HR" dirty="0"/>
              <a:t>), čime efektivno "javlja" </a:t>
            </a:r>
            <a:r>
              <a:rPr lang="hr-HR"/>
              <a:t>svoje metapodatke</a:t>
            </a:r>
            <a:endParaRPr lang="hr-HR" dirty="0"/>
          </a:p>
          <a:p>
            <a:pPr lvl="1"/>
            <a:r>
              <a:rPr lang="hr-HR" dirty="0"/>
              <a:t>preuzima </a:t>
            </a:r>
            <a:r>
              <a:rPr lang="hr-HR" dirty="0" err="1"/>
              <a:t>metapodatke</a:t>
            </a:r>
            <a:r>
              <a:rPr lang="hr-HR" dirty="0"/>
              <a:t> od središnjeg AAI@</a:t>
            </a:r>
            <a:r>
              <a:rPr lang="hr-HR"/>
              <a:t>EduHr servis</a:t>
            </a:r>
            <a:r>
              <a:rPr lang="en-US"/>
              <a:t>a:</a:t>
            </a:r>
          </a:p>
          <a:p>
            <a:pPr lvl="2"/>
            <a:r>
              <a:rPr lang="en-US"/>
              <a:t>IdP: </a:t>
            </a:r>
            <a:r>
              <a:rPr lang="hr-HR">
                <a:hlinkClick r:id="rId4"/>
              </a:rPr>
              <a:t>https://login.aaiedu.hr/sso/saml2/idp/metadata.php</a:t>
            </a:r>
            <a:endParaRPr lang="en-US"/>
          </a:p>
          <a:p>
            <a:pPr lvl="2"/>
            <a:r>
              <a:rPr lang="en-US"/>
              <a:t>OP</a:t>
            </a:r>
            <a:r>
              <a:rPr lang="hr-HR"/>
              <a:t>: </a:t>
            </a:r>
            <a:r>
              <a:rPr lang="hr-HR" dirty="0">
                <a:hlinkClick r:id="rId5"/>
              </a:rPr>
              <a:t>https://login.aaiedu.hr/.well-known/openid-configuration</a:t>
            </a:r>
            <a:endParaRPr lang="hr-HR" dirty="0"/>
          </a:p>
          <a:p>
            <a:r>
              <a:rPr lang="hr-HR" dirty="0"/>
              <a:t> Središnji AAI@</a:t>
            </a:r>
            <a:r>
              <a:rPr lang="hr-HR"/>
              <a:t>EduHr servis </a:t>
            </a:r>
            <a:endParaRPr lang="en-US"/>
          </a:p>
          <a:p>
            <a:pPr lvl="1"/>
            <a:r>
              <a:rPr lang="hr-HR"/>
              <a:t>po </a:t>
            </a:r>
            <a:r>
              <a:rPr lang="hr-HR" dirty="0"/>
              <a:t>prihvaćanju </a:t>
            </a:r>
            <a:r>
              <a:rPr lang="hr-HR"/>
              <a:t>registracije resursa </a:t>
            </a:r>
            <a:r>
              <a:rPr lang="hr-HR" dirty="0"/>
              <a:t>davatelja usluge, omogućuje slanje </a:t>
            </a:r>
            <a:r>
              <a:rPr lang="hr-HR" dirty="0" err="1"/>
              <a:t>autentikacijskih</a:t>
            </a:r>
            <a:r>
              <a:rPr lang="hr-HR" dirty="0"/>
              <a:t> odgovora na </a:t>
            </a:r>
            <a:r>
              <a:rPr lang="hr-HR"/>
              <a:t>novoregistrirani resurs</a:t>
            </a:r>
            <a:r>
              <a:rPr lang="en-US"/>
              <a:t> prema odabranom protokolu</a:t>
            </a:r>
            <a:endParaRPr lang="hr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3797B-B7CF-4544-9635-54EA306D2177}"/>
              </a:ext>
            </a:extLst>
          </p:cNvPr>
          <p:cNvSpPr txBox="1"/>
          <p:nvPr/>
        </p:nvSpPr>
        <p:spPr>
          <a:xfrm>
            <a:off x="5179245" y="2004609"/>
            <a:ext cx="1917512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133" dirty="0"/>
              <a:t>Razmjena</a:t>
            </a:r>
          </a:p>
          <a:p>
            <a:pPr algn="ctr"/>
            <a:r>
              <a:rPr lang="hr-HR" sz="2133" dirty="0" err="1"/>
              <a:t>metapodataka</a:t>
            </a:r>
            <a:endParaRPr lang="hr-HR" sz="2133" dirty="0"/>
          </a:p>
        </p:txBody>
      </p:sp>
    </p:spTree>
    <p:extLst>
      <p:ext uri="{BB962C8B-B14F-4D97-AF65-F5344CB8AC3E}">
        <p14:creationId xmlns:p14="http://schemas.microsoft.com/office/powerpoint/2010/main" val="3012040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E0235952-51BB-40B9-9336-3DF511F80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130785"/>
              </p:ext>
            </p:extLst>
          </p:nvPr>
        </p:nvGraphicFramePr>
        <p:xfrm>
          <a:off x="2152651" y="1826684"/>
          <a:ext cx="7886700" cy="434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FB41B8-3EE7-497B-AB96-ECA857657EA8}"/>
              </a:ext>
            </a:extLst>
          </p:cNvPr>
          <p:cNvCxnSpPr>
            <a:cxnSpLocks/>
          </p:cNvCxnSpPr>
          <p:nvPr/>
        </p:nvCxnSpPr>
        <p:spPr>
          <a:xfrm>
            <a:off x="4577493" y="2394459"/>
            <a:ext cx="30534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>
            <a:extLst>
              <a:ext uri="{FF2B5EF4-FFF2-40B4-BE49-F238E27FC236}">
                <a16:creationId xmlns:a16="http://schemas.microsoft.com/office/drawing/2014/main" id="{AB986DDD-919B-4C1F-B20D-66994DD2E7D5}"/>
              </a:ext>
            </a:extLst>
          </p:cNvPr>
          <p:cNvSpPr/>
          <p:nvPr/>
        </p:nvSpPr>
        <p:spPr>
          <a:xfrm>
            <a:off x="2185601" y="1764045"/>
            <a:ext cx="2287544" cy="14868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600" dirty="0">
              <a:solidFill>
                <a:schemeClr val="accent6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215CFA3-3DD8-4411-80FF-FA45129BB2AC}"/>
              </a:ext>
            </a:extLst>
          </p:cNvPr>
          <p:cNvSpPr/>
          <p:nvPr/>
        </p:nvSpPr>
        <p:spPr>
          <a:xfrm>
            <a:off x="7802857" y="1846746"/>
            <a:ext cx="2194012" cy="1321489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600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05646-11AB-4D98-A0C1-17D1F4DC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Nazivi entiteta prema </a:t>
            </a:r>
            <a:r>
              <a:rPr lang="hr-HR" dirty="0" err="1"/>
              <a:t>autentikacijskom</a:t>
            </a:r>
            <a:r>
              <a:rPr lang="hr-HR" dirty="0"/>
              <a:t> protokolu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6E6035-3E84-4007-A20C-C2E458C9B04C}"/>
              </a:ext>
            </a:extLst>
          </p:cNvPr>
          <p:cNvSpPr txBox="1"/>
          <p:nvPr/>
        </p:nvSpPr>
        <p:spPr>
          <a:xfrm>
            <a:off x="5736415" y="2457099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SAML</a:t>
            </a:r>
          </a:p>
          <a:p>
            <a:r>
              <a:rPr lang="hr-HR" sz="1600"/>
              <a:t>OIDC</a:t>
            </a:r>
            <a:endParaRPr lang="hr-HR" sz="1600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8D16051-8B2B-4530-8499-C5D1E736F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24035"/>
              </p:ext>
            </p:extLst>
          </p:nvPr>
        </p:nvGraphicFramePr>
        <p:xfrm>
          <a:off x="1870839" y="3355500"/>
          <a:ext cx="9140535" cy="271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845">
                  <a:extLst>
                    <a:ext uri="{9D8B030D-6E8A-4147-A177-3AD203B41FA5}">
                      <a16:colId xmlns:a16="http://schemas.microsoft.com/office/drawing/2014/main" val="166609159"/>
                    </a:ext>
                  </a:extLst>
                </a:gridCol>
                <a:gridCol w="3046845">
                  <a:extLst>
                    <a:ext uri="{9D8B030D-6E8A-4147-A177-3AD203B41FA5}">
                      <a16:colId xmlns:a16="http://schemas.microsoft.com/office/drawing/2014/main" val="161023742"/>
                    </a:ext>
                  </a:extLst>
                </a:gridCol>
                <a:gridCol w="3046845">
                  <a:extLst>
                    <a:ext uri="{9D8B030D-6E8A-4147-A177-3AD203B41FA5}">
                      <a16:colId xmlns:a16="http://schemas.microsoft.com/office/drawing/2014/main" val="140651675"/>
                    </a:ext>
                  </a:extLst>
                </a:gridCol>
              </a:tblGrid>
              <a:tr h="1004738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Davatelj usluge</a:t>
                      </a:r>
                    </a:p>
                  </a:txBody>
                  <a:tcPr marL="121920" marR="121920" marT="60960" marB="6096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Protokol</a:t>
                      </a:r>
                    </a:p>
                  </a:txBody>
                  <a:tcPr marL="121920" marR="121920" marT="60960" marB="6096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Autentikacijski servis</a:t>
                      </a:r>
                      <a:endParaRPr lang="hr-HR" sz="2000" dirty="0"/>
                    </a:p>
                  </a:txBody>
                  <a:tcPr marL="121920" marR="121920" marT="60960" marB="6096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66752"/>
                  </a:ext>
                </a:extLst>
              </a:tr>
              <a:tr h="703316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Service </a:t>
                      </a:r>
                      <a:r>
                        <a:rPr lang="hr-HR" sz="2000" dirty="0" err="1"/>
                        <a:t>Provider</a:t>
                      </a:r>
                      <a:r>
                        <a:rPr lang="hr-HR" sz="2000" dirty="0"/>
                        <a:t> (SP)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SAML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err="1"/>
                        <a:t>Identity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Provider</a:t>
                      </a:r>
                      <a:r>
                        <a:rPr lang="hr-HR" sz="2000" dirty="0"/>
                        <a:t> (</a:t>
                      </a:r>
                      <a:r>
                        <a:rPr lang="hr-HR" sz="2000" dirty="0" err="1"/>
                        <a:t>IdP</a:t>
                      </a:r>
                      <a:r>
                        <a:rPr lang="hr-HR" sz="2000" dirty="0"/>
                        <a:t>)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21227"/>
                  </a:ext>
                </a:extLst>
              </a:tr>
              <a:tr h="1004738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err="1"/>
                        <a:t>Relying</a:t>
                      </a:r>
                      <a:r>
                        <a:rPr lang="hr-HR" sz="2000" dirty="0"/>
                        <a:t> Party (RP), OIDC </a:t>
                      </a:r>
                      <a:r>
                        <a:rPr lang="hr-HR" sz="2000" dirty="0" err="1"/>
                        <a:t>Client</a:t>
                      </a:r>
                      <a:endParaRPr lang="hr-HR" sz="2000" dirty="0"/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OIDC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err="1"/>
                        <a:t>OpenID</a:t>
                      </a:r>
                      <a:r>
                        <a:rPr lang="hr-HR" sz="2000" dirty="0"/>
                        <a:t> </a:t>
                      </a:r>
                      <a:r>
                        <a:rPr lang="hr-HR" sz="2000" dirty="0" err="1"/>
                        <a:t>Provider</a:t>
                      </a:r>
                      <a:r>
                        <a:rPr lang="hr-HR" sz="2000" dirty="0"/>
                        <a:t> (OP), OIDC Server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30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748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2FAC-BC50-4316-84EF-F0B93D3C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Autentikacijski tijek u protokolu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27850-0A24-4704-B6B6-FD59446BD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O</a:t>
            </a:r>
            <a:r>
              <a:rPr lang="hr-HR"/>
              <a:t>dnosi </a:t>
            </a:r>
            <a:r>
              <a:rPr lang="en-US"/>
              <a:t>se </a:t>
            </a:r>
            <a:r>
              <a:rPr lang="hr-HR"/>
              <a:t>na različit način slanja različito oblikovanih HTTP zahtjeva i odgovora</a:t>
            </a:r>
            <a:r>
              <a:rPr lang="en-US"/>
              <a:t> u istom protokolu</a:t>
            </a:r>
            <a:r>
              <a:rPr lang="hr-HR"/>
              <a:t>.</a:t>
            </a:r>
            <a:endParaRPr lang="en-US"/>
          </a:p>
          <a:p>
            <a:r>
              <a:rPr lang="en-US"/>
              <a:t>SAML</a:t>
            </a:r>
          </a:p>
          <a:p>
            <a:pPr lvl="1"/>
            <a:r>
              <a:rPr lang="en-US" b="1"/>
              <a:t>Web Browser SSO Profile</a:t>
            </a:r>
          </a:p>
          <a:p>
            <a:pPr lvl="1"/>
            <a:r>
              <a:rPr lang="en-US"/>
              <a:t>Enhanced Client or Proxy (ECP) Profile</a:t>
            </a:r>
          </a:p>
          <a:p>
            <a:pPr lvl="1"/>
            <a:r>
              <a:rPr lang="en-US"/>
              <a:t>Identity Provider Discovery Profile</a:t>
            </a:r>
          </a:p>
          <a:p>
            <a:pPr lvl="1"/>
            <a:r>
              <a:rPr lang="en-US"/>
              <a:t>Single Logout Profile</a:t>
            </a:r>
          </a:p>
          <a:p>
            <a:pPr lvl="1"/>
            <a:r>
              <a:rPr lang="en-US"/>
              <a:t>Name Identifier Management Profile</a:t>
            </a:r>
          </a:p>
          <a:p>
            <a:r>
              <a:rPr lang="en-US"/>
              <a:t>OIDC</a:t>
            </a:r>
          </a:p>
          <a:p>
            <a:pPr lvl="1"/>
            <a:r>
              <a:rPr lang="hr-HR" b="1" i="0">
                <a:effectLst/>
                <a:latin typeface="Roboto" panose="02000000000000000000" pitchFamily="2" charset="0"/>
              </a:rPr>
              <a:t>Authorization Code Flow</a:t>
            </a:r>
            <a:endParaRPr lang="en-US" b="1" i="0">
              <a:effectLst/>
              <a:latin typeface="Roboto" panose="02000000000000000000" pitchFamily="2" charset="0"/>
            </a:endParaRPr>
          </a:p>
          <a:p>
            <a:pPr lvl="1"/>
            <a:r>
              <a:rPr lang="hr-HR" b="0" i="0">
                <a:effectLst/>
                <a:latin typeface="Roboto" panose="02000000000000000000" pitchFamily="2" charset="0"/>
              </a:rPr>
              <a:t>Implicit Flow</a:t>
            </a:r>
            <a:endParaRPr lang="en-US" b="0" i="0">
              <a:effectLst/>
              <a:latin typeface="Roboto" panose="02000000000000000000" pitchFamily="2" charset="0"/>
            </a:endParaRPr>
          </a:p>
          <a:p>
            <a:pPr lvl="1"/>
            <a:r>
              <a:rPr lang="hr-HR" b="0" i="0">
                <a:effectLst/>
                <a:latin typeface="Roboto" panose="02000000000000000000" pitchFamily="2" charset="0"/>
              </a:rPr>
              <a:t>Hybrid Flow</a:t>
            </a:r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5112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BFD3-2DF6-433F-AECD-07973C30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Kako započeti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AC220-C755-4C7F-9B3A-77EE8FA77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Krenimo sa SAML primjerom</a:t>
            </a:r>
          </a:p>
          <a:p>
            <a:endParaRPr lang="en-US"/>
          </a:p>
          <a:p>
            <a:r>
              <a:rPr lang="en-US"/>
              <a:t>Registar resursa: </a:t>
            </a:r>
            <a:r>
              <a:rPr lang="en-US">
                <a:hlinkClick r:id="rId2"/>
              </a:rPr>
              <a:t>https://registar.aaiedu.hr</a:t>
            </a:r>
            <a:endParaRPr lang="en-US"/>
          </a:p>
          <a:p>
            <a:endParaRPr lang="en-US"/>
          </a:p>
          <a:p>
            <a:r>
              <a:rPr lang="nn-NO"/>
              <a:t>DEI 2025 SAML OIDC Demo: </a:t>
            </a:r>
            <a:r>
              <a:rPr lang="en-US"/>
              <a:t> </a:t>
            </a:r>
            <a:r>
              <a:rPr lang="en-US">
                <a:hlinkClick r:id="rId3"/>
              </a:rPr>
              <a:t>https://registar.aaiedu.hr/resurs/3811</a:t>
            </a:r>
            <a:endParaRPr lang="en-US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62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A7DC-DB87-4275-B6FC-CA54D459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2DCB2-3D4D-41AE-89E0-3DA5E7084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6327B-8B23-4886-83BB-E5A2F75F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" b="23480"/>
          <a:stretch/>
        </p:blipFill>
        <p:spPr>
          <a:xfrm>
            <a:off x="0" y="0"/>
            <a:ext cx="7728410" cy="5247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90796-E2B7-4EA4-BC72-49CA441B7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68"/>
          <a:stretch/>
        </p:blipFill>
        <p:spPr>
          <a:xfrm>
            <a:off x="4419600" y="4022220"/>
            <a:ext cx="7772400" cy="2254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7F676A-D790-46E6-9C2B-6000AD104E7A}"/>
              </a:ext>
            </a:extLst>
          </p:cNvPr>
          <p:cNvSpPr/>
          <p:nvPr/>
        </p:nvSpPr>
        <p:spPr>
          <a:xfrm>
            <a:off x="0" y="2663391"/>
            <a:ext cx="4419600" cy="8383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DD218-7A8F-4CDC-A2BB-68EC322459F8}"/>
              </a:ext>
            </a:extLst>
          </p:cNvPr>
          <p:cNvSpPr/>
          <p:nvPr/>
        </p:nvSpPr>
        <p:spPr>
          <a:xfrm>
            <a:off x="0" y="3501735"/>
            <a:ext cx="4419600" cy="11326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B36C68-764A-426A-B8BC-827CA4FD3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936" y="117936"/>
            <a:ext cx="5953956" cy="11812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694549-5575-4B36-93F3-3C3B812FA19D}"/>
              </a:ext>
            </a:extLst>
          </p:cNvPr>
          <p:cNvSpPr/>
          <p:nvPr/>
        </p:nvSpPr>
        <p:spPr>
          <a:xfrm>
            <a:off x="5698936" y="157246"/>
            <a:ext cx="5953956" cy="10581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695C-3B9B-4C0C-B7A6-38800A8722A2}"/>
              </a:ext>
            </a:extLst>
          </p:cNvPr>
          <p:cNvSpPr/>
          <p:nvPr/>
        </p:nvSpPr>
        <p:spPr>
          <a:xfrm>
            <a:off x="4472846" y="4070593"/>
            <a:ext cx="6934199" cy="206788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307A53-C391-49B0-9D62-539EEF534A62}"/>
              </a:ext>
            </a:extLst>
          </p:cNvPr>
          <p:cNvSpPr/>
          <p:nvPr/>
        </p:nvSpPr>
        <p:spPr>
          <a:xfrm>
            <a:off x="-1" y="1610229"/>
            <a:ext cx="5602148" cy="5326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9DD7428-A297-444E-BB79-D6A0DCD54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472" y="1391870"/>
            <a:ext cx="4925112" cy="10669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B2CD36-2B66-4D39-839D-7791B15AEE88}"/>
              </a:ext>
            </a:extLst>
          </p:cNvPr>
          <p:cNvSpPr/>
          <p:nvPr/>
        </p:nvSpPr>
        <p:spPr>
          <a:xfrm>
            <a:off x="5698935" y="1347998"/>
            <a:ext cx="5088807" cy="111082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032BB9-749E-42BE-A6CE-14C78BFCE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87" y="2591441"/>
            <a:ext cx="4925112" cy="108600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A0EEE26-7957-48ED-939F-38F116B02149}"/>
              </a:ext>
            </a:extLst>
          </p:cNvPr>
          <p:cNvSpPr/>
          <p:nvPr/>
        </p:nvSpPr>
        <p:spPr>
          <a:xfrm>
            <a:off x="5656624" y="2548008"/>
            <a:ext cx="5088807" cy="111082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CD2718-BDF4-4C19-96DB-1EF0BE0025E9}"/>
              </a:ext>
            </a:extLst>
          </p:cNvPr>
          <p:cNvSpPr/>
          <p:nvPr/>
        </p:nvSpPr>
        <p:spPr>
          <a:xfrm>
            <a:off x="26623" y="2417654"/>
            <a:ext cx="4219831" cy="25167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2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2" grpId="0" animBg="1"/>
      <p:bldP spid="12" grpId="1" animBg="1"/>
      <p:bldP spid="23" grpId="0" animBg="1"/>
      <p:bldP spid="23" grpId="1" animBg="1"/>
      <p:bldP spid="17" grpId="0" animBg="1"/>
      <p:bldP spid="1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4B20-7B42-4A11-8BC0-19A4B79D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IdP metadata</a:t>
            </a:r>
            <a:endParaRPr lang="hr-H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1E87974-8B6C-4CDC-B991-E422386249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28416" y="1354416"/>
            <a:ext cx="10296408" cy="52937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r-Latn-RS" altLang="sr-Latn-RS" sz="1000" b="0" i="1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&lt;?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 version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="1.0"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encoding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="utf-8"</a:t>
            </a:r>
            <a:r>
              <a:rPr kumimoji="0" lang="sr-Latn-RS" altLang="sr-Latn-RS" sz="1000" b="0" i="1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?&gt;</a:t>
            </a:r>
            <a:br>
              <a:rPr kumimoji="0" lang="sr-Latn-RS" altLang="sr-Latn-RS" sz="1000" b="0" i="1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md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:EntityDescriptor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xmlns: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md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="urn:oasis:names:tc:SAML:2.0:metadata"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             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xmlns: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mdui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="urn:oasis:names:tc:SAML:metadata:ui"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             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xmlns: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="http://www.w3.org/2000/09/xmldsig#"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             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entityID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="https://fed-lab.aaiedu.hr/sso/saml2/idp/metadata.php"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md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:IDPSSODescriptor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protocolSupportEnumeration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="urn:oasis:names:tc:SAML:2.0:protocol"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                 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errorURL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="https://fed-lab.aaiedu.hr/sso/module.php/core/error/ERRORURL_CODE?ts=ERRORURL_TS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BE6"/>
                </a:solidFill>
                <a:effectLst/>
                <a:latin typeface="JetBrains Mono"/>
              </a:rPr>
              <a:t>&amp;amp;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rp=ERRORURL_RP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BE6"/>
                </a:solidFill>
                <a:effectLst/>
                <a:latin typeface="JetBrains Mono"/>
              </a:rPr>
              <a:t>&amp;amp;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tid=ERRORURL_TID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BE6"/>
                </a:solidFill>
                <a:effectLst/>
                <a:latin typeface="JetBrains Mono"/>
              </a:rPr>
              <a:t>&amp;amp;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ctx=ERRORURL_CTX"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                 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WantAuthnRequestsSigned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="false"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md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:KeyDescriptor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use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="signing"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:KeyInfo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xmlns: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="http://www.w3.org/2000/09/xmldsig#"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:X509Data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:X509Certificate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&gt;MIIE9TCCA12gAwIBAgIULU240s3O3ahvDLReR....mMpjEB1wvhxbGibC2DDyDCF5ipgdWu6CK18CH4w==&lt;/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:X509Certificate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    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:X509Data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:KeyInfo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md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:KeyDescriptor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md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:KeyDescriptor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use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="encryption"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:KeyInfo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xmlns: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="http://www.w3.org/2000/09/xmldsig#"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:X509Data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:X509Certificate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&gt;MIIE9TCCA12gAwIBAgIULU240s3O3ahvDLReR....mMpjEB1wvhxbGibC2DDyDCF5ipgdWu6CK18CH4w==&lt;/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:X509Certificate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    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:X509Data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:KeyInfo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md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:KeyDescriptor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endParaRPr kumimoji="0" lang="en-US" altLang="sr-Latn-RS" sz="1000" b="0" i="0" u="none" strike="noStrike" cap="none" normalizeH="0" baseline="0">
              <a:ln>
                <a:noFill/>
              </a:ln>
              <a:solidFill>
                <a:srgbClr val="080808"/>
              </a:solidFill>
              <a:effectLst/>
              <a:latin typeface="JetBrains Mon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      &lt;</a:t>
            </a:r>
            <a:r>
              <a:rPr lang="sr-Latn-RS" altLang="sr-Latn-RS" sz="1000">
                <a:solidFill>
                  <a:srgbClr val="871094"/>
                </a:solidFill>
                <a:latin typeface="JetBrains Mono"/>
              </a:rPr>
              <a:t>md</a:t>
            </a:r>
            <a:r>
              <a:rPr lang="sr-Latn-RS" altLang="sr-Latn-RS" sz="1000">
                <a:solidFill>
                  <a:srgbClr val="0033B3"/>
                </a:solidFill>
                <a:latin typeface="JetBrains Mono"/>
              </a:rPr>
              <a:t>:SingleSignOnService </a:t>
            </a:r>
            <a:r>
              <a:rPr lang="sr-Latn-RS" altLang="sr-Latn-RS" sz="1000">
                <a:solidFill>
                  <a:srgbClr val="174AD4"/>
                </a:solidFill>
                <a:latin typeface="JetBrains Mono"/>
              </a:rPr>
              <a:t>Binding</a:t>
            </a: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="urn:oasis:names:tc:SAML:2.0:bindings:HTTP-Redirect" </a:t>
            </a:r>
            <a:r>
              <a:rPr lang="sr-Latn-RS" altLang="sr-Latn-RS" sz="1000">
                <a:solidFill>
                  <a:srgbClr val="174AD4"/>
                </a:solidFill>
                <a:latin typeface="JetBrains Mono"/>
              </a:rPr>
              <a:t>Location</a:t>
            </a: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="https://fed-lab.aaiedu.hr/sso/module.php/saml/idp/singleSignOnService"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/&gt;</a:t>
            </a:r>
            <a:endParaRPr lang="en-US" altLang="sr-Latn-RS" sz="1000">
              <a:solidFill>
                <a:srgbClr val="080808"/>
              </a:solidFill>
              <a:latin typeface="JetBrains Mon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md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:SingleLogoutService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Binding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="urn:oasis:names:tc:SAML:2.0:bindings:HTTP-Redirect"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Location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="https://fed-lab.aaiedu.hr/sso/module.php/saml/idp/singleLogout"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/&gt;</a:t>
            </a:r>
            <a:endParaRPr kumimoji="0" lang="en-US" altLang="sr-Latn-RS" sz="1000" b="0" i="0" u="none" strike="noStrike" cap="none" normalizeH="0" baseline="0">
              <a:ln>
                <a:noFill/>
              </a:ln>
              <a:solidFill>
                <a:srgbClr val="080808"/>
              </a:solidFill>
              <a:effectLst/>
              <a:latin typeface="JetBrains Mon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md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:NameIDFormat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&gt;urn:oasis:names:tc:SAML:2.0:nameid-format:transient&lt;/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md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:NameIDFormat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md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:IDPSSODescriptor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md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:EntityDescriptor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A262DB-378D-429A-908C-C2B56E69752D}"/>
              </a:ext>
            </a:extLst>
          </p:cNvPr>
          <p:cNvSpPr/>
          <p:nvPr/>
        </p:nvSpPr>
        <p:spPr>
          <a:xfrm>
            <a:off x="2152002" y="2037928"/>
            <a:ext cx="3623163" cy="2075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037B7F-0AE0-4A85-9A4F-532A6B02BF04}"/>
              </a:ext>
            </a:extLst>
          </p:cNvPr>
          <p:cNvSpPr/>
          <p:nvPr/>
        </p:nvSpPr>
        <p:spPr>
          <a:xfrm>
            <a:off x="1781296" y="2719443"/>
            <a:ext cx="7987738" cy="23271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19F0A2-B024-4FBC-B6F3-5C00CEA7B697}"/>
              </a:ext>
            </a:extLst>
          </p:cNvPr>
          <p:cNvSpPr/>
          <p:nvPr/>
        </p:nvSpPr>
        <p:spPr>
          <a:xfrm>
            <a:off x="1781296" y="5044015"/>
            <a:ext cx="9365124" cy="3472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789976-F21E-4AB6-9E51-951F48BCD69F}"/>
              </a:ext>
            </a:extLst>
          </p:cNvPr>
          <p:cNvSpPr/>
          <p:nvPr/>
        </p:nvSpPr>
        <p:spPr>
          <a:xfrm>
            <a:off x="1781296" y="5264306"/>
            <a:ext cx="9365124" cy="3472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57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AC73B-F95A-4E51-B262-FEEC1A14E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surs">
            <a:extLst>
              <a:ext uri="{FF2B5EF4-FFF2-40B4-BE49-F238E27FC236}">
                <a16:creationId xmlns:a16="http://schemas.microsoft.com/office/drawing/2014/main" id="{C252E4F0-E2B5-4F5B-8ABF-CA36E03EE7F6}"/>
              </a:ext>
            </a:extLst>
          </p:cNvPr>
          <p:cNvSpPr/>
          <p:nvPr/>
        </p:nvSpPr>
        <p:spPr>
          <a:xfrm>
            <a:off x="2185601" y="2565853"/>
            <a:ext cx="2287544" cy="14868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600" dirty="0">
              <a:solidFill>
                <a:schemeClr val="accent6"/>
              </a:solidFill>
            </a:endParaRPr>
          </a:p>
        </p:txBody>
      </p:sp>
      <p:sp>
        <p:nvSpPr>
          <p:cNvPr id="6" name="AAI">
            <a:extLst>
              <a:ext uri="{FF2B5EF4-FFF2-40B4-BE49-F238E27FC236}">
                <a16:creationId xmlns:a16="http://schemas.microsoft.com/office/drawing/2014/main" id="{AB3F6666-AF16-4C2F-B535-3F28E9486068}"/>
              </a:ext>
            </a:extLst>
          </p:cNvPr>
          <p:cNvSpPr/>
          <p:nvPr/>
        </p:nvSpPr>
        <p:spPr>
          <a:xfrm>
            <a:off x="7802857" y="2648554"/>
            <a:ext cx="2194012" cy="1321489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600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CCAC0-593A-4952-B031-8049E750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SAML - Web Browser SSO Profile</a:t>
            </a:r>
            <a:endParaRPr lang="hr-HR" dirty="0"/>
          </a:p>
        </p:txBody>
      </p:sp>
      <p:sp>
        <p:nvSpPr>
          <p:cNvPr id="26" name="3. HTTP 2">
            <a:extLst>
              <a:ext uri="{FF2B5EF4-FFF2-40B4-BE49-F238E27FC236}">
                <a16:creationId xmlns:a16="http://schemas.microsoft.com/office/drawing/2014/main" id="{9C1CBDFA-5264-483E-880A-8A86DC331F6A}"/>
              </a:ext>
            </a:extLst>
          </p:cNvPr>
          <p:cNvSpPr txBox="1"/>
          <p:nvPr/>
        </p:nvSpPr>
        <p:spPr>
          <a:xfrm>
            <a:off x="7759995" y="4321775"/>
            <a:ext cx="35938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/>
              <a:t>POST {</a:t>
            </a:r>
            <a:r>
              <a:rPr lang="en-US" sz="1200"/>
              <a:t>ACS</a:t>
            </a:r>
            <a:r>
              <a:rPr lang="hr-HR" sz="1200"/>
              <a:t> Endpoint} HTTP/1.1</a:t>
            </a:r>
          </a:p>
          <a:p>
            <a:r>
              <a:rPr lang="hr-HR" sz="1200"/>
              <a:t>Host: neka-usluga.hr</a:t>
            </a:r>
            <a:endParaRPr lang="en-US" sz="1200"/>
          </a:p>
          <a:p>
            <a:r>
              <a:rPr lang="hr-HR" sz="1200"/>
              <a:t>Content-Type: application/x-www-form-urlencoded</a:t>
            </a:r>
            <a:br>
              <a:rPr lang="en-US" sz="1200"/>
            </a:br>
            <a:br>
              <a:rPr lang="en-US" sz="1200"/>
            </a:br>
            <a:r>
              <a:rPr lang="en-US" sz="1200"/>
              <a:t>SAMLResponse=hbWx….wOlJlc3B </a:t>
            </a:r>
          </a:p>
          <a:p>
            <a:r>
              <a:rPr lang="en-US" sz="1200"/>
              <a:t>RelayState=</a:t>
            </a:r>
            <a:r>
              <a:rPr lang="hr-HR" sz="1200"/>
              <a:t>https://neka-usluga.hr/</a:t>
            </a:r>
            <a:r>
              <a:rPr lang="en-US" sz="1200"/>
              <a:t>acs</a:t>
            </a:r>
            <a:br>
              <a:rPr lang="en-US" sz="1200"/>
            </a:br>
            <a:endParaRPr lang="hr-HR" sz="1200" dirty="0"/>
          </a:p>
        </p:txBody>
      </p:sp>
      <p:sp>
        <p:nvSpPr>
          <p:cNvPr id="23" name="3.Text arrow">
            <a:extLst>
              <a:ext uri="{FF2B5EF4-FFF2-40B4-BE49-F238E27FC236}">
                <a16:creationId xmlns:a16="http://schemas.microsoft.com/office/drawing/2014/main" id="{9C449E1F-B5D9-452F-A3D8-12E23594A4C1}"/>
              </a:ext>
            </a:extLst>
          </p:cNvPr>
          <p:cNvSpPr txBox="1"/>
          <p:nvPr/>
        </p:nvSpPr>
        <p:spPr>
          <a:xfrm>
            <a:off x="4561808" y="2827379"/>
            <a:ext cx="3350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/>
              <a:t>Odgovor sa krajnje točke</a:t>
            </a:r>
            <a:r>
              <a:rPr lang="en-US" sz="1200"/>
              <a:t> za SSO autentikaciju</a:t>
            </a:r>
            <a:endParaRPr lang="hr-HR" sz="1200" dirty="0"/>
          </a:p>
        </p:txBody>
      </p:sp>
      <p:cxnSp>
        <p:nvCxnSpPr>
          <p:cNvPr id="22" name="3. Arrow &lt;">
            <a:extLst>
              <a:ext uri="{FF2B5EF4-FFF2-40B4-BE49-F238E27FC236}">
                <a16:creationId xmlns:a16="http://schemas.microsoft.com/office/drawing/2014/main" id="{56E8B386-F3A2-44FD-A746-C9571EBD6F71}"/>
              </a:ext>
            </a:extLst>
          </p:cNvPr>
          <p:cNvCxnSpPr>
            <a:cxnSpLocks/>
          </p:cNvCxnSpPr>
          <p:nvPr/>
        </p:nvCxnSpPr>
        <p:spPr>
          <a:xfrm flipH="1">
            <a:off x="4685642" y="3174783"/>
            <a:ext cx="3092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2. SSO Login">
            <a:extLst>
              <a:ext uri="{FF2B5EF4-FFF2-40B4-BE49-F238E27FC236}">
                <a16:creationId xmlns:a16="http://schemas.microsoft.com/office/drawing/2014/main" id="{E5019E07-6CE0-41D1-BDF8-49136F275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8"/>
          <a:stretch/>
        </p:blipFill>
        <p:spPr>
          <a:xfrm>
            <a:off x="8334709" y="2827379"/>
            <a:ext cx="975360" cy="822181"/>
          </a:xfrm>
          <a:prstGeom prst="rect">
            <a:avLst/>
          </a:prstGeom>
        </p:spPr>
      </p:pic>
      <p:sp>
        <p:nvSpPr>
          <p:cNvPr id="13" name="2. HTTP">
            <a:extLst>
              <a:ext uri="{FF2B5EF4-FFF2-40B4-BE49-F238E27FC236}">
                <a16:creationId xmlns:a16="http://schemas.microsoft.com/office/drawing/2014/main" id="{1D0036F8-911B-479C-8AF0-2CADD2786BAC}"/>
              </a:ext>
            </a:extLst>
          </p:cNvPr>
          <p:cNvSpPr txBox="1"/>
          <p:nvPr/>
        </p:nvSpPr>
        <p:spPr>
          <a:xfrm>
            <a:off x="7777714" y="4321775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HTTP/1.1 302 </a:t>
            </a:r>
            <a:r>
              <a:rPr lang="hr-HR" sz="1200" dirty="0" err="1"/>
              <a:t>Found</a:t>
            </a:r>
            <a:endParaRPr lang="hr-HR" sz="1200" dirty="0"/>
          </a:p>
          <a:p>
            <a:r>
              <a:rPr lang="hr-HR" sz="1200" dirty="0"/>
              <a:t>Set-</a:t>
            </a:r>
            <a:r>
              <a:rPr lang="hr-HR" sz="1200" dirty="0" err="1"/>
              <a:t>Cookie</a:t>
            </a:r>
            <a:r>
              <a:rPr lang="hr-HR" sz="1200" dirty="0"/>
              <a:t>: </a:t>
            </a:r>
            <a:r>
              <a:rPr lang="hr-HR" sz="1200" dirty="0" err="1"/>
              <a:t>ssoID</a:t>
            </a:r>
            <a:r>
              <a:rPr lang="hr-HR" sz="1200" dirty="0"/>
              <a:t>=abc123; {…}</a:t>
            </a:r>
          </a:p>
          <a:p>
            <a:r>
              <a:rPr lang="hr-HR" sz="1200" dirty="0" err="1"/>
              <a:t>Location</a:t>
            </a:r>
            <a:r>
              <a:rPr lang="hr-HR" sz="1200" dirty="0"/>
              <a:t>: {Login </a:t>
            </a:r>
            <a:r>
              <a:rPr lang="hr-HR" sz="1200" dirty="0" err="1"/>
              <a:t>Endpoint</a:t>
            </a:r>
            <a:r>
              <a:rPr lang="hr-HR" sz="1200" dirty="0"/>
              <a:t>}</a:t>
            </a:r>
          </a:p>
        </p:txBody>
      </p:sp>
      <p:cxnSp>
        <p:nvCxnSpPr>
          <p:cNvPr id="15" name="2. Arrow &gt;">
            <a:extLst>
              <a:ext uri="{FF2B5EF4-FFF2-40B4-BE49-F238E27FC236}">
                <a16:creationId xmlns:a16="http://schemas.microsoft.com/office/drawing/2014/main" id="{8B446128-1283-4EA8-8E90-0C7E74350489}"/>
              </a:ext>
            </a:extLst>
          </p:cNvPr>
          <p:cNvCxnSpPr>
            <a:cxnSpLocks/>
          </p:cNvCxnSpPr>
          <p:nvPr/>
        </p:nvCxnSpPr>
        <p:spPr>
          <a:xfrm>
            <a:off x="8745501" y="2154393"/>
            <a:ext cx="0" cy="41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. Arrow &gt;">
            <a:extLst>
              <a:ext uri="{FF2B5EF4-FFF2-40B4-BE49-F238E27FC236}">
                <a16:creationId xmlns:a16="http://schemas.microsoft.com/office/drawing/2014/main" id="{4888B3EA-659B-40B5-85D7-6EA4F77212F7}"/>
              </a:ext>
            </a:extLst>
          </p:cNvPr>
          <p:cNvCxnSpPr>
            <a:cxnSpLocks/>
          </p:cNvCxnSpPr>
          <p:nvPr/>
        </p:nvCxnSpPr>
        <p:spPr>
          <a:xfrm flipV="1">
            <a:off x="8904768" y="2154391"/>
            <a:ext cx="0" cy="41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Kreiranje sjednice">
            <a:extLst>
              <a:ext uri="{FF2B5EF4-FFF2-40B4-BE49-F238E27FC236}">
                <a16:creationId xmlns:a16="http://schemas.microsoft.com/office/drawing/2014/main" id="{66EF023F-7F7D-492F-8307-8123538CEF91}"/>
              </a:ext>
            </a:extLst>
          </p:cNvPr>
          <p:cNvSpPr txBox="1"/>
          <p:nvPr/>
        </p:nvSpPr>
        <p:spPr>
          <a:xfrm>
            <a:off x="8104779" y="1620600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dirty="0"/>
              <a:t>Kreiranje sjednice, </a:t>
            </a:r>
          </a:p>
          <a:p>
            <a:pPr algn="ctr"/>
            <a:r>
              <a:rPr lang="hr-HR" sz="1200" dirty="0"/>
              <a:t>prijava korisnika</a:t>
            </a:r>
          </a:p>
        </p:txBody>
      </p:sp>
      <p:sp>
        <p:nvSpPr>
          <p:cNvPr id="7" name="1. HTTP">
            <a:extLst>
              <a:ext uri="{FF2B5EF4-FFF2-40B4-BE49-F238E27FC236}">
                <a16:creationId xmlns:a16="http://schemas.microsoft.com/office/drawing/2014/main" id="{04A5E801-E821-480D-AE82-15C454787D5D}"/>
              </a:ext>
            </a:extLst>
          </p:cNvPr>
          <p:cNvSpPr txBox="1"/>
          <p:nvPr/>
        </p:nvSpPr>
        <p:spPr>
          <a:xfrm>
            <a:off x="2272247" y="4321775"/>
            <a:ext cx="3015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/>
              <a:t>GET {</a:t>
            </a:r>
            <a:r>
              <a:rPr lang="en-US" sz="1200"/>
              <a:t>SSO Service</a:t>
            </a:r>
            <a:r>
              <a:rPr lang="hr-HR" sz="1200"/>
              <a:t> </a:t>
            </a:r>
            <a:r>
              <a:rPr lang="hr-HR" sz="1200" dirty="0" err="1"/>
              <a:t>Endpoint</a:t>
            </a:r>
            <a:r>
              <a:rPr lang="hr-HR" sz="1200" dirty="0"/>
              <a:t>}</a:t>
            </a:r>
          </a:p>
          <a:p>
            <a:r>
              <a:rPr lang="hr-HR" sz="1200"/>
              <a:t>  ?SAMLRequest=</a:t>
            </a:r>
            <a:r>
              <a:rPr lang="en-US" sz="1200"/>
              <a:t>249IjI…uMCIgS</a:t>
            </a:r>
          </a:p>
          <a:p>
            <a:r>
              <a:rPr lang="hr-HR" sz="1200"/>
              <a:t>  &amp;RelayState=https://neka-usluga.hr/</a:t>
            </a:r>
            <a:r>
              <a:rPr lang="en-US" sz="1200"/>
              <a:t>acs</a:t>
            </a:r>
            <a:endParaRPr lang="hr-HR" sz="1200" dirty="0"/>
          </a:p>
          <a:p>
            <a:r>
              <a:rPr lang="hr-HR" sz="1200"/>
              <a:t>HTTP</a:t>
            </a:r>
            <a:r>
              <a:rPr lang="hr-HR" sz="1200" dirty="0"/>
              <a:t>/1.1</a:t>
            </a:r>
          </a:p>
          <a:p>
            <a:r>
              <a:rPr lang="hr-HR" sz="1200" dirty="0" err="1"/>
              <a:t>Host</a:t>
            </a:r>
            <a:r>
              <a:rPr lang="hr-HR" sz="1200"/>
              <a:t>: {</a:t>
            </a:r>
            <a:r>
              <a:rPr lang="en-US" sz="1200"/>
              <a:t>SSO</a:t>
            </a:r>
            <a:r>
              <a:rPr lang="hr-HR" sz="1200"/>
              <a:t> </a:t>
            </a:r>
            <a:r>
              <a:rPr lang="hr-HR" sz="1200" dirty="0"/>
              <a:t>Server}</a:t>
            </a:r>
          </a:p>
        </p:txBody>
      </p:sp>
      <p:cxnSp>
        <p:nvCxnSpPr>
          <p:cNvPr id="8" name="1. Arrow &gt;">
            <a:extLst>
              <a:ext uri="{FF2B5EF4-FFF2-40B4-BE49-F238E27FC236}">
                <a16:creationId xmlns:a16="http://schemas.microsoft.com/office/drawing/2014/main" id="{E521095D-FD64-466D-A8BE-909270D12C23}"/>
              </a:ext>
            </a:extLst>
          </p:cNvPr>
          <p:cNvCxnSpPr>
            <a:cxnSpLocks/>
          </p:cNvCxnSpPr>
          <p:nvPr/>
        </p:nvCxnSpPr>
        <p:spPr>
          <a:xfrm flipV="1">
            <a:off x="4682701" y="3180276"/>
            <a:ext cx="30377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. Arrow SSO Zahtjev text">
            <a:extLst>
              <a:ext uri="{FF2B5EF4-FFF2-40B4-BE49-F238E27FC236}">
                <a16:creationId xmlns:a16="http://schemas.microsoft.com/office/drawing/2014/main" id="{4A86D22E-EAD6-4972-BAF6-8CF32259266A}"/>
              </a:ext>
            </a:extLst>
          </p:cNvPr>
          <p:cNvSpPr txBox="1"/>
          <p:nvPr/>
        </p:nvSpPr>
        <p:spPr>
          <a:xfrm>
            <a:off x="4600280" y="2827379"/>
            <a:ext cx="3273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/>
              <a:t>Zahtjev na krajnju točku</a:t>
            </a:r>
            <a:r>
              <a:rPr lang="en-US" sz="1200"/>
              <a:t> za SSO autentikaciju</a:t>
            </a:r>
            <a:endParaRPr lang="hr-HR" sz="1200" dirty="0"/>
          </a:p>
        </p:txBody>
      </p:sp>
      <p:pic>
        <p:nvPicPr>
          <p:cNvPr id="4" name="Browser" descr="Browser window">
            <a:extLst>
              <a:ext uri="{FF2B5EF4-FFF2-40B4-BE49-F238E27FC236}">
                <a16:creationId xmlns:a16="http://schemas.microsoft.com/office/drawing/2014/main" id="{1F267E9D-ACEE-4B8C-91B2-7E99DE3FB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2247" y="2206737"/>
            <a:ext cx="1936092" cy="19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46419 0.0016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3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40951 -0.0050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19 0.00162 L -0.00521 2.59259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7" y="-9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47057 2.22222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3" grpId="0"/>
      <p:bldP spid="23" grpId="1"/>
      <p:bldP spid="13" grpId="0"/>
      <p:bldP spid="13" grpId="1"/>
      <p:bldP spid="19" grpId="0"/>
      <p:bldP spid="19" grpId="1"/>
      <p:bldP spid="7" grpId="0"/>
      <p:bldP spid="7" grpId="1"/>
      <p:bldP spid="7" grpId="2"/>
      <p:bldP spid="10" grpId="0"/>
      <p:bldP spid="1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E391-A0FD-4165-A868-71F43D6B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SAML Response, Assertion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9CCC4-197B-4BF7-B376-138E3820A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/>
              <a:t>Sadrži tvrdnje o autentikacijskom događaju, identifikator korisnika i ostale tvrdnje o korisniku</a:t>
            </a:r>
          </a:p>
          <a:p>
            <a:r>
              <a:rPr lang="en-US" sz="8000"/>
              <a:t>XML, Base64 (URL) encoded</a:t>
            </a:r>
          </a:p>
          <a:p>
            <a:r>
              <a:rPr lang="en-US" sz="8000"/>
              <a:t>Primjer:</a:t>
            </a:r>
          </a:p>
          <a:p>
            <a:pPr lvl="1"/>
            <a:r>
              <a:rPr lang="hr-HR"/>
              <a:t>PHNhbWxwOlJlc3BvbnNlIHhtbG5zOnNhbWxwPSJ1cm46b2FzaXM6bmFtZXM6dGM6U0FNTDoyLjA6cHJvdG9jb2wiIHhtbG5zOnNhbWw9InVybjpvYXNpczpuYW1lczp0YzpTQU1MOjIuMDphc3NlcnRpb24iIElEPSJfYzE4YWE4N2RlYWEwNDc5Yjg1ODJkMTUxN2I0NzdiZDVkMjc1YzJkNDQ0IiBWZXJzaW9uPSIyLjAiIElzc3VlSW5zdGFudD0iMjAyNS0wMy0xNlQxODozNjoxMVoiIERlc3RpbmF0aW9uPSJodHRwczovL3d3dy5hYWllZHUuaHIvc2ltcGxlc2FtbC9tb2R1bGUucGhwL3NhbWwvc3Avc2FtbDItYWNzLnBocC9kZWZhdWx0LXNwIiBJblJlc3BvbnNlVG89Il83ZDJmMDM0NDk1NTEzNDBiMjYyODFlOGJlNmRmMDU2ZmYzYjkyOWY1OTUiPjxzYW1sOklzc3Vlcj5odHRwczovL2xvZ2luLmFhaWVkdS5oci9zc28vc2FtbDIvaWRwL21ldGFkYXRhLnBocDwvc2FtbDpJc3N1ZXI+PHNhbWxwOlN0YXR1cz48c2FtbHA6U3RhdHVzQ29kZSBWYWx1ZT0idXJuOm9hc2lzOm5hbWVzOnRjOlNBTUw6Mi4wOnN0YXR1czpTdWNjZXNzIi8+PC9zYW1scDpTdGF0dXM+PHNhbWw6QXNzZXJ0aW9uIHhtbG5zOnhzaT0iaHR0cDovL3d3dy53My5vcmcvMjAwMS9YTUxTY2hlbWEtaW5zdGFuY2UiIHhtbG5zOnhzPSJodHRwOi8vd3d3LnczLm9yZy8yMDAxL1hNTFNjaGVtYSIgSUQ9Il9kNzViNjhjMjc1OTk0ZWRiYmI4ZDZlOTZiYjIxN2E0ZmY2YTUzZWM4MDMiIFZlcnNpb249IjIuMCIgSXNzdWVJbnN0YW50PSIyMDI1LTAzLTE2VDE4OjM2OjExWiI+PHNhbWw6SXNzdWVyPmh0dHBzOi8vbG9naW4uYWFpZWR1LmhyL3Nzby9zYW1sMi9pZHAvbWV0YWRhdGEucGhwPC9zYW1sOklzc3Vlcj48ZHM6U2lnbmF0dXJlIHhtbG5zOmRzPSJodHRwOi8vd3d3LnczLm9yZy8yMDAwLzA5L3htbGRzaWcjIj4KICA8ZHM6U2lnbmVkSW5mbz48ZHM6Q2Fub25pY2FsaXphdGlvbk1ldGhvZCBBbGdvcml0aG09Imh0dHA6Ly93d3cudzMub3JnLzIwMDEvMTAveG1sLWV4Yy1jMTRuIyIvPgogICAgPGRzOlNpZ25hdHVyZU1ldGhvZCBBbGdvcml0aG09Imh0dHA6Ly93d3cudzMub3JnLzIwMDEvMDQveG1sZHNpZy1tb3JlI3JzYS1zaGEyNTYiLz4KICA8ZHM6UmVmZXJlbmNlIFVSST0iI19kNzViNjhjMjc1OTk0ZWRiYmI4ZDZlOTZiYjIxN2E0ZmY2YTUzZWM4MDMiPjxkczpUcmFuc2Zvcm1zPjxkczpUcmFuc2Zvcm0gQWxnb3JpdGhtPSJodHRwOi8vd3d3LnczLm9yZy8yMDAwLzA5L3htbGRzaWcjZW52ZWxvcGVkLXNpZ25hdHVyZSIvPjxkczpUcmFuc2Zvcm0gQWxnb3JpdGhtPSJodHRwOi8vd3d3LnczLm9yZy8yMDAxLzEwL3htbC1leGMtYzE0biMiLz48L2RzOlRyYW5zZm9ybXM+PGRzOkRpZ2VzdE1ldGhvZCBBbGdvcml0aG09Imh0dHA6Ly93d3cudzMub3JnLzIwMDEvMDQveG1sZW5jI3NoYTI1NiIvPjxkczpEaWdlc3RWYWx1ZT5hT25CTlhKMGxPUjZpbURoSE56Z2ZJMGtjS3p1OFVSOVVhZUorYzQ3YVRJPTwvZHM6RGlnZXN0VmFsdWU+PC9kczpSZWZlcmVuY2U+PC9kczpTaWduZWRJbmZvPjxkczpTaWduYXR1cmVWYWx1ZT5kak9YMlNNRllYdWhpWEpDUlc5eEtsN0pBYkdnNm1udDBuNmpSSEpDSFVmQS9zVnFFa1I4TnAvd3NSbmszRnkyYzBJdGZFSXdnbmlKczc4R05vOEhzQjVkT1E3ZkFKY2ptbDFhMmxnYSt2QVNYUHZjWm9aQTZSelVFK01DUmdMY1VXR1lpdXdmRmpmNzN4SWQvRm9xbUF4SFJLTy9LQ3RxRG5YWjA0RWJoeUEvZ1NRUjloRS9OdmVHNDg4emp4N2loN1JVY2pCN01WZy9NN08vYkZNdGRVQlNsckJCamtaMmpFSE82OTlOd1lnQkk0MCtoUXJ3aU1YdXphdE41S29LNzJMd1JZMldES1F6d1RqdFowQll5eXNnTEk2MDRYbFFKUFJCa25iMlZ4a0hHby9HbzNYUWxvOEd0czAySVJHbkM4QUJMWGhDeVRhL1JpbUxKWkZLN052NnFta1Z3M0xiNG1hL05wSzFkY0dVUUpoRjhWclhxMHlBQUZZTE5XRGtiRXdSZzhXZktJVlBsTEVRbUxxSExoSUVWVGk1VUEvQ21vSXc5eG5ibUwxRnlKZ0dzK3pPLzVjZlJLMVJXWVVZQy95TVlPMHFkZGx2dGIxY3NWVSt3US9TSjk0S00xaGp4ZUhwQXU5QUdQQ08xOVJ5YzY2WVd6dFVSRUZaeXhQNTwvZHM6U2lnbmF0dXJlVmFsdWU+CjxkczpLZXlJbmZvPjxkczpYNTA5RGF0YT48ZHM6WDUwOUNlcnRpZmljYXRlPk1JSUU4VENDQTFtZ0F3SUJBZ0lVSG1pTlFMeVVKYmw5Y3dxTTZsSmtLZkh6VE1jd0RRWUpLb1pJaHZjTkFRRUxCUUF3Z1ljeEN6QUpCZ05WQkFZVEFraFNNUTh3RFFZRFZRUUlEQVphWVdkeVpXSXhEekFOQmdOVkJBY01CbHBoWjNKbFlqRVNNQkFHQTFVRUNnd0pRVUZKUUVWa2RVaHlNUXd3Q2dZRFZRUUxEQU5CUVVreEdEQVdCZ05WQkFNTUQyeHZaMmx1TG1GaGFXVmtkUzVvY2pFYU1CZ0dDU3FHU0liM0RRRUpBUllMWVdGcFFITnlZMlV1YUhJd0hoY05Nak13TlRBeU1EWTFPREE0V2hjTk16TXdOVEF4TURZMU9EQTRXakNCaHpFTE1Ba0dBMVVFQmhNQ1NGSXhEekFOQmdOVkJBZ01CbHBoWjNKbFlqRVBNQTBHQTFVRUJ3d0dXbUZuY21WaU1SSXdFQVlEVlFRS0RBbEJRVWxBUldSMVNISXhEREFLQmdOVkJBc01BMEZCU1RFWU1CWUdBMVVFQXd3UGJHOW5hVzR1WVdGcFpXUjFMbWh5TVJvd0dBWUpLb1pJaHZjTkFRa0JGZ3RoWVdsQWMzSmpaUzVvY2pDQ0FhSXdEUVlKS29aSWh2Y05BUUVCQlFBRGdnR1BBRENDQVlvQ2dnR0JBTXNLRkI2TnAyb0JHcTRUUzBMNVJLbTNzdklGV0hZMDI5bm1Cd1RYd1BHb3B0ZkoxSkV3OW9ZS1dUVGFCdTI0YlpwMmZmT3ZPOTAvZ3ZOTzA4V2czcEpjbjk1ZDVOQ0VZMTNYTm9nQ1UvSm1IK0RmVU1WU0ZTdXp4Y0lwaFhkNHhPYWhSQlFZUkh5dEdoVjE0bWpBajRxclFZY2VDNUVLTTlFU0FpSmtMZHJxN3JjQy96djNYTDAzMjlwZjZPc21SS3VXdjNPWW52R0pxa1o2UjdBcmhSRUpibmNuVGJTQmNYTi8vK2NERlJvZzJHWlBmY0RRVS82N3d0Y0ZNV1FRMlFJOFUvN2NuTGp6VFZ6NERvWGRzbHRpaEttVlZwdEpLenRwcTZzeDA1S1NGVnlId0RWeWVYc1VJNzBUOTZIQVBUckFyTTFYMFRrUGQ3Q2p4WWIxN3RyVlpMN3ZEc1FEblZuSGkvMk50YVp4SWxEZFc0WjhzNUVHM1hJYzZ2dWdIc2hHQUZMaVpQbWd1TldFUzVOVHJVNGF3T0w5M3ZLejVmTnE0QlEyS3EyUjFuWUNoQWRMQ0RMVCtIWWp6SHdCSWxiSHRGL2dIa3BMaDk4UTFhZW1RcjFwWDRUTGxPRkNjUDMyV1JJMnRSL1lodGp2NVNpQW14cUJzRXZldVdHclR3SURBUUFCbzFNd1VUQWRCZ05WSFE0RUZnUVUyaTZWaXFxWVhNUFU0MHNhNFNzaTJaMHhHVmt3SHdZRFZSMGpCQmd3Rm9BVTJpNlZpcXFZWE1QVTQwc2E0U3NpMloweEdWa3dEd1lEVlIwVEFRSC9CQVV3QXdFQi96QU5CZ2txaGtpRzl3MEJBUXNGQUFPQ0FZRUFBL0gwRDhpbzNLOTdrUmZ4MWs5Tm4wUG9zeGJYb3VDQnRQRHgwSmFXUzNxYXFmV3dWUUJ1czUxNE1uZHJBWlF1RjNoVFFvRHZXRURmUWNIWlhUSjkyM2RKc2Rka0I2b1B5RWRtNG4za25yYUoyWlF5NjIvRmttNjB0MGUyZnNqYUVoQ3JXUDhGNjZQTnRWcUxQYWR4TTFybkRGQjhhR2d3eWludkVpRGl5Snp3VVB6L0JBb00ybm1WM2RTdEFuSUJPNSswRnZQUURvWE1JOS9YQ1Baa2E5QWpSclNNQ1NJRWF1YS9nTEdpZTJqTU9pUGZSeFJyVXZacDV0QzZ6SFp3bFFHTFdjUlh0Wm1heTJSanRDd2RBV3AwT0dSTWV3Z1MzS2pDKzQvUjZsN3pOU2QzZE85RmJUNFlvS2NpQnBpczJhdFJBK3lMTWdhQzd1bENYVjhLK21MQS9jbE5QVmhpbkhkb0c0NjdKOEt4WUJnbmtaR0Zza3JCcit6NURJTGFiNXN5anhKcDU2NHR0czE1NDRkV2dwWTBvUXh4RkduU1NScU1IWlZKTFJncXc1R0U1bnQwVWZVcnFYNVlRUUdJd3oycWxkclAvZVl2TFJaU0pNOEdMRGxXVVNRTEwzOHZuS1ljUDlRa2xtRm9MYmUwdDFNbmt6M0JNS3JlZTE2ZTwvZHM6WDUwOUNlcnRpZmljYXRlPjwvZHM6WDUwOURhdGE+PC9kczpLZXlJbmZvPjwvZHM6U2lnbmF0dXJlPjxzYW1sOlN1YmplY3Q+PHNhbWw6TmFtZUlEIE5hbWVRdWFsaWZpZXI9Imh0dHBzOi8vbG9naW4uYWFpZWR1LmhyL3Nzby9zYW1sMi9pZHAvbWV0YWRhdGEucGhwIiBTUE5hbWVRdWFsaWZpZXI9Imh0dHBzOi8vd3d3LmFhaWVkdS5oci9zaW1wbGVzYW1sL21vZHVsZS5waHAvc2FtbC9zcC9tZXRhZGF0YS5waHAvZGVmYXVsdC1zcCIgRm9ybWF0PSJ1cm46b2FzaXM6bmFtZXM6dGM6U0FNTDoyLjA6bmFtZWlkLWZvcm1hdDpwZXJzaXN0ZW50Ij5lYjk3YmZhMTYwNWJlNDRhNTBhN2NlZTJlYmQ1OTJlYTwvc2FtbDpOYW1lSUQ+PHNhbWw6U3ViamVjdENvbmZpcm1hdGlvbiBNZXRob2Q9InVybjpvYXNpczpuYW1lczp0YzpTQU1MOjIuMDpjbTpiZWFyZXIiPjxzYW1sOlN1YmplY3RDb25maXJtYXRpb25EYXRhIE5vdE9uT3JBZnRlcj0iMjAyNS0wMy0xNlQxODo0MToxMVoiIFJlY2lwaWVudD0iaHR0cHM6Ly93d3cuYWFpZWR1LmhyL3NpbXBsZXNhbWwvbW9kdWxlLnBocC9zYW1sL3NwL3NhbWwyLWFjcy5waHAvZGVmYXVsdC1zcCIgSW5SZXNwb25zZVRvPSJfN2QyZjAzNDQ5NTUxMzQwYjI2MjgxZThiZTZkZjA1NmZmM2I5MjlmNTk1Ii8+PC9zYW1sOlN1YmplY3RDb25maXJtYXRpb24+PC9zYW1sOlN1YmplY3Q+PHNhbWw6Q29uZGl0aW9ucyBOb3RCZWZvcmU9IjIwMjUtMDMtMTZUMTg6MzU6NDFaIiBOb3RPbk9yQWZ0ZXI9IjIwMjUtMDMtMTZUMTg6NDE6MTFaIj48c2FtbDpBdWRpZW5jZVJlc3RyaWN0aW9uPjxzYW1sOkF1ZGllbmNlPmh0dHBzOi8vd3d3LmFhaWVkdS5oci9zaW1wbGVzYW1sL21vZHVsZS5waHAvc2FtbC9zcC9tZXRhZGF0YS5waHAvZGVmYXVsdC1zcDwvc2FtbDpBdWRpZW5jZT48L3NhbWw6QXVkaWVuY2VSZXN0cmljdGlvbj48L3NhbWw6Q29uZGl0aW9ucz48c2FtbDpBdXRoblN0YXRlbWVudCBBdXRobkluc3RhbnQ9IjIwMjUtMDMtMTZUMTg6MzY6MTFaIiBTZXNzaW9uTm90T25PckFmdGVyPSIyMDI1LTAzLTE3VDAyOjM2OjExWiIgU2Vzc2lvbkluZGV4PSJfZGEzY2U4ODhhYWEwODkwMDI5ZTZhZmMwOGViYWYwMmQ1OTM0OGQ4ZjVhIj48c2FtbDpBdXRobkNvbnRleHQ+PHNhbWw6QXV0aG5Db250ZXh0Q2xhc3NSZWY+dXJuOm9hc2lzOm5hbWVzOnRjOlNBTUw6Mi4wOmFjOmNsYXNzZXM6UGFzc3dvcmRQcm90ZWN0ZWRUcmFuc3BvcnQ8L3NhbWw6QXV0aG5Db250ZXh0Q2xhc3NSZWY+PC9zYW1sOkF1dGhuQ29udGV4dD48L3NhbWw6QXV0aG5TdGF0ZW1lbnQ+PHNhbWw6QXR0cmlidXRlU3RhdGVtZW50PjxzYW1sOkF0dHJpYnV0ZSBOYW1lPSJockVkdVBlcnNvbkhvbWVPcmciIE5hbWVGb3JtYXQ9InVybjpvYXNpczpuYW1lczp0YzpTQU1MOjIuMDphdHRybmFtZS1mb3JtYXQ6YmFzaWMiPjxzYW1sOkF0dHJpYnV0ZVZhbHVlIHhzaTp0eXBlPSJ4czpzdHJpbmciPnNyY2UuaHI8L3NhbWw6QXR0cmlidXRlVmFsdWU+PC9zYW1sOkF0dHJpYnV0ZT48c2FtbDpBdHRyaWJ1dGUgTmFtZT0iaHJFZHVQZXJzb25VbmlxdWVJRCIgTmFtZUZvcm1hdD0idXJuOm9hc2lzOm5hbWVzOnRjOlNBTUw6Mi4wOmF0dHJuYW1lLWZvcm1hdDpiYXNpYyI+PHNhbWw6QXR0cmlidXRlVmFsdWUgeHNpOnR5cGU9InhzOnN0cmluZyI+bWl2YW5jaUBzcmNlLmhyPC9zYW1sOkF0dHJpYnV0ZVZhbHVlPjwvc2FtbDpBdHRyaWJ1dGU+PHNhbWw6QXR0cmlidXRlIE5hbWU9ImhyRWR1UGVyc29uUGVyc2lzdGVudElEIiBOYW1lRm9ybWF0PSJ1cm46b2FzaXM6bmFtZXM6dGM6U0FNTDoyLjA6YXR0cm5hbWUtZm9ybWF0OmJhc2ljIj48c2FtbDpBdHRyaWJ1dGVWYWx1ZSB4c2k6dHlwZT0ieHM6c3RyaW5nIj5lYjk3YmZhMTYwNWJlNDRhNTBhN2NlZTJlYmQ1OTJlYTwvc2FtbDpBdHRyaWJ1dGVWYWx1ZT48L3NhbWw6QXR0cmlidXRlPjxzYW1sOkF0dHJpYnV0ZSBOYW1lPSJtYWlsIiBOYW1lRm9ybWF0PSJ1cm46b2FzaXM6bmFtZXM6dGM6U0FNTDoyLjA6YXR0cm5hbWUtZm9ybWF0OmJhc2ljIj48c2FtbDpBdHRyaWJ1dGVWYWx1ZSB4c2k6dHlwZT0ieHM6c3RyaW5nIj5NYXJrby5JdmFuY2ljQHNyY2UuaHI8L3NhbWw6QXR0cmlidXRlVmFsdWU+PHNhbWw6QXR0cmlidXRlVmFsdWUgeHNpOnR5cGU9InhzOnN0cmluZyI+bWl2YW5jaUBzcmNlLmhyPC9zYW1sOkF0dHJpYnV0ZVZhbHVlPjwvc2FtbDpBdHRyaWJ1dGU+PHNhbWw6QXR0cmlidXRlIE5hbWU9ImNuIiBOYW1lRm9ybWF0PSJ1cm46b2FzaXM6bmFtZXM6dGM6U0FNTDoyLjA6YXR0cm5hbWUtZm9ybWF0OmJhc2ljIj48c2FtbDpBdHRyaWJ1dGVWYWx1ZSB4c2k6dHlwZT0ieHM6c3RyaW5nIj5NYXJrbyBJdmFuxI1pxIc8L3NhbWw6QXR0cmlidXRlVmFsdWU+PC9zYW1sOkF0dHJpYnV0ZT48c2FtbDpBdHRyaWJ1dGUgTmFtZT0iaHJFZHVQZXJzb25Sb2xlIiBOYW1lRm9ybWF0PSJ1cm46b2FzaXM6bmFtZXM6dGM6U0FNTDoyLjA6YXR0cm5hbWUtZm9ybWF0OmJhc2ljIj48c2FtbDpBdHRyaWJ1dGVWYWx1ZSB4c2k6dHlwZT0ieHM6c3RyaW5nIj5hZG1pbmlzdHJhdG9yIGltZW5pa2E8L3NhbWw6QXR0cmlidXRlVmFsdWU+PC9zYW1sOkF0dHJpYnV0ZT48c2FtbDpBdHRyaWJ1dGUgTmFtZT0iZ2l2ZW5OYW1lIiBOYW1lRm9ybWF0PSJ1cm46b2FzaXM6bmFtZXM6dGM6U0FNTDoyLjA6YXR0cm5hbWUtZm9ybWF0OmJhc2ljIj48c2FtbDpBdHRyaWJ1dGVWYWx1ZSB4c2k6dHlwZT0ieHM6c3RyaW5nIj5NYXJrbzwvc2FtbDpBdHRyaWJ1dGVWYWx1ZT48L3NhbWw6QXR0cmlidXRlPjxzYW1sOkF0dHJpYnV0ZSBOYW1lPSJzbiIgTmFtZUZvcm1hdD0idXJuOm9hc2lzOm5hbWVzOnRjOlNBTUw6Mi4wOmF0dHJuYW1lLWZvcm1hdDpiYXNpYyI+PHNhbWw6QXR0cmlidXRlVmFsdWUgeHNpOnR5cGU9InhzOnN0cmluZyI+SXZhbsSNacSHPC9zYW1sOkF0dHJpYnV0ZVZhbHVlPjwvc2FtbDpBdHRyaWJ1dGU+PC9zYW1sOkF0dHJpYnV0ZVN0YXRlbWVudD48L3NhbWw6QXNzZXJ0aW9uPjwvc2FtbHA6UmVzcG9uc2U+</a:t>
            </a:r>
          </a:p>
        </p:txBody>
      </p:sp>
    </p:spTree>
    <p:extLst>
      <p:ext uri="{BB962C8B-B14F-4D97-AF65-F5344CB8AC3E}">
        <p14:creationId xmlns:p14="http://schemas.microsoft.com/office/powerpoint/2010/main" val="1917909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17D8-14B5-4CDB-BA2A-69E400EB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Dekodirani SAML Response</a:t>
            </a:r>
            <a:endParaRPr lang="hr-H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544FAA-6A1F-4DDE-985B-62EEFB150A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28416" y="1492910"/>
            <a:ext cx="10265266" cy="50167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samlp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:Response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xmlns: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samlp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="urn:oasis:names:tc:SAML:2.0:protocol“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xmlns: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="urn:oasis:names:tc:SAML:2.0:assertion“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ID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="_c18aa87deaa0479b8582d1517b477bd5d275c2d444"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        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Version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="2.0“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IssueInstant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="2025-03-16T18:36:11Z“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Destination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="https://www.aaiedu.hr/simplesaml/module.php/saml/sp/saml2-acs.php/default-sp"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        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InResponseTo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="_7d2f03449551340b26281e8be6df056ff3b929f595"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:Issuer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&gt;https://login.aaiedu.hr/sso/saml2/idp/metadata.php&lt;/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:Issuer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samlp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:Status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samlp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:StatusCode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Value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="urn:oasis:names:tc:SAML:2.0:status:Success"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/&gt;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samlp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:Status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:Assertion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xmlns: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xsi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="http://www.w3.org/2001/XMLSchema-instance"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xmlns: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xs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="http://www.w3.org/2001/XMLSchema"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ID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="_d75b68c275994edbbb8d6e96bb217a4ff6a53ec803"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            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Version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="2.0“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IssueInstant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="2025-03-16T18:36:11Z"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:Issuer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&gt;https://login.aaiedu.hr/sso/saml2/idp/metadata.php&lt;/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:Issuer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:Signature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xmlns: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="http://www.w3.org/2000/09/xmldsig#"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:SignedInfo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:DigestValue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&gt;aOnBNXJ0lOR6imDhHNzgfI0kcKzu8UR9UaeJ+c47aTI=&lt;/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:DigestValue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:Reference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:SignedInfo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:SignatureValue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&gt;Z0BYyysgLI604XlQJPRBknb2VxkHGo/Bknb2VxkHG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………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Gts02IRGnC8ABLXhCyTa/RimLJZFK7Nv6qmkVw3Lb4ma/NpK1dcG&lt;/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:SignatureValue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ds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:Signature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:Subject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:NameID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NameQualifier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="https://login.aaiedu.hr/sso/saml2/idp/metadata.php"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SPNameQualifier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="https://www.aaiedu.hr/simplesaml/module.php/saml/sp/metadata.php/default-sp"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Format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="urn:oasis:names:tc:SAML:2.0:nameid-format:persistent“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&gt;eb97bfa1605be44a50a7cee2ebd592ea&lt;/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:NameID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:Subject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:Conditions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NotBefore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="2025-03-16T18:35:41Z“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NotOnOrAfter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="2025-03-16T18:41:11Z"  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:AudienceRestriction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:Audience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&gt;https://www.aaiedu.hr/simplesaml/module.php/saml/sp/metadata.php/default-sp&lt;/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:Audience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:AudienceRestriction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:Conditions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:AuthnStatement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AuthnInstant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="2025-03-16T18:36:11Z“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SessionNotOnOrAfter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="2025-03-17T02:36:11Z“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SessionIndex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="_da3ce888aaa0890029e6afc08ebaf02d59348d8f5a"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:AuthnContext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:AuthnContextClassRef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&gt;urn:oasis:names:tc:SAML:2.0:ac:classes:PasswordProtectedTransport&lt;/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:AuthnContextClassRef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:AuthnContext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:AuthnStatement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:AttributeStatement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:Attribute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Name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="hrEduPersonHomeOrg“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NameFormat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="urn:oasis:names:tc:SAML:2.0:attrname-format:basic"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:AttributeValue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xsi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:type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="xs:string"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&gt;srce.hr&lt;/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:AttributeValue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:Attribute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:Attribute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Name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="hrEduPersonUniqueID“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NameFormat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="urn:oasis:names:tc:SAML:2.0:attrname-format:basic"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    &lt;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:AttributeValue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xsi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174AD4"/>
                </a:solidFill>
                <a:effectLst/>
                <a:latin typeface="JetBrains Mono"/>
              </a:rPr>
              <a:t>:type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="xs:string"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&gt;mivanci@srce.hr&lt;/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:AttributeValue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    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:Attribute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:AttributeStatement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:Assertion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&lt;/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samlp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:Response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</a:t>
            </a: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D7065C-77B7-4E21-9DB6-94A11285625E}"/>
              </a:ext>
            </a:extLst>
          </p:cNvPr>
          <p:cNvSpPr/>
          <p:nvPr/>
        </p:nvSpPr>
        <p:spPr>
          <a:xfrm>
            <a:off x="1776845" y="2576945"/>
            <a:ext cx="4319155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334A00-2B11-4A3D-91F4-6B09B4872B24}"/>
              </a:ext>
            </a:extLst>
          </p:cNvPr>
          <p:cNvSpPr/>
          <p:nvPr/>
        </p:nvSpPr>
        <p:spPr>
          <a:xfrm>
            <a:off x="1776846" y="2796862"/>
            <a:ext cx="8638309" cy="5366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94274-46F2-4CD0-A12C-E3454E4CDB59}"/>
              </a:ext>
            </a:extLst>
          </p:cNvPr>
          <p:cNvSpPr/>
          <p:nvPr/>
        </p:nvSpPr>
        <p:spPr>
          <a:xfrm>
            <a:off x="1776845" y="3396683"/>
            <a:ext cx="9825383" cy="6557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27A3CE-C5C8-49A4-A177-98C2C340D2CF}"/>
              </a:ext>
            </a:extLst>
          </p:cNvPr>
          <p:cNvSpPr/>
          <p:nvPr/>
        </p:nvSpPr>
        <p:spPr>
          <a:xfrm>
            <a:off x="1776845" y="3944904"/>
            <a:ext cx="5538355" cy="2682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64637D-1311-4767-8554-2D0C8217B763}"/>
              </a:ext>
            </a:extLst>
          </p:cNvPr>
          <p:cNvSpPr/>
          <p:nvPr/>
        </p:nvSpPr>
        <p:spPr>
          <a:xfrm>
            <a:off x="1929245" y="4097304"/>
            <a:ext cx="9031980" cy="2682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6D5659-F18B-460A-9F44-5304C83C17F9}"/>
              </a:ext>
            </a:extLst>
          </p:cNvPr>
          <p:cNvSpPr/>
          <p:nvPr/>
        </p:nvSpPr>
        <p:spPr>
          <a:xfrm>
            <a:off x="1925117" y="4600676"/>
            <a:ext cx="9140280" cy="1791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2D459C-C6C2-43A3-BE8F-0A108EBF342A}"/>
              </a:ext>
            </a:extLst>
          </p:cNvPr>
          <p:cNvSpPr/>
          <p:nvPr/>
        </p:nvSpPr>
        <p:spPr>
          <a:xfrm>
            <a:off x="1776845" y="4898964"/>
            <a:ext cx="8269980" cy="129349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84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Predavači i tim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Marko Ivančić</a:t>
            </a:r>
            <a:endParaRPr lang="hr-HR"/>
          </a:p>
          <a:p>
            <a:pPr lvl="1"/>
            <a:r>
              <a:rPr lang="hr-HR"/>
              <a:t>zamjenik predstojnika, </a:t>
            </a:r>
            <a:r>
              <a:rPr lang="en-US"/>
              <a:t>razvojni inženjer</a:t>
            </a:r>
          </a:p>
          <a:p>
            <a:pPr lvl="1"/>
            <a:r>
              <a:rPr lang="en-US"/>
              <a:t>u </a:t>
            </a:r>
            <a:r>
              <a:rPr lang="en-US" err="1"/>
              <a:t>Srcu</a:t>
            </a:r>
            <a:r>
              <a:rPr lang="en-US"/>
              <a:t> od 2016. </a:t>
            </a:r>
            <a:r>
              <a:rPr lang="en-US" err="1"/>
              <a:t>godine</a:t>
            </a:r>
            <a:r>
              <a:rPr lang="en-US"/>
              <a:t>, od 2019. </a:t>
            </a:r>
            <a:r>
              <a:rPr lang="en-US" err="1"/>
              <a:t>godine</a:t>
            </a:r>
            <a:r>
              <a:rPr lang="en-US"/>
              <a:t> </a:t>
            </a:r>
            <a:r>
              <a:rPr lang="en-US" err="1"/>
              <a:t>član</a:t>
            </a:r>
            <a:r>
              <a:rPr lang="en-US"/>
              <a:t> AAI@EduHr </a:t>
            </a:r>
            <a:r>
              <a:rPr lang="en-US" err="1"/>
              <a:t>tima</a:t>
            </a:r>
            <a:endParaRPr lang="en-US"/>
          </a:p>
          <a:p>
            <a:r>
              <a:rPr lang="en-US"/>
              <a:t>Matija Lovrić</a:t>
            </a:r>
          </a:p>
          <a:p>
            <a:pPr lvl="1"/>
            <a:r>
              <a:rPr lang="en-US"/>
              <a:t>razvojni inženjer</a:t>
            </a:r>
          </a:p>
          <a:p>
            <a:pPr lvl="1"/>
            <a:r>
              <a:rPr lang="en-US"/>
              <a:t>u Srcu od 2014. godine, član AAI@EduHr tima</a:t>
            </a:r>
          </a:p>
          <a:p>
            <a:pPr lvl="1"/>
            <a:endParaRPr lang="en-US"/>
          </a:p>
          <a:p>
            <a:r>
              <a:rPr lang="en-US"/>
              <a:t>Tim AAI@EduHr: Mijo Đerek (predstojnik), Dubravko Penezić, Dubravka Orešković, Miro Mačinković, Matija Lovrić, Krešimir Mihalj, Marko Ivančić</a:t>
            </a:r>
          </a:p>
        </p:txBody>
      </p:sp>
    </p:spTree>
    <p:extLst>
      <p:ext uri="{BB962C8B-B14F-4D97-AF65-F5344CB8AC3E}">
        <p14:creationId xmlns:p14="http://schemas.microsoft.com/office/powerpoint/2010/main" val="61094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BFD3-2DF6-433F-AECD-07973C30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OIDC primjer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AC220-C755-4C7F-9B3A-77EE8FA77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Registar resursa: </a:t>
            </a:r>
            <a:r>
              <a:rPr lang="en-US">
                <a:hlinkClick r:id="rId2"/>
              </a:rPr>
              <a:t>https://registar.aaiedu.hr</a:t>
            </a:r>
            <a:endParaRPr lang="en-US"/>
          </a:p>
          <a:p>
            <a:endParaRPr lang="en-US"/>
          </a:p>
          <a:p>
            <a:r>
              <a:rPr lang="nn-NO"/>
              <a:t>DEI 2025 SAML OIDC Demo: </a:t>
            </a:r>
            <a:r>
              <a:rPr lang="en-US"/>
              <a:t> </a:t>
            </a:r>
            <a:r>
              <a:rPr lang="en-US">
                <a:hlinkClick r:id="rId3"/>
              </a:rPr>
              <a:t>https://registar.aaiedu.hr/resurs/3811</a:t>
            </a:r>
            <a:endParaRPr lang="en-US"/>
          </a:p>
          <a:p>
            <a:endParaRPr lang="en-US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675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61F7-AA0B-4FDA-AE3B-E448EC32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7EDF3-5799-4CD4-8834-8E6ADE343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3763E-6149-4F51-BEE2-297E34863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16" y="67351"/>
            <a:ext cx="7802064" cy="3429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8F18A-A520-4F5A-881C-B8C58AC85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723" y="2330009"/>
            <a:ext cx="5506218" cy="38772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288EAA-51CA-4C82-93A4-3B9EE8D55A0A}"/>
              </a:ext>
            </a:extLst>
          </p:cNvPr>
          <p:cNvSpPr/>
          <p:nvPr/>
        </p:nvSpPr>
        <p:spPr>
          <a:xfrm>
            <a:off x="1620456" y="1180618"/>
            <a:ext cx="4872941" cy="2777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40BF07-4FD8-4147-A65A-528603C13AB7}"/>
              </a:ext>
            </a:extLst>
          </p:cNvPr>
          <p:cNvSpPr/>
          <p:nvPr/>
        </p:nvSpPr>
        <p:spPr>
          <a:xfrm>
            <a:off x="1626961" y="1458409"/>
            <a:ext cx="5364148" cy="2777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681755-A428-48AE-A69F-9762B2BF8EDD}"/>
              </a:ext>
            </a:extLst>
          </p:cNvPr>
          <p:cNvSpPr/>
          <p:nvPr/>
        </p:nvSpPr>
        <p:spPr>
          <a:xfrm>
            <a:off x="1524557" y="2659579"/>
            <a:ext cx="4315307" cy="76942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DAC6BA-A0A0-4EA6-9938-CFF18390BCBA}"/>
              </a:ext>
            </a:extLst>
          </p:cNvPr>
          <p:cNvSpPr/>
          <p:nvPr/>
        </p:nvSpPr>
        <p:spPr>
          <a:xfrm>
            <a:off x="5839864" y="2255023"/>
            <a:ext cx="5513935" cy="18708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BBA761-4FA7-4A6F-BFE6-61FAABB88E5B}"/>
              </a:ext>
            </a:extLst>
          </p:cNvPr>
          <p:cNvSpPr/>
          <p:nvPr/>
        </p:nvSpPr>
        <p:spPr>
          <a:xfrm>
            <a:off x="5843724" y="4397891"/>
            <a:ext cx="5513935" cy="18708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697DF9-0687-490E-8CA4-B02C1E2C5A8F}"/>
              </a:ext>
            </a:extLst>
          </p:cNvPr>
          <p:cNvSpPr/>
          <p:nvPr/>
        </p:nvSpPr>
        <p:spPr>
          <a:xfrm>
            <a:off x="1620456" y="1742465"/>
            <a:ext cx="5364148" cy="2777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3C9057-1354-4ABF-B344-E20139A8E40B}"/>
              </a:ext>
            </a:extLst>
          </p:cNvPr>
          <p:cNvSpPr/>
          <p:nvPr/>
        </p:nvSpPr>
        <p:spPr>
          <a:xfrm>
            <a:off x="1613951" y="1988515"/>
            <a:ext cx="5364148" cy="2777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9E91-4541-4AFD-BF2A-DCAC0B4B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 metadata</a:t>
            </a:r>
            <a:endParaRPr lang="hr-H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7F4F1D5-E011-4BE0-BF27-9847DF24BA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28416" y="1629133"/>
            <a:ext cx="5017720" cy="39087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"issuer"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"https://fed-lab.aaiedu.hr"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"authorization_endpoint"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"https://fed-lab.aaiedu.hr/sso/module.php/oidc/authorize.php"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"token_endpoint"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"https://fed-lab.aaiedu.hr/sso/module.php/oidc/token.php"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"userinfo_endpoint"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"https://fed-lab.aaiedu.hr/sso/module.php/oidc/userinfo.php"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"end_session_endpoint"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"https://fed-lab.aaiedu.hr/sso/module.php/oidc/logout.php"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"jwks_uri"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"https://fed-lab.aaiedu.hr/sso/module.php/oidc/jwks.php"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"scopes_supported"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[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"openid"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"offline_access"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"profile"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"hrEduPersonUniqueID"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"uid"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"..."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"schacHomeOrganizationType"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],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"response_types_supported"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[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"code"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"token"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"id_token"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"id_token token"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],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…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991653C-384E-42F3-B578-09291D196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308" y="1690688"/>
            <a:ext cx="2720617" cy="39395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</a:t>
            </a:r>
            <a:r>
              <a:rPr lang="en-US" altLang="sr-Latn-RS" sz="1000">
                <a:solidFill>
                  <a:srgbClr val="871094"/>
                </a:solidFill>
                <a:latin typeface="JetBrains Mono"/>
              </a:rPr>
              <a:t>…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871094"/>
                </a:solidFill>
                <a:latin typeface="JetBrains Mono"/>
              </a:rPr>
              <a:t>"subject_types_supported"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: [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  </a:t>
            </a: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"public"</a:t>
            </a:r>
            <a:br>
              <a:rPr lang="sr-Latn-RS" altLang="sr-Latn-RS" sz="1000">
                <a:solidFill>
                  <a:srgbClr val="067D17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],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871094"/>
                </a:solidFill>
                <a:latin typeface="JetBrains Mono"/>
              </a:rPr>
              <a:t>"id_token_signing_alg_values_supported"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: [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  </a:t>
            </a: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"RS256"</a:t>
            </a:r>
            <a:br>
              <a:rPr lang="sr-Latn-RS" altLang="sr-Latn-RS" sz="1000">
                <a:solidFill>
                  <a:srgbClr val="067D17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],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871094"/>
                </a:solidFill>
                <a:latin typeface="JetBrains Mono"/>
              </a:rPr>
              <a:t>"code_challenge_methods_supported"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: [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  </a:t>
            </a: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"plain"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  </a:t>
            </a: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"S256"</a:t>
            </a:r>
            <a:br>
              <a:rPr lang="sr-Latn-RS" altLang="sr-Latn-RS" sz="1000">
                <a:solidFill>
                  <a:srgbClr val="067D17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],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871094"/>
                </a:solidFill>
                <a:latin typeface="JetBrains Mono"/>
              </a:rPr>
              <a:t>"token_endpoint_auth_methods_supported"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: [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  </a:t>
            </a: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"client_secret_post"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  </a:t>
            </a: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"client_secret_basic"</a:t>
            </a:r>
            <a:br>
              <a:rPr lang="sr-Latn-RS" altLang="sr-Latn-RS" sz="1000">
                <a:solidFill>
                  <a:srgbClr val="067D17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],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871094"/>
                </a:solidFill>
                <a:latin typeface="JetBrains Mono"/>
              </a:rPr>
              <a:t>"request_parameter_supported"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000">
                <a:solidFill>
                  <a:srgbClr val="0033B3"/>
                </a:solidFill>
                <a:latin typeface="JetBrains Mono"/>
              </a:rPr>
              <a:t>false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871094"/>
                </a:solidFill>
                <a:latin typeface="JetBrains Mono"/>
              </a:rPr>
              <a:t>"grant_types_supported"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: [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  </a:t>
            </a: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"authorization_code"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  </a:t>
            </a: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"refresh_token"</a:t>
            </a:r>
            <a:br>
              <a:rPr lang="sr-Latn-RS" altLang="sr-Latn-RS" sz="1000">
                <a:solidFill>
                  <a:srgbClr val="067D17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67D17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],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871094"/>
                </a:solidFill>
                <a:latin typeface="JetBrains Mono"/>
              </a:rPr>
              <a:t>"claims_parameter_supported"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000">
                <a:solidFill>
                  <a:srgbClr val="0033B3"/>
                </a:solidFill>
                <a:latin typeface="JetBrains Mono"/>
              </a:rPr>
              <a:t>true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871094"/>
                </a:solidFill>
                <a:latin typeface="JetBrains Mono"/>
              </a:rPr>
              <a:t>"backchannel_logout_supported"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000">
                <a:solidFill>
                  <a:srgbClr val="0033B3"/>
                </a:solidFill>
                <a:latin typeface="JetBrains Mono"/>
              </a:rPr>
              <a:t>true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0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000">
                <a:solidFill>
                  <a:srgbClr val="871094"/>
                </a:solidFill>
                <a:latin typeface="JetBrains Mono"/>
              </a:rPr>
              <a:t>"backchannel_logout_session_supported"</a:t>
            </a: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000">
                <a:solidFill>
                  <a:srgbClr val="0033B3"/>
                </a:solidFill>
                <a:latin typeface="JetBrains Mono"/>
              </a:rPr>
              <a:t>true</a:t>
            </a:r>
            <a:br>
              <a:rPr lang="sr-Latn-RS" altLang="sr-Latn-RS" sz="1000">
                <a:solidFill>
                  <a:srgbClr val="0033B3"/>
                </a:solidFill>
                <a:latin typeface="JetBrains Mono"/>
              </a:rPr>
            </a:br>
            <a:r>
              <a:rPr lang="sr-Latn-RS" altLang="sr-Latn-RS" sz="1000">
                <a:solidFill>
                  <a:srgbClr val="080808"/>
                </a:solidFill>
                <a:latin typeface="JetBrains Mono"/>
              </a:rPr>
              <a:t>}</a:t>
            </a:r>
            <a:endParaRPr lang="sr-Latn-RS" altLang="sr-Latn-R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C5EF54-AE3C-425F-B2CB-A2BE96A479B4}"/>
              </a:ext>
            </a:extLst>
          </p:cNvPr>
          <p:cNvSpPr/>
          <p:nvPr/>
        </p:nvSpPr>
        <p:spPr>
          <a:xfrm>
            <a:off x="1632030" y="1817225"/>
            <a:ext cx="2048719" cy="1851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50F41C-F6C9-4147-A273-AB99BDEFFA44}"/>
              </a:ext>
            </a:extLst>
          </p:cNvPr>
          <p:cNvSpPr/>
          <p:nvPr/>
        </p:nvSpPr>
        <p:spPr>
          <a:xfrm>
            <a:off x="1632030" y="2002420"/>
            <a:ext cx="4826643" cy="1851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E47758-F8FF-4F4E-B414-89E396860C29}"/>
              </a:ext>
            </a:extLst>
          </p:cNvPr>
          <p:cNvSpPr/>
          <p:nvPr/>
        </p:nvSpPr>
        <p:spPr>
          <a:xfrm>
            <a:off x="1632030" y="2152106"/>
            <a:ext cx="4826643" cy="1851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B259-7C41-45CF-AFCF-C84322BE1433}"/>
              </a:ext>
            </a:extLst>
          </p:cNvPr>
          <p:cNvSpPr/>
          <p:nvPr/>
        </p:nvSpPr>
        <p:spPr>
          <a:xfrm>
            <a:off x="1632030" y="2280212"/>
            <a:ext cx="4826643" cy="1851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2C56C-B394-4B3A-AD1F-6B3D9CAD9612}"/>
              </a:ext>
            </a:extLst>
          </p:cNvPr>
          <p:cNvSpPr/>
          <p:nvPr/>
        </p:nvSpPr>
        <p:spPr>
          <a:xfrm>
            <a:off x="1622540" y="2453047"/>
            <a:ext cx="4826643" cy="1851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E1189A-2DEA-4603-822D-60DF4545AEAA}"/>
              </a:ext>
            </a:extLst>
          </p:cNvPr>
          <p:cNvSpPr/>
          <p:nvPr/>
        </p:nvSpPr>
        <p:spPr>
          <a:xfrm>
            <a:off x="1622540" y="2602733"/>
            <a:ext cx="4826643" cy="1851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94D117-2B59-4302-97EA-B7A706921534}"/>
              </a:ext>
            </a:extLst>
          </p:cNvPr>
          <p:cNvSpPr/>
          <p:nvPr/>
        </p:nvSpPr>
        <p:spPr>
          <a:xfrm>
            <a:off x="1613050" y="2753988"/>
            <a:ext cx="4845623" cy="146577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10363A-A5FE-4C6A-B447-D29B7FC6C5F5}"/>
              </a:ext>
            </a:extLst>
          </p:cNvPr>
          <p:cNvSpPr/>
          <p:nvPr/>
        </p:nvSpPr>
        <p:spPr>
          <a:xfrm>
            <a:off x="1603560" y="4118422"/>
            <a:ext cx="4826643" cy="11104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5B366ABA-8F04-438C-BEC0-7B5355581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7695" y="3547048"/>
            <a:ext cx="2465333" cy="19908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"keys"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[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{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"kty"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"RSA"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"n"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"uQLxSP4uc6NfMh..."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"e"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"AQAB"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"kid"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"ae3</a:t>
            </a:r>
            <a:r>
              <a:rPr kumimoji="0" lang="en-U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…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"use"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"sig"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"alg"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"RS256"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]</a:t>
            </a: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2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AC73B-F95A-4E51-B262-FEEC1A14E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Primjer za povjerljivog klijenta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252E4F0-E2B5-4F5B-8ABF-CA36E03EE7F6}"/>
              </a:ext>
            </a:extLst>
          </p:cNvPr>
          <p:cNvSpPr/>
          <p:nvPr/>
        </p:nvSpPr>
        <p:spPr>
          <a:xfrm>
            <a:off x="2185601" y="2565853"/>
            <a:ext cx="2287544" cy="14868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600" dirty="0">
              <a:solidFill>
                <a:schemeClr val="accent6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B3F6666-AF16-4C2F-B535-3F28E9486068}"/>
              </a:ext>
            </a:extLst>
          </p:cNvPr>
          <p:cNvSpPr/>
          <p:nvPr/>
        </p:nvSpPr>
        <p:spPr>
          <a:xfrm>
            <a:off x="7802857" y="2648554"/>
            <a:ext cx="2194012" cy="1321489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6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600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CCAC0-593A-4952-B031-8049E750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OIDC: </a:t>
            </a:r>
            <a:r>
              <a:rPr lang="hr-HR"/>
              <a:t>Tijek autorizacijskog koda</a:t>
            </a:r>
            <a:r>
              <a:rPr lang="hr-HR" dirty="0"/>
              <a:t>	</a:t>
            </a:r>
          </a:p>
        </p:txBody>
      </p:sp>
      <p:cxnSp>
        <p:nvCxnSpPr>
          <p:cNvPr id="41" name="7. Arrow &lt; UserInfo">
            <a:extLst>
              <a:ext uri="{FF2B5EF4-FFF2-40B4-BE49-F238E27FC236}">
                <a16:creationId xmlns:a16="http://schemas.microsoft.com/office/drawing/2014/main" id="{6BE120AB-884D-4C9B-8D11-82DBEC284349}"/>
              </a:ext>
            </a:extLst>
          </p:cNvPr>
          <p:cNvCxnSpPr>
            <a:cxnSpLocks/>
          </p:cNvCxnSpPr>
          <p:nvPr/>
        </p:nvCxnSpPr>
        <p:spPr>
          <a:xfrm flipH="1">
            <a:off x="5125156" y="5189696"/>
            <a:ext cx="1941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7. Text arrow &lt; UserInfo">
            <a:extLst>
              <a:ext uri="{FF2B5EF4-FFF2-40B4-BE49-F238E27FC236}">
                <a16:creationId xmlns:a16="http://schemas.microsoft.com/office/drawing/2014/main" id="{72A37BDE-ACFE-4F28-AB31-6AD4F4680719}"/>
              </a:ext>
            </a:extLst>
          </p:cNvPr>
          <p:cNvSpPr txBox="1"/>
          <p:nvPr/>
        </p:nvSpPr>
        <p:spPr>
          <a:xfrm>
            <a:off x="5020000" y="4888186"/>
            <a:ext cx="2420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/>
              <a:t>Odgovor s </a:t>
            </a:r>
            <a:r>
              <a:rPr lang="en-US" sz="1200"/>
              <a:t>UserInfo</a:t>
            </a:r>
            <a:r>
              <a:rPr lang="hr-HR" sz="1200"/>
              <a:t> </a:t>
            </a:r>
            <a:r>
              <a:rPr lang="hr-HR" sz="1200" dirty="0"/>
              <a:t>krajnje točke</a:t>
            </a:r>
          </a:p>
        </p:txBody>
      </p:sp>
      <p:sp>
        <p:nvSpPr>
          <p:cNvPr id="40" name="7. HTTP UserInfo Response">
            <a:extLst>
              <a:ext uri="{FF2B5EF4-FFF2-40B4-BE49-F238E27FC236}">
                <a16:creationId xmlns:a16="http://schemas.microsoft.com/office/drawing/2014/main" id="{4517F7EE-CBF2-49EF-8E2E-403D7E07E5F1}"/>
              </a:ext>
            </a:extLst>
          </p:cNvPr>
          <p:cNvSpPr txBox="1"/>
          <p:nvPr/>
        </p:nvSpPr>
        <p:spPr>
          <a:xfrm>
            <a:off x="7320629" y="4127484"/>
            <a:ext cx="3191381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67"/>
              <a:t>HTTP/1.1 200 OK</a:t>
            </a:r>
          </a:p>
          <a:p>
            <a:r>
              <a:rPr lang="hr-HR" sz="1067"/>
              <a:t>Content-Length: 25</a:t>
            </a:r>
            <a:endParaRPr lang="en-US" sz="1067"/>
          </a:p>
          <a:p>
            <a:r>
              <a:rPr lang="hr-HR" sz="1067"/>
              <a:t>Content-Type: application/json</a:t>
            </a:r>
          </a:p>
          <a:p>
            <a:endParaRPr lang="hr-HR" sz="1067"/>
          </a:p>
          <a:p>
            <a:endParaRPr lang="hr-HR" sz="1067"/>
          </a:p>
          <a:p>
            <a:r>
              <a:rPr lang="hr-HR" sz="1067"/>
              <a:t>{</a:t>
            </a:r>
            <a:endParaRPr lang="en-US" sz="1067"/>
          </a:p>
          <a:p>
            <a:r>
              <a:rPr lang="hr-HR" sz="1067"/>
              <a:t>"sub":"bfa1605be44a50a7c",</a:t>
            </a:r>
            <a:r>
              <a:rPr lang="en-US" sz="1067"/>
              <a:t> </a:t>
            </a:r>
            <a:r>
              <a:rPr lang="hr-HR" sz="1067"/>
              <a:t>"family_name":"Horvat",</a:t>
            </a:r>
            <a:endParaRPr lang="en-US" sz="1067"/>
          </a:p>
          <a:p>
            <a:r>
              <a:rPr lang="hr-HR" sz="1067"/>
              <a:t>"given_name":"Ivan",</a:t>
            </a:r>
            <a:endParaRPr lang="en-US" sz="1067"/>
          </a:p>
          <a:p>
            <a:r>
              <a:rPr lang="hr-HR" sz="1067"/>
              <a:t>"preferred_username":"ihorvat@primjer.hr",</a:t>
            </a:r>
            <a:endParaRPr lang="en-US" sz="1067"/>
          </a:p>
          <a:p>
            <a:r>
              <a:rPr lang="hr-HR" sz="1067"/>
              <a:t>"email":"ivan.horvat@primjer.hr"</a:t>
            </a:r>
            <a:endParaRPr lang="en-US" sz="1067"/>
          </a:p>
          <a:p>
            <a:r>
              <a:rPr lang="hr-HR" sz="1067"/>
              <a:t>}</a:t>
            </a:r>
            <a:endParaRPr lang="hr-HR" sz="1067" dirty="0"/>
          </a:p>
        </p:txBody>
      </p:sp>
      <p:sp>
        <p:nvSpPr>
          <p:cNvPr id="30" name="6. HTTP UserInfo">
            <a:extLst>
              <a:ext uri="{FF2B5EF4-FFF2-40B4-BE49-F238E27FC236}">
                <a16:creationId xmlns:a16="http://schemas.microsoft.com/office/drawing/2014/main" id="{2B04AD00-3F6B-4FD3-A038-BC5FD15AF6F3}"/>
              </a:ext>
            </a:extLst>
          </p:cNvPr>
          <p:cNvSpPr txBox="1"/>
          <p:nvPr/>
        </p:nvSpPr>
        <p:spPr>
          <a:xfrm>
            <a:off x="2306308" y="4230426"/>
            <a:ext cx="328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/>
              <a:t>GET {Userinfo Endpoint} HTTP/1.1</a:t>
            </a:r>
          </a:p>
          <a:p>
            <a:r>
              <a:rPr lang="hr-HR" sz="1200"/>
              <a:t>Authorization: Bearer {Access Token}</a:t>
            </a:r>
          </a:p>
          <a:p>
            <a:r>
              <a:rPr lang="hr-HR" sz="1200"/>
              <a:t>Host: {Authorization Server}</a:t>
            </a:r>
            <a:endParaRPr lang="hr-HR" sz="1200" dirty="0"/>
          </a:p>
        </p:txBody>
      </p:sp>
      <p:cxnSp>
        <p:nvCxnSpPr>
          <p:cNvPr id="31" name="6. Arrow &gt; UserInfo">
            <a:extLst>
              <a:ext uri="{FF2B5EF4-FFF2-40B4-BE49-F238E27FC236}">
                <a16:creationId xmlns:a16="http://schemas.microsoft.com/office/drawing/2014/main" id="{9341F9FB-9C92-4D8E-AEE9-CD22045835DD}"/>
              </a:ext>
            </a:extLst>
          </p:cNvPr>
          <p:cNvCxnSpPr>
            <a:cxnSpLocks/>
          </p:cNvCxnSpPr>
          <p:nvPr/>
        </p:nvCxnSpPr>
        <p:spPr>
          <a:xfrm>
            <a:off x="5125156" y="5189695"/>
            <a:ext cx="1941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6. Text arrow UserInfo">
            <a:extLst>
              <a:ext uri="{FF2B5EF4-FFF2-40B4-BE49-F238E27FC236}">
                <a16:creationId xmlns:a16="http://schemas.microsoft.com/office/drawing/2014/main" id="{A857AD8C-50A0-49EE-A078-713DC5E2FBC8}"/>
              </a:ext>
            </a:extLst>
          </p:cNvPr>
          <p:cNvSpPr txBox="1"/>
          <p:nvPr/>
        </p:nvSpPr>
        <p:spPr>
          <a:xfrm>
            <a:off x="5010963" y="4873740"/>
            <a:ext cx="2428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Zahtjev </a:t>
            </a:r>
            <a:r>
              <a:rPr lang="hr-HR" sz="1200"/>
              <a:t>na </a:t>
            </a:r>
            <a:r>
              <a:rPr lang="en-US" sz="1200"/>
              <a:t>UserInfo </a:t>
            </a:r>
            <a:r>
              <a:rPr lang="hr-HR" sz="1200"/>
              <a:t>krajnju </a:t>
            </a:r>
            <a:r>
              <a:rPr lang="hr-HR" sz="1200" dirty="0"/>
              <a:t>točku</a:t>
            </a:r>
          </a:p>
        </p:txBody>
      </p:sp>
      <p:sp>
        <p:nvSpPr>
          <p:cNvPr id="39" name="5. HTTP">
            <a:extLst>
              <a:ext uri="{FF2B5EF4-FFF2-40B4-BE49-F238E27FC236}">
                <a16:creationId xmlns:a16="http://schemas.microsoft.com/office/drawing/2014/main" id="{8F0B9679-D5CE-4480-B708-5B2D6D3848F4}"/>
              </a:ext>
            </a:extLst>
          </p:cNvPr>
          <p:cNvSpPr txBox="1"/>
          <p:nvPr/>
        </p:nvSpPr>
        <p:spPr>
          <a:xfrm>
            <a:off x="7320630" y="4132273"/>
            <a:ext cx="3191381" cy="1898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67" dirty="0"/>
              <a:t>HTTP/1.1 200 OK</a:t>
            </a:r>
          </a:p>
          <a:p>
            <a:r>
              <a:rPr lang="hr-HR" sz="1067" dirty="0" err="1"/>
              <a:t>Content-Type</a:t>
            </a:r>
            <a:r>
              <a:rPr lang="hr-HR" sz="1067" dirty="0"/>
              <a:t>: </a:t>
            </a:r>
            <a:r>
              <a:rPr lang="hr-HR" sz="1067" dirty="0" err="1"/>
              <a:t>application</a:t>
            </a:r>
            <a:r>
              <a:rPr lang="hr-HR" sz="1067" dirty="0"/>
              <a:t>/</a:t>
            </a:r>
            <a:r>
              <a:rPr lang="hr-HR" sz="1067" dirty="0" err="1"/>
              <a:t>json;charset</a:t>
            </a:r>
            <a:r>
              <a:rPr lang="hr-HR" sz="1067" dirty="0"/>
              <a:t>=UTF-8</a:t>
            </a:r>
          </a:p>
          <a:p>
            <a:r>
              <a:rPr lang="hr-HR" sz="1067" dirty="0" err="1"/>
              <a:t>Cache-Control</a:t>
            </a:r>
            <a:r>
              <a:rPr lang="hr-HR" sz="1067" dirty="0"/>
              <a:t>: no-</a:t>
            </a:r>
            <a:r>
              <a:rPr lang="hr-HR" sz="1067" dirty="0" err="1"/>
              <a:t>store</a:t>
            </a:r>
            <a:endParaRPr lang="hr-HR" sz="1067" dirty="0"/>
          </a:p>
          <a:p>
            <a:r>
              <a:rPr lang="hr-HR" sz="1067" dirty="0"/>
              <a:t>Pragma: no-</a:t>
            </a:r>
            <a:r>
              <a:rPr lang="hr-HR" sz="1067" dirty="0" err="1"/>
              <a:t>cache</a:t>
            </a:r>
            <a:endParaRPr lang="hr-HR" sz="1067" dirty="0"/>
          </a:p>
          <a:p>
            <a:r>
              <a:rPr lang="hr-HR" sz="1067" dirty="0"/>
              <a:t> </a:t>
            </a:r>
          </a:p>
          <a:p>
            <a:r>
              <a:rPr lang="hr-HR" sz="1067" dirty="0"/>
              <a:t>{</a:t>
            </a:r>
          </a:p>
          <a:p>
            <a:r>
              <a:rPr lang="hr-HR" sz="1067" dirty="0"/>
              <a:t>  "</a:t>
            </a:r>
            <a:r>
              <a:rPr lang="hr-HR" sz="1067" dirty="0" err="1"/>
              <a:t>id_token</a:t>
            </a:r>
            <a:r>
              <a:rPr lang="hr-HR" sz="1067" dirty="0"/>
              <a:t>": "{ID </a:t>
            </a:r>
            <a:r>
              <a:rPr lang="hr-HR" sz="1067" dirty="0" err="1"/>
              <a:t>Token</a:t>
            </a:r>
            <a:r>
              <a:rPr lang="hr-HR" sz="1067" dirty="0"/>
              <a:t>}",</a:t>
            </a:r>
          </a:p>
          <a:p>
            <a:r>
              <a:rPr lang="hr-HR" sz="1067" dirty="0"/>
              <a:t>  "</a:t>
            </a:r>
            <a:r>
              <a:rPr lang="hr-HR" sz="1067" dirty="0" err="1"/>
              <a:t>access_token</a:t>
            </a:r>
            <a:r>
              <a:rPr lang="hr-HR" sz="1067" dirty="0"/>
              <a:t>": "{Access </a:t>
            </a:r>
            <a:r>
              <a:rPr lang="hr-HR" sz="1067" dirty="0" err="1"/>
              <a:t>Token</a:t>
            </a:r>
            <a:r>
              <a:rPr lang="hr-HR" sz="1067" dirty="0"/>
              <a:t>}", </a:t>
            </a:r>
          </a:p>
          <a:p>
            <a:r>
              <a:rPr lang="hr-HR" sz="1067" dirty="0"/>
              <a:t>  "</a:t>
            </a:r>
            <a:r>
              <a:rPr lang="hr-HR" sz="1067" dirty="0" err="1"/>
              <a:t>token_type</a:t>
            </a:r>
            <a:r>
              <a:rPr lang="hr-HR" sz="1067" dirty="0"/>
              <a:t>": "{</a:t>
            </a:r>
            <a:r>
              <a:rPr lang="hr-HR" sz="1067" dirty="0" err="1"/>
              <a:t>Token</a:t>
            </a:r>
            <a:r>
              <a:rPr lang="hr-HR" sz="1067" dirty="0"/>
              <a:t> </a:t>
            </a:r>
            <a:r>
              <a:rPr lang="hr-HR" sz="1067" dirty="0" err="1"/>
              <a:t>Type</a:t>
            </a:r>
            <a:r>
              <a:rPr lang="hr-HR" sz="1067" dirty="0"/>
              <a:t>}",</a:t>
            </a:r>
          </a:p>
          <a:p>
            <a:r>
              <a:rPr lang="hr-HR" sz="1067" dirty="0"/>
              <a:t>  "</a:t>
            </a:r>
            <a:r>
              <a:rPr lang="hr-HR" sz="1067" dirty="0" err="1"/>
              <a:t>expires_in</a:t>
            </a:r>
            <a:r>
              <a:rPr lang="hr-HR" sz="1067" dirty="0"/>
              <a:t>": {</a:t>
            </a:r>
            <a:r>
              <a:rPr lang="hr-HR" sz="1067" dirty="0" err="1"/>
              <a:t>Lifetime</a:t>
            </a:r>
            <a:r>
              <a:rPr lang="hr-HR" sz="1067" dirty="0"/>
              <a:t> In </a:t>
            </a:r>
            <a:r>
              <a:rPr lang="hr-HR" sz="1067" err="1"/>
              <a:t>Seconds</a:t>
            </a:r>
            <a:r>
              <a:rPr lang="hr-HR" sz="1067"/>
              <a:t>},</a:t>
            </a:r>
          </a:p>
          <a:p>
            <a:r>
              <a:rPr lang="hr-HR" sz="1067"/>
              <a:t>}</a:t>
            </a:r>
            <a:endParaRPr lang="hr-HR" sz="1067" dirty="0"/>
          </a:p>
        </p:txBody>
      </p:sp>
      <p:sp>
        <p:nvSpPr>
          <p:cNvPr id="38" name="5.Text arrow">
            <a:extLst>
              <a:ext uri="{FF2B5EF4-FFF2-40B4-BE49-F238E27FC236}">
                <a16:creationId xmlns:a16="http://schemas.microsoft.com/office/drawing/2014/main" id="{8F267605-77A5-4099-B3FA-7406084535B0}"/>
              </a:ext>
            </a:extLst>
          </p:cNvPr>
          <p:cNvSpPr txBox="1"/>
          <p:nvPr/>
        </p:nvSpPr>
        <p:spPr>
          <a:xfrm>
            <a:off x="5021281" y="4881921"/>
            <a:ext cx="2300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/>
              <a:t>Odgovor s </a:t>
            </a:r>
            <a:r>
              <a:rPr lang="hr-HR" sz="1200" dirty="0" err="1"/>
              <a:t>token</a:t>
            </a:r>
            <a:r>
              <a:rPr lang="hr-HR" sz="1200" dirty="0"/>
              <a:t> krajnje točke</a:t>
            </a:r>
          </a:p>
        </p:txBody>
      </p:sp>
      <p:cxnSp>
        <p:nvCxnSpPr>
          <p:cNvPr id="37" name="5. Arrow &lt; Token">
            <a:extLst>
              <a:ext uri="{FF2B5EF4-FFF2-40B4-BE49-F238E27FC236}">
                <a16:creationId xmlns:a16="http://schemas.microsoft.com/office/drawing/2014/main" id="{5D386B9F-7A87-4125-8652-7D9E734FB43E}"/>
              </a:ext>
            </a:extLst>
          </p:cNvPr>
          <p:cNvCxnSpPr>
            <a:cxnSpLocks/>
          </p:cNvCxnSpPr>
          <p:nvPr/>
        </p:nvCxnSpPr>
        <p:spPr>
          <a:xfrm flipH="1">
            <a:off x="5125156" y="5189696"/>
            <a:ext cx="1941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4. HTTP">
            <a:extLst>
              <a:ext uri="{FF2B5EF4-FFF2-40B4-BE49-F238E27FC236}">
                <a16:creationId xmlns:a16="http://schemas.microsoft.com/office/drawing/2014/main" id="{EBBEB14F-A0B8-4D69-B821-F25C9E4C86C9}"/>
              </a:ext>
            </a:extLst>
          </p:cNvPr>
          <p:cNvSpPr txBox="1"/>
          <p:nvPr/>
        </p:nvSpPr>
        <p:spPr>
          <a:xfrm>
            <a:off x="2306309" y="4238607"/>
            <a:ext cx="3281691" cy="19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POST {</a:t>
            </a:r>
            <a:r>
              <a:rPr lang="hr-HR" sz="1200" dirty="0" err="1"/>
              <a:t>Token</a:t>
            </a:r>
            <a:r>
              <a:rPr lang="hr-HR" sz="1200" dirty="0"/>
              <a:t> </a:t>
            </a:r>
            <a:r>
              <a:rPr lang="hr-HR" sz="1200" dirty="0" err="1"/>
              <a:t>Endpoint</a:t>
            </a:r>
            <a:r>
              <a:rPr lang="hr-HR" sz="1200" dirty="0"/>
              <a:t>} HTTP/1.1</a:t>
            </a:r>
          </a:p>
          <a:p>
            <a:r>
              <a:rPr lang="hr-HR" sz="1200" dirty="0" err="1"/>
              <a:t>Host</a:t>
            </a:r>
            <a:r>
              <a:rPr lang="hr-HR" sz="1200" dirty="0"/>
              <a:t>: {</a:t>
            </a:r>
            <a:r>
              <a:rPr lang="hr-HR" sz="1200" dirty="0" err="1"/>
              <a:t>Authorization</a:t>
            </a:r>
            <a:r>
              <a:rPr lang="hr-HR" sz="1200" dirty="0"/>
              <a:t> Server}</a:t>
            </a:r>
          </a:p>
          <a:p>
            <a:r>
              <a:rPr lang="hr-HR" sz="1200" dirty="0" err="1"/>
              <a:t>Content-Type</a:t>
            </a:r>
            <a:r>
              <a:rPr lang="hr-HR" sz="1200" dirty="0"/>
              <a:t>: </a:t>
            </a:r>
            <a:r>
              <a:rPr lang="hr-HR" sz="1067" dirty="0" err="1"/>
              <a:t>application</a:t>
            </a:r>
            <a:r>
              <a:rPr lang="hr-HR" sz="1067" dirty="0"/>
              <a:t>/x-www-</a:t>
            </a:r>
            <a:r>
              <a:rPr lang="hr-HR" sz="1067" dirty="0" err="1"/>
              <a:t>form</a:t>
            </a:r>
            <a:r>
              <a:rPr lang="hr-HR" sz="1067" dirty="0"/>
              <a:t>-</a:t>
            </a:r>
            <a:r>
              <a:rPr lang="hr-HR" sz="1067" dirty="0" err="1"/>
              <a:t>urlencoded</a:t>
            </a:r>
            <a:endParaRPr lang="hr-HR" sz="1067" dirty="0"/>
          </a:p>
          <a:p>
            <a:r>
              <a:rPr lang="hr-HR" sz="1200" dirty="0"/>
              <a:t> </a:t>
            </a:r>
          </a:p>
          <a:p>
            <a:r>
              <a:rPr lang="hr-HR" sz="1200" dirty="0" err="1"/>
              <a:t>grant_type</a:t>
            </a:r>
            <a:r>
              <a:rPr lang="hr-HR" sz="1200" dirty="0"/>
              <a:t>=</a:t>
            </a:r>
            <a:r>
              <a:rPr lang="hr-HR" sz="1200" dirty="0" err="1"/>
              <a:t>authorization_code</a:t>
            </a:r>
            <a:endParaRPr lang="hr-HR" sz="1200" dirty="0"/>
          </a:p>
          <a:p>
            <a:r>
              <a:rPr lang="hr-HR" sz="1200" dirty="0"/>
              <a:t>&amp;</a:t>
            </a:r>
            <a:r>
              <a:rPr lang="hr-HR" sz="1200" dirty="0" err="1"/>
              <a:t>client_id</a:t>
            </a:r>
            <a:r>
              <a:rPr lang="hr-HR" sz="1200" dirty="0"/>
              <a:t>=client123</a:t>
            </a:r>
          </a:p>
          <a:p>
            <a:r>
              <a:rPr lang="hr-HR" sz="1200" dirty="0"/>
              <a:t>&amp;</a:t>
            </a:r>
            <a:r>
              <a:rPr lang="hr-HR" sz="1200" dirty="0" err="1"/>
              <a:t>client_secret</a:t>
            </a:r>
            <a:r>
              <a:rPr lang="hr-HR" sz="1200" dirty="0"/>
              <a:t>=secret123</a:t>
            </a:r>
          </a:p>
          <a:p>
            <a:r>
              <a:rPr lang="hr-HR" sz="1200" dirty="0"/>
              <a:t>&amp;</a:t>
            </a:r>
            <a:r>
              <a:rPr lang="hr-HR" sz="1200" dirty="0" err="1"/>
              <a:t>code</a:t>
            </a:r>
            <a:r>
              <a:rPr lang="hr-HR" sz="1200" dirty="0"/>
              <a:t>=authcode123</a:t>
            </a:r>
          </a:p>
          <a:p>
            <a:r>
              <a:rPr lang="hr-HR" sz="1200" dirty="0"/>
              <a:t>&amp;</a:t>
            </a:r>
            <a:r>
              <a:rPr lang="hr-HR" sz="1200" dirty="0" err="1"/>
              <a:t>redirect_uri</a:t>
            </a:r>
            <a:r>
              <a:rPr lang="hr-HR" sz="1200" dirty="0"/>
              <a:t>=https://neka-usluga.hr/callback</a:t>
            </a:r>
          </a:p>
        </p:txBody>
      </p:sp>
      <p:cxnSp>
        <p:nvCxnSpPr>
          <p:cNvPr id="28" name="4. Arrow &gt;">
            <a:extLst>
              <a:ext uri="{FF2B5EF4-FFF2-40B4-BE49-F238E27FC236}">
                <a16:creationId xmlns:a16="http://schemas.microsoft.com/office/drawing/2014/main" id="{D9871890-98E6-4CBC-8678-42A2C0C60C74}"/>
              </a:ext>
            </a:extLst>
          </p:cNvPr>
          <p:cNvCxnSpPr>
            <a:cxnSpLocks/>
          </p:cNvCxnSpPr>
          <p:nvPr/>
        </p:nvCxnSpPr>
        <p:spPr>
          <a:xfrm>
            <a:off x="5125156" y="5189696"/>
            <a:ext cx="1941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4.Text arrow">
            <a:extLst>
              <a:ext uri="{FF2B5EF4-FFF2-40B4-BE49-F238E27FC236}">
                <a16:creationId xmlns:a16="http://schemas.microsoft.com/office/drawing/2014/main" id="{85755E20-1BBC-4EB4-B11A-D4C25CF0A021}"/>
              </a:ext>
            </a:extLst>
          </p:cNvPr>
          <p:cNvSpPr txBox="1"/>
          <p:nvPr/>
        </p:nvSpPr>
        <p:spPr>
          <a:xfrm>
            <a:off x="5021283" y="4881921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Zahtjev na </a:t>
            </a:r>
            <a:r>
              <a:rPr lang="hr-HR" sz="1200" dirty="0" err="1"/>
              <a:t>token</a:t>
            </a:r>
            <a:r>
              <a:rPr lang="hr-HR" sz="1200" dirty="0"/>
              <a:t> krajnju točku</a:t>
            </a:r>
          </a:p>
        </p:txBody>
      </p:sp>
      <p:sp>
        <p:nvSpPr>
          <p:cNvPr id="27" name="4. BackChannel Rectangle">
            <a:extLst>
              <a:ext uri="{FF2B5EF4-FFF2-40B4-BE49-F238E27FC236}">
                <a16:creationId xmlns:a16="http://schemas.microsoft.com/office/drawing/2014/main" id="{2622F715-15A7-43A3-B2A9-AFE5CA78B9BA}"/>
              </a:ext>
            </a:extLst>
          </p:cNvPr>
          <p:cNvSpPr/>
          <p:nvPr/>
        </p:nvSpPr>
        <p:spPr>
          <a:xfrm>
            <a:off x="1659467" y="4104977"/>
            <a:ext cx="8884356" cy="20719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2" name="4. BackChannel">
            <a:extLst>
              <a:ext uri="{FF2B5EF4-FFF2-40B4-BE49-F238E27FC236}">
                <a16:creationId xmlns:a16="http://schemas.microsoft.com/office/drawing/2014/main" id="{0B98791E-55BA-4EEC-BB78-CF3A77981D42}"/>
              </a:ext>
            </a:extLst>
          </p:cNvPr>
          <p:cNvSpPr txBox="1"/>
          <p:nvPr/>
        </p:nvSpPr>
        <p:spPr>
          <a:xfrm>
            <a:off x="5509361" y="4073735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accent2"/>
                </a:solidFill>
              </a:rPr>
              <a:t>BACK CHANNEL</a:t>
            </a:r>
          </a:p>
        </p:txBody>
      </p:sp>
      <p:sp>
        <p:nvSpPr>
          <p:cNvPr id="26" name="3. HTTP 2">
            <a:extLst>
              <a:ext uri="{FF2B5EF4-FFF2-40B4-BE49-F238E27FC236}">
                <a16:creationId xmlns:a16="http://schemas.microsoft.com/office/drawing/2014/main" id="{9C1CBDFA-5264-483E-880A-8A86DC331F6A}"/>
              </a:ext>
            </a:extLst>
          </p:cNvPr>
          <p:cNvSpPr txBox="1"/>
          <p:nvPr/>
        </p:nvSpPr>
        <p:spPr>
          <a:xfrm>
            <a:off x="8106695" y="4269752"/>
            <a:ext cx="1662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GET /</a:t>
            </a:r>
            <a:r>
              <a:rPr lang="hr-HR" sz="1200" dirty="0" err="1"/>
              <a:t>callback</a:t>
            </a:r>
            <a:endParaRPr lang="hr-HR" sz="1200" dirty="0"/>
          </a:p>
          <a:p>
            <a:r>
              <a:rPr lang="hr-HR" sz="1200" dirty="0"/>
              <a:t>  ?</a:t>
            </a:r>
            <a:r>
              <a:rPr lang="hr-HR" sz="1200" dirty="0" err="1"/>
              <a:t>code</a:t>
            </a:r>
            <a:r>
              <a:rPr lang="hr-HR" sz="1200" dirty="0"/>
              <a:t>=authcode123</a:t>
            </a:r>
          </a:p>
          <a:p>
            <a:r>
              <a:rPr lang="hr-HR" sz="1200" dirty="0"/>
              <a:t>  &amp;</a:t>
            </a:r>
            <a:r>
              <a:rPr lang="hr-HR" sz="1200" dirty="0" err="1"/>
              <a:t>state</a:t>
            </a:r>
            <a:r>
              <a:rPr lang="hr-HR" sz="1200" dirty="0"/>
              <a:t>=state123</a:t>
            </a:r>
          </a:p>
          <a:p>
            <a:r>
              <a:rPr lang="hr-HR" sz="1200" dirty="0"/>
              <a:t>  HTTP/1.1</a:t>
            </a:r>
          </a:p>
          <a:p>
            <a:r>
              <a:rPr lang="hr-HR" sz="1200" dirty="0" err="1"/>
              <a:t>Host</a:t>
            </a:r>
            <a:r>
              <a:rPr lang="hr-HR" sz="1200" dirty="0"/>
              <a:t>: neka-usluga.hr</a:t>
            </a:r>
          </a:p>
        </p:txBody>
      </p:sp>
      <p:sp>
        <p:nvSpPr>
          <p:cNvPr id="23" name="3.Text arrow">
            <a:extLst>
              <a:ext uri="{FF2B5EF4-FFF2-40B4-BE49-F238E27FC236}">
                <a16:creationId xmlns:a16="http://schemas.microsoft.com/office/drawing/2014/main" id="{9C449E1F-B5D9-452F-A3D8-12E23594A4C1}"/>
              </a:ext>
            </a:extLst>
          </p:cNvPr>
          <p:cNvSpPr txBox="1"/>
          <p:nvPr/>
        </p:nvSpPr>
        <p:spPr>
          <a:xfrm>
            <a:off x="4823059" y="2872737"/>
            <a:ext cx="2853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Odgovor sa autorizacijske krajnje točke</a:t>
            </a:r>
          </a:p>
        </p:txBody>
      </p:sp>
      <p:cxnSp>
        <p:nvCxnSpPr>
          <p:cNvPr id="22" name="3. Arrow &lt;">
            <a:extLst>
              <a:ext uri="{FF2B5EF4-FFF2-40B4-BE49-F238E27FC236}">
                <a16:creationId xmlns:a16="http://schemas.microsoft.com/office/drawing/2014/main" id="{56E8B386-F3A2-44FD-A746-C9571EBD6F71}"/>
              </a:ext>
            </a:extLst>
          </p:cNvPr>
          <p:cNvCxnSpPr>
            <a:cxnSpLocks/>
          </p:cNvCxnSpPr>
          <p:nvPr/>
        </p:nvCxnSpPr>
        <p:spPr>
          <a:xfrm flipH="1" flipV="1">
            <a:off x="4685641" y="3174782"/>
            <a:ext cx="29263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2. SSO Login">
            <a:extLst>
              <a:ext uri="{FF2B5EF4-FFF2-40B4-BE49-F238E27FC236}">
                <a16:creationId xmlns:a16="http://schemas.microsoft.com/office/drawing/2014/main" id="{E5019E07-6CE0-41D1-BDF8-49136F275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8"/>
          <a:stretch/>
        </p:blipFill>
        <p:spPr>
          <a:xfrm>
            <a:off x="8334709" y="2827379"/>
            <a:ext cx="975360" cy="822181"/>
          </a:xfrm>
          <a:prstGeom prst="rect">
            <a:avLst/>
          </a:prstGeom>
        </p:spPr>
      </p:pic>
      <p:sp>
        <p:nvSpPr>
          <p:cNvPr id="13" name="2. HTTP">
            <a:extLst>
              <a:ext uri="{FF2B5EF4-FFF2-40B4-BE49-F238E27FC236}">
                <a16:creationId xmlns:a16="http://schemas.microsoft.com/office/drawing/2014/main" id="{1D0036F8-911B-479C-8AF0-2CADD2786BAC}"/>
              </a:ext>
            </a:extLst>
          </p:cNvPr>
          <p:cNvSpPr txBox="1"/>
          <p:nvPr/>
        </p:nvSpPr>
        <p:spPr>
          <a:xfrm>
            <a:off x="7777714" y="4321775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HTTP/1.1 302 </a:t>
            </a:r>
            <a:r>
              <a:rPr lang="hr-HR" sz="1200" dirty="0" err="1"/>
              <a:t>Found</a:t>
            </a:r>
            <a:endParaRPr lang="hr-HR" sz="1200" dirty="0"/>
          </a:p>
          <a:p>
            <a:r>
              <a:rPr lang="hr-HR" sz="1200" dirty="0"/>
              <a:t>Set-</a:t>
            </a:r>
            <a:r>
              <a:rPr lang="hr-HR" sz="1200" dirty="0" err="1"/>
              <a:t>Cookie</a:t>
            </a:r>
            <a:r>
              <a:rPr lang="hr-HR" sz="1200" dirty="0"/>
              <a:t>: </a:t>
            </a:r>
            <a:r>
              <a:rPr lang="hr-HR" sz="1200" dirty="0" err="1"/>
              <a:t>ssoID</a:t>
            </a:r>
            <a:r>
              <a:rPr lang="hr-HR" sz="1200" dirty="0"/>
              <a:t>=abc123; {…}</a:t>
            </a:r>
          </a:p>
          <a:p>
            <a:r>
              <a:rPr lang="hr-HR" sz="1200" dirty="0" err="1"/>
              <a:t>Location</a:t>
            </a:r>
            <a:r>
              <a:rPr lang="hr-HR" sz="1200" dirty="0"/>
              <a:t>: {Login </a:t>
            </a:r>
            <a:r>
              <a:rPr lang="hr-HR" sz="1200" dirty="0" err="1"/>
              <a:t>Endpoint</a:t>
            </a:r>
            <a:r>
              <a:rPr lang="hr-HR" sz="1200" dirty="0"/>
              <a:t>}</a:t>
            </a:r>
          </a:p>
        </p:txBody>
      </p:sp>
      <p:cxnSp>
        <p:nvCxnSpPr>
          <p:cNvPr id="15" name="2. Arrow &gt;">
            <a:extLst>
              <a:ext uri="{FF2B5EF4-FFF2-40B4-BE49-F238E27FC236}">
                <a16:creationId xmlns:a16="http://schemas.microsoft.com/office/drawing/2014/main" id="{8B446128-1283-4EA8-8E90-0C7E74350489}"/>
              </a:ext>
            </a:extLst>
          </p:cNvPr>
          <p:cNvCxnSpPr>
            <a:cxnSpLocks/>
          </p:cNvCxnSpPr>
          <p:nvPr/>
        </p:nvCxnSpPr>
        <p:spPr>
          <a:xfrm>
            <a:off x="8745501" y="2154393"/>
            <a:ext cx="0" cy="41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. Arrow &gt;">
            <a:extLst>
              <a:ext uri="{FF2B5EF4-FFF2-40B4-BE49-F238E27FC236}">
                <a16:creationId xmlns:a16="http://schemas.microsoft.com/office/drawing/2014/main" id="{4888B3EA-659B-40B5-85D7-6EA4F77212F7}"/>
              </a:ext>
            </a:extLst>
          </p:cNvPr>
          <p:cNvCxnSpPr>
            <a:cxnSpLocks/>
          </p:cNvCxnSpPr>
          <p:nvPr/>
        </p:nvCxnSpPr>
        <p:spPr>
          <a:xfrm flipV="1">
            <a:off x="8904768" y="2154391"/>
            <a:ext cx="0" cy="41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Text arrow">
            <a:extLst>
              <a:ext uri="{FF2B5EF4-FFF2-40B4-BE49-F238E27FC236}">
                <a16:creationId xmlns:a16="http://schemas.microsoft.com/office/drawing/2014/main" id="{66EF023F-7F7D-492F-8307-8123538CEF91}"/>
              </a:ext>
            </a:extLst>
          </p:cNvPr>
          <p:cNvSpPr txBox="1"/>
          <p:nvPr/>
        </p:nvSpPr>
        <p:spPr>
          <a:xfrm>
            <a:off x="8104779" y="1620600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dirty="0"/>
              <a:t>Kreiranje sjednice, </a:t>
            </a:r>
          </a:p>
          <a:p>
            <a:pPr algn="ctr"/>
            <a:r>
              <a:rPr lang="hr-HR" sz="1200" dirty="0"/>
              <a:t>prijava korisnika</a:t>
            </a:r>
          </a:p>
        </p:txBody>
      </p:sp>
      <p:sp>
        <p:nvSpPr>
          <p:cNvPr id="7" name="1. HTTP">
            <a:extLst>
              <a:ext uri="{FF2B5EF4-FFF2-40B4-BE49-F238E27FC236}">
                <a16:creationId xmlns:a16="http://schemas.microsoft.com/office/drawing/2014/main" id="{04A5E801-E821-480D-AE82-15C454787D5D}"/>
              </a:ext>
            </a:extLst>
          </p:cNvPr>
          <p:cNvSpPr txBox="1"/>
          <p:nvPr/>
        </p:nvSpPr>
        <p:spPr>
          <a:xfrm>
            <a:off x="2272247" y="4321775"/>
            <a:ext cx="33025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GET {</a:t>
            </a:r>
            <a:r>
              <a:rPr lang="hr-HR" sz="1200" dirty="0" err="1"/>
              <a:t>Authorization</a:t>
            </a:r>
            <a:r>
              <a:rPr lang="hr-HR" sz="1200" dirty="0"/>
              <a:t> </a:t>
            </a:r>
            <a:r>
              <a:rPr lang="hr-HR" sz="1200" dirty="0" err="1"/>
              <a:t>Endpoint</a:t>
            </a:r>
            <a:r>
              <a:rPr lang="hr-HR" sz="1200" dirty="0"/>
              <a:t>}</a:t>
            </a:r>
          </a:p>
          <a:p>
            <a:r>
              <a:rPr lang="hr-HR" sz="1200" dirty="0"/>
              <a:t>  ?</a:t>
            </a:r>
            <a:r>
              <a:rPr lang="hr-HR" sz="1200" dirty="0" err="1"/>
              <a:t>response_type</a:t>
            </a:r>
            <a:r>
              <a:rPr lang="hr-HR" sz="1200" dirty="0"/>
              <a:t>=</a:t>
            </a:r>
            <a:r>
              <a:rPr lang="hr-HR" sz="1200" dirty="0" err="1"/>
              <a:t>code</a:t>
            </a:r>
            <a:endParaRPr lang="hr-HR" sz="1200" dirty="0"/>
          </a:p>
          <a:p>
            <a:r>
              <a:rPr lang="hr-HR" sz="1200" dirty="0"/>
              <a:t>  &amp;</a:t>
            </a:r>
            <a:r>
              <a:rPr lang="hr-HR" sz="1200" dirty="0" err="1"/>
              <a:t>client_id</a:t>
            </a:r>
            <a:r>
              <a:rPr lang="hr-HR" sz="1200" dirty="0"/>
              <a:t>=client123</a:t>
            </a:r>
          </a:p>
          <a:p>
            <a:r>
              <a:rPr lang="hr-HR" sz="1200" dirty="0"/>
              <a:t>  &amp;</a:t>
            </a:r>
            <a:r>
              <a:rPr lang="hr-HR" sz="1200" dirty="0" err="1"/>
              <a:t>redirect_uri</a:t>
            </a:r>
            <a:r>
              <a:rPr lang="hr-HR" sz="1200" dirty="0"/>
              <a:t>=https://neka-usluga.hr/callback</a:t>
            </a:r>
          </a:p>
          <a:p>
            <a:r>
              <a:rPr lang="hr-HR" sz="1200" dirty="0"/>
              <a:t>  &amp;</a:t>
            </a:r>
            <a:r>
              <a:rPr lang="hr-HR" sz="1200" dirty="0" err="1"/>
              <a:t>scope</a:t>
            </a:r>
            <a:r>
              <a:rPr lang="hr-HR" sz="1200" dirty="0"/>
              <a:t>=</a:t>
            </a:r>
            <a:r>
              <a:rPr lang="hr-HR" sz="1200" dirty="0" err="1"/>
              <a:t>openid</a:t>
            </a:r>
            <a:r>
              <a:rPr lang="hr-HR" sz="1200" dirty="0"/>
              <a:t> </a:t>
            </a:r>
            <a:r>
              <a:rPr lang="hr-HR" sz="1200" dirty="0" err="1"/>
              <a:t>hrEduPersonUniqueNumber</a:t>
            </a:r>
            <a:endParaRPr lang="hr-HR" sz="1200" dirty="0"/>
          </a:p>
          <a:p>
            <a:r>
              <a:rPr lang="hr-HR" sz="1200" dirty="0"/>
              <a:t>  &amp;</a:t>
            </a:r>
            <a:r>
              <a:rPr lang="hr-HR" sz="1200" dirty="0" err="1"/>
              <a:t>state</a:t>
            </a:r>
            <a:r>
              <a:rPr lang="hr-HR" sz="1200" dirty="0"/>
              <a:t>=state123</a:t>
            </a:r>
          </a:p>
          <a:p>
            <a:r>
              <a:rPr lang="hr-HR" sz="1200" dirty="0"/>
              <a:t>  &amp;</a:t>
            </a:r>
            <a:r>
              <a:rPr lang="hr-HR" sz="1200" dirty="0" err="1"/>
              <a:t>nonce</a:t>
            </a:r>
            <a:r>
              <a:rPr lang="hr-HR" sz="1200" dirty="0"/>
              <a:t>=nonce123</a:t>
            </a:r>
          </a:p>
          <a:p>
            <a:r>
              <a:rPr lang="hr-HR" sz="1200" dirty="0"/>
              <a:t>  HTTP/1.1</a:t>
            </a:r>
          </a:p>
          <a:p>
            <a:r>
              <a:rPr lang="hr-HR" sz="1200" dirty="0" err="1"/>
              <a:t>Host</a:t>
            </a:r>
            <a:r>
              <a:rPr lang="hr-HR" sz="1200" dirty="0"/>
              <a:t>: {</a:t>
            </a:r>
            <a:r>
              <a:rPr lang="hr-HR" sz="1200" dirty="0" err="1"/>
              <a:t>Authorization</a:t>
            </a:r>
            <a:r>
              <a:rPr lang="hr-HR" sz="1200" dirty="0"/>
              <a:t> Server}</a:t>
            </a:r>
          </a:p>
        </p:txBody>
      </p:sp>
      <p:cxnSp>
        <p:nvCxnSpPr>
          <p:cNvPr id="8" name="1. Arrow &gt;">
            <a:extLst>
              <a:ext uri="{FF2B5EF4-FFF2-40B4-BE49-F238E27FC236}">
                <a16:creationId xmlns:a16="http://schemas.microsoft.com/office/drawing/2014/main" id="{E521095D-FD64-466D-A8BE-909270D12C23}"/>
              </a:ext>
            </a:extLst>
          </p:cNvPr>
          <p:cNvCxnSpPr>
            <a:cxnSpLocks/>
          </p:cNvCxnSpPr>
          <p:nvPr/>
        </p:nvCxnSpPr>
        <p:spPr>
          <a:xfrm flipV="1">
            <a:off x="4682701" y="3180274"/>
            <a:ext cx="29263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.Text arrow">
            <a:extLst>
              <a:ext uri="{FF2B5EF4-FFF2-40B4-BE49-F238E27FC236}">
                <a16:creationId xmlns:a16="http://schemas.microsoft.com/office/drawing/2014/main" id="{4A86D22E-EAD6-4972-BAF6-8CF32259266A}"/>
              </a:ext>
            </a:extLst>
          </p:cNvPr>
          <p:cNvSpPr txBox="1"/>
          <p:nvPr/>
        </p:nvSpPr>
        <p:spPr>
          <a:xfrm>
            <a:off x="4820119" y="2878229"/>
            <a:ext cx="2776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Zahtjev na autorizacijsku krajnju točku</a:t>
            </a:r>
          </a:p>
        </p:txBody>
      </p:sp>
      <p:pic>
        <p:nvPicPr>
          <p:cNvPr id="4" name="Browser" descr="Browser window">
            <a:extLst>
              <a:ext uri="{FF2B5EF4-FFF2-40B4-BE49-F238E27FC236}">
                <a16:creationId xmlns:a16="http://schemas.microsoft.com/office/drawing/2014/main" id="{1F267E9D-ACEE-4B8C-91B2-7E99DE3FB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9324" y="2213734"/>
            <a:ext cx="1918539" cy="191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642 0.0016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3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40951 -0.0050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2 0.00162 L -0.00521 0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7" y="-9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47057 2.22222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40755 -0.00509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40951 0.00509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25000" decel="2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41185 -0.00347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40951 0.0051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0" grpId="0"/>
      <p:bldP spid="40" grpId="1"/>
      <p:bldP spid="40" grpId="2"/>
      <p:bldP spid="30" grpId="0"/>
      <p:bldP spid="30" grpId="1"/>
      <p:bldP spid="30" grpId="2"/>
      <p:bldP spid="34" grpId="0"/>
      <p:bldP spid="34" grpId="1"/>
      <p:bldP spid="39" grpId="0"/>
      <p:bldP spid="39" grpId="1"/>
      <p:bldP spid="39" grpId="2"/>
      <p:bldP spid="38" grpId="0"/>
      <p:bldP spid="38" grpId="1"/>
      <p:bldP spid="33" grpId="0"/>
      <p:bldP spid="33" grpId="1"/>
      <p:bldP spid="33" grpId="2"/>
      <p:bldP spid="29" grpId="0"/>
      <p:bldP spid="29" grpId="1"/>
      <p:bldP spid="27" grpId="0" animBg="1"/>
      <p:bldP spid="32" grpId="0"/>
      <p:bldP spid="26" grpId="0"/>
      <p:bldP spid="26" grpId="1"/>
      <p:bldP spid="26" grpId="2"/>
      <p:bldP spid="23" grpId="0"/>
      <p:bldP spid="23" grpId="1"/>
      <p:bldP spid="13" grpId="0"/>
      <p:bldP spid="13" grpId="1"/>
      <p:bldP spid="19" grpId="0"/>
      <p:bldP spid="19" grpId="1"/>
      <p:bldP spid="7" grpId="0"/>
      <p:bldP spid="7" grpId="1"/>
      <p:bldP spid="7" grpId="2"/>
      <p:bldP spid="10" grpId="0"/>
      <p:bldP spid="1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C823-2923-41CF-89F3-DFD67223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ID </a:t>
            </a:r>
            <a:r>
              <a:rPr lang="hr-HR" dirty="0" err="1"/>
              <a:t>token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6065-23F8-4BB5-BAEE-B4CB815CC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Sadrži tvrdnje o autentikacijskom događaju, identifikator korisnika i eventualno ostale tvrdnje o korisniku</a:t>
            </a:r>
            <a:endParaRPr lang="hr-HR"/>
          </a:p>
          <a:p>
            <a:r>
              <a:rPr lang="hr-HR"/>
              <a:t>JW</a:t>
            </a:r>
            <a:r>
              <a:rPr lang="en-US"/>
              <a:t>S</a:t>
            </a:r>
            <a:r>
              <a:rPr lang="hr-HR"/>
              <a:t> (</a:t>
            </a:r>
            <a:r>
              <a:rPr lang="en-US"/>
              <a:t>potpisani </a:t>
            </a:r>
            <a:r>
              <a:rPr lang="hr-HR"/>
              <a:t>JSON </a:t>
            </a:r>
            <a:r>
              <a:rPr lang="hr-HR" dirty="0"/>
              <a:t>Web </a:t>
            </a:r>
            <a:r>
              <a:rPr lang="hr-HR" err="1"/>
              <a:t>Token</a:t>
            </a:r>
            <a:r>
              <a:rPr lang="hr-HR"/>
              <a:t>)</a:t>
            </a:r>
            <a:r>
              <a:rPr lang="en-US"/>
              <a:t>, Base64 URL encoded</a:t>
            </a:r>
            <a:endParaRPr lang="hr-HR" dirty="0"/>
          </a:p>
          <a:p>
            <a:r>
              <a:rPr lang="hr-HR" dirty="0"/>
              <a:t>Primjer:</a:t>
            </a:r>
          </a:p>
          <a:p>
            <a:pPr lvl="1"/>
            <a:r>
              <a:rPr lang="hr-HR" dirty="0">
                <a:highlight>
                  <a:srgbClr val="00FF00"/>
                </a:highlight>
              </a:rPr>
              <a:t>eyJ0eXAiOiJKV1QiLCJhbGciOiJSUzI1NiIsImtpZCI6IjY5ZDhjNDY1NzQifQ</a:t>
            </a:r>
            <a:r>
              <a:rPr lang="hr-HR" dirty="0"/>
              <a:t>.eyJpc3MiOiJodHRwczovL2xvZ2luLmFhaWVkdS5ociIsImF1ZCI6IjZlNTUyOTUyMDk3ODJiN2IyIiwianRpIjoiYzQ0ZjRjZmZjYzg0Zjc5OTBmN2ExZDViMmMiLCJuYmYiOjE2MDI2NzQ0NzAsImV4cCI6MTYwMjY3NTA3MCwic3ViIjoiYmZhMTYwNWJlNDRhNTBhN2MiLCJpYXQiOjE2MDI2NzQ0NzAsIm5vbmNlIjoiZHRubWVCTDVIVm5oUWtJUiIsIm5hbWUiOiJJdmFuIEhvcnZhdCIsImZhbWlseV9uYW1lIjoiSG9ydmF0IiwiZ2l2ZW5fbmFtZSI6Ikl2YW4iLCJwcmVmZXJyZWRfdXNlcm5hbWUiOiJpaG9ydmF0QHByaW1qZXIuaHIiLCJlbWFpbCI6Iml2YW4uaG9ydmF0QHByaW1qZXIuaHIiLCJockVkdVBlcnNvblVuaXF1ZU51bWJlciI6WyJMT0NBTF9OTzogMTIzNCIsIk9JQjogMTIzNDU2Nzg5MTIiLCJKTUJBRzogMTIzNDU2Nzg5MSJdfQ.</a:t>
            </a:r>
            <a:r>
              <a:rPr lang="hr-HR" dirty="0">
                <a:highlight>
                  <a:srgbClr val="FF00FF"/>
                </a:highlight>
              </a:rPr>
              <a:t>c5q4W3bmcxQepAHj9n7xxj8WaH0wqIaiFkOFB9UE3joeVUyU9hWuNsDfPJ_BZ7WfYnhyMrv29Ys-dHs1oKqagvqFdk157IEwLnW1Dd5vNXvgGhMBhCTtseeQBDFS_DHN6KaksFDnGtFyWh3GXq-dWEBO86fpgSB3OuV9CD-AQAAbjXsN4Mz9MyaajMkhxWgxh_7HTZMlg5hACv3Xn-wiI8N3IGDqWrgdB87Vo6n0T5TfVaUZQ8mw5ca5fKy-aH5BP940LBb3bt6CvhZqxK0XFmD_M8hh-2MyRuPf2u6_P9HUORo1f8x8ZI30J2arhghPRcqEK9Sv_hdPxMy7WJJupg</a:t>
            </a:r>
          </a:p>
        </p:txBody>
      </p:sp>
    </p:spTree>
    <p:extLst>
      <p:ext uri="{BB962C8B-B14F-4D97-AF65-F5344CB8AC3E}">
        <p14:creationId xmlns:p14="http://schemas.microsoft.com/office/powerpoint/2010/main" val="1922336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2C0979-5D49-4C16-A197-0643A700C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C95A8-5221-4230-88B5-52B3D0BB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Dekodirani </a:t>
            </a:r>
            <a:r>
              <a:rPr lang="hr-HR"/>
              <a:t>ID token</a:t>
            </a:r>
            <a:endParaRPr lang="hr-HR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B21E8D7-4140-451C-AA85-EC3E7F36E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43" y="1914569"/>
            <a:ext cx="7886700" cy="1046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{</a:t>
            </a:r>
            <a:br>
              <a:rPr lang="sr-Latn-RS" altLang="sr-Latn-RS" sz="1200" dirty="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 err="1">
                <a:solidFill>
                  <a:srgbClr val="871094"/>
                </a:solidFill>
                <a:latin typeface="JetBrains Mono"/>
              </a:rPr>
              <a:t>typ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200" dirty="0">
                <a:solidFill>
                  <a:srgbClr val="067D17"/>
                </a:solidFill>
                <a:latin typeface="JetBrains Mono"/>
              </a:rPr>
              <a:t>"JWT"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200" dirty="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 err="1">
                <a:solidFill>
                  <a:srgbClr val="871094"/>
                </a:solidFill>
                <a:latin typeface="JetBrains Mono"/>
              </a:rPr>
              <a:t>alg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200" dirty="0">
                <a:solidFill>
                  <a:srgbClr val="067D17"/>
                </a:solidFill>
                <a:latin typeface="JetBrains Mono"/>
              </a:rPr>
              <a:t>"RS256"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200" dirty="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 err="1">
                <a:solidFill>
                  <a:srgbClr val="871094"/>
                </a:solidFill>
                <a:latin typeface="JetBrains Mono"/>
              </a:rPr>
              <a:t>kid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200" dirty="0">
                <a:solidFill>
                  <a:srgbClr val="067D17"/>
                </a:solidFill>
                <a:latin typeface="JetBrains Mono"/>
              </a:rPr>
              <a:t>"69d8c46574"</a:t>
            </a:r>
            <a:br>
              <a:rPr lang="sr-Latn-RS" altLang="sr-Latn-RS" sz="1200" dirty="0">
                <a:solidFill>
                  <a:srgbClr val="067D17"/>
                </a:solidFill>
                <a:latin typeface="JetBrains Mono"/>
              </a:rPr>
            </a:b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}</a:t>
            </a:r>
            <a:endParaRPr lang="sr-Latn-RS" altLang="sr-Latn-RS" sz="2400" dirty="0"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9F5A2B-6E70-4BF9-BC42-AFB36B8EF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43" y="2961009"/>
            <a:ext cx="7886700" cy="19697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{</a:t>
            </a:r>
            <a:br>
              <a:rPr lang="sr-Latn-RS" altLang="sr-Latn-RS" sz="1200" dirty="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 err="1">
                <a:solidFill>
                  <a:srgbClr val="871094"/>
                </a:solidFill>
                <a:latin typeface="JetBrains Mono"/>
              </a:rPr>
              <a:t>iss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200" dirty="0">
                <a:solidFill>
                  <a:srgbClr val="067D17"/>
                </a:solidFill>
                <a:latin typeface="JetBrains Mono"/>
              </a:rPr>
              <a:t>"https://login.aaiedu.hr"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200" dirty="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 err="1">
                <a:solidFill>
                  <a:srgbClr val="871094"/>
                </a:solidFill>
                <a:latin typeface="JetBrains Mono"/>
              </a:rPr>
              <a:t>aud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200" dirty="0">
                <a:solidFill>
                  <a:srgbClr val="067D17"/>
                </a:solidFill>
                <a:latin typeface="JetBrains Mono"/>
              </a:rPr>
              <a:t>"6e55295209782b7b2"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200" dirty="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 err="1">
                <a:solidFill>
                  <a:srgbClr val="871094"/>
                </a:solidFill>
                <a:latin typeface="JetBrains Mono"/>
              </a:rPr>
              <a:t>jti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200" dirty="0">
                <a:solidFill>
                  <a:srgbClr val="067D17"/>
                </a:solidFill>
                <a:latin typeface="JetBrains Mono"/>
              </a:rPr>
              <a:t>"c44f4cffcc84f7990f7a1d5b2c"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200" dirty="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 err="1">
                <a:solidFill>
                  <a:srgbClr val="871094"/>
                </a:solidFill>
                <a:latin typeface="JetBrains Mono"/>
              </a:rPr>
              <a:t>nbf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200" dirty="0">
                <a:solidFill>
                  <a:srgbClr val="1750EB"/>
                </a:solidFill>
                <a:latin typeface="JetBrains Mono"/>
              </a:rPr>
              <a:t>1602674470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200" dirty="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 err="1">
                <a:solidFill>
                  <a:srgbClr val="871094"/>
                </a:solidFill>
                <a:latin typeface="JetBrains Mono"/>
              </a:rPr>
              <a:t>exp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200" dirty="0">
                <a:solidFill>
                  <a:srgbClr val="1750EB"/>
                </a:solidFill>
                <a:latin typeface="JetBrains Mono"/>
              </a:rPr>
              <a:t>1602675070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200" dirty="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 err="1">
                <a:solidFill>
                  <a:srgbClr val="871094"/>
                </a:solidFill>
                <a:latin typeface="JetBrains Mono"/>
              </a:rPr>
              <a:t>sub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200" dirty="0">
                <a:solidFill>
                  <a:srgbClr val="067D17"/>
                </a:solidFill>
                <a:latin typeface="JetBrains Mono"/>
              </a:rPr>
              <a:t>"bfa1605be44a50a7c"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200" dirty="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 err="1">
                <a:solidFill>
                  <a:srgbClr val="871094"/>
                </a:solidFill>
                <a:latin typeface="JetBrains Mono"/>
              </a:rPr>
              <a:t>iat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200" dirty="0">
                <a:solidFill>
                  <a:srgbClr val="1750EB"/>
                </a:solidFill>
                <a:latin typeface="JetBrains Mono"/>
              </a:rPr>
              <a:t>1602674470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,</a:t>
            </a:r>
            <a:br>
              <a:rPr lang="sr-Latn-RS" altLang="sr-Latn-RS" sz="1200" dirty="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  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 err="1">
                <a:solidFill>
                  <a:srgbClr val="871094"/>
                </a:solidFill>
                <a:latin typeface="JetBrains Mono"/>
              </a:rPr>
              <a:t>nonce</a:t>
            </a:r>
            <a:r>
              <a:rPr lang="sr-Latn-RS" altLang="sr-Latn-RS" sz="1200" dirty="0">
                <a:solidFill>
                  <a:srgbClr val="871094"/>
                </a:solidFill>
                <a:latin typeface="JetBrains Mono"/>
              </a:rPr>
              <a:t>"</a:t>
            </a:r>
            <a:r>
              <a:rPr lang="sr-Latn-RS" altLang="sr-Latn-RS" sz="1200" dirty="0">
                <a:solidFill>
                  <a:srgbClr val="080808"/>
                </a:solidFill>
                <a:latin typeface="JetBrains Mono"/>
              </a:rPr>
              <a:t>: </a:t>
            </a:r>
            <a:r>
              <a:rPr lang="sr-Latn-RS" altLang="sr-Latn-RS" sz="1200" dirty="0">
                <a:solidFill>
                  <a:srgbClr val="067D17"/>
                </a:solidFill>
                <a:latin typeface="JetBrains Mono"/>
              </a:rPr>
              <a:t>"</a:t>
            </a:r>
            <a:r>
              <a:rPr lang="sr-Latn-RS" altLang="sr-Latn-RS" sz="1200">
                <a:solidFill>
                  <a:srgbClr val="067D17"/>
                </a:solidFill>
                <a:latin typeface="JetBrains Mono"/>
              </a:rPr>
              <a:t>dtnmeBL5HVnhQkIR"</a:t>
            </a:r>
            <a:br>
              <a:rPr lang="sr-Latn-RS" altLang="sr-Latn-RS" sz="1200">
                <a:solidFill>
                  <a:srgbClr val="080808"/>
                </a:solidFill>
                <a:latin typeface="JetBrains Mono"/>
              </a:rPr>
            </a:br>
            <a:r>
              <a:rPr lang="sr-Latn-RS" altLang="sr-Latn-RS" sz="1200">
                <a:solidFill>
                  <a:srgbClr val="080808"/>
                </a:solidFill>
                <a:latin typeface="JetBrains Mono"/>
              </a:rPr>
              <a:t>}</a:t>
            </a:r>
            <a:endParaRPr lang="sr-Latn-RS" altLang="sr-Latn-RS" sz="2400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0FC916-11DF-4B65-9CE2-0BB2A64F8C65}"/>
              </a:ext>
            </a:extLst>
          </p:cNvPr>
          <p:cNvSpPr/>
          <p:nvPr/>
        </p:nvSpPr>
        <p:spPr>
          <a:xfrm>
            <a:off x="2152643" y="1914569"/>
            <a:ext cx="1701727" cy="10464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F1DFCC-C05B-4E22-A6AA-8B745CD11FD6}"/>
              </a:ext>
            </a:extLst>
          </p:cNvPr>
          <p:cNvSpPr/>
          <p:nvPr/>
        </p:nvSpPr>
        <p:spPr>
          <a:xfrm>
            <a:off x="2305042" y="3159889"/>
            <a:ext cx="2683647" cy="2691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B95D44-6EFB-4AD2-8CAC-4AD5735B50EF}"/>
              </a:ext>
            </a:extLst>
          </p:cNvPr>
          <p:cNvSpPr/>
          <p:nvPr/>
        </p:nvSpPr>
        <p:spPr>
          <a:xfrm>
            <a:off x="2305041" y="3358769"/>
            <a:ext cx="2683647" cy="2691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F19AB-97A8-48AE-85D0-5ACF570FC51E}"/>
              </a:ext>
            </a:extLst>
          </p:cNvPr>
          <p:cNvSpPr/>
          <p:nvPr/>
        </p:nvSpPr>
        <p:spPr>
          <a:xfrm>
            <a:off x="2305041" y="3569286"/>
            <a:ext cx="2683647" cy="1935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4895CE-A105-4A73-95BF-522EBA16EE21}"/>
              </a:ext>
            </a:extLst>
          </p:cNvPr>
          <p:cNvSpPr/>
          <p:nvPr/>
        </p:nvSpPr>
        <p:spPr>
          <a:xfrm>
            <a:off x="2305041" y="3755337"/>
            <a:ext cx="2683647" cy="388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33728F-60E0-4DBC-8C80-7FFFEE4363E5}"/>
              </a:ext>
            </a:extLst>
          </p:cNvPr>
          <p:cNvSpPr/>
          <p:nvPr/>
        </p:nvSpPr>
        <p:spPr>
          <a:xfrm>
            <a:off x="2305040" y="4110900"/>
            <a:ext cx="2683647" cy="1935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5A7599-EAB2-4903-8868-E344DDABF370}"/>
              </a:ext>
            </a:extLst>
          </p:cNvPr>
          <p:cNvSpPr/>
          <p:nvPr/>
        </p:nvSpPr>
        <p:spPr>
          <a:xfrm>
            <a:off x="2305040" y="4323345"/>
            <a:ext cx="2683647" cy="1935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3645E4-4E56-4249-914B-BAD7E8A21B75}"/>
              </a:ext>
            </a:extLst>
          </p:cNvPr>
          <p:cNvSpPr/>
          <p:nvPr/>
        </p:nvSpPr>
        <p:spPr>
          <a:xfrm>
            <a:off x="2305039" y="4499300"/>
            <a:ext cx="2683647" cy="1935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4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F0C2-6F00-432F-8D10-776B6939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34F7A-184B-4B23-9187-6A981FA12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1635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2FAC-BC50-4316-84EF-F0B93D3C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27850-0A24-4704-B6B6-FD59446BD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Docker dev kontejneri </a:t>
            </a:r>
            <a:r>
              <a:rPr lang="en-US" sz="1600">
                <a:hlinkClick r:id="rId3"/>
              </a:rPr>
              <a:t>https://github.com/cicnavi/dockers</a:t>
            </a:r>
            <a:r>
              <a:rPr lang="en-US" sz="1600"/>
              <a:t>, nginx-proxy </a:t>
            </a:r>
            <a:r>
              <a:rPr lang="en-US" sz="1600">
                <a:hlinkClick r:id="rId4"/>
              </a:rPr>
              <a:t>https://hub.docker.com/r/nginxproxy/nginx-proxy</a:t>
            </a:r>
            <a:r>
              <a:rPr lang="en-US" sz="1600"/>
              <a:t>, WSL2, Wildcard domena *.localhost.markoivancic.from.hr -&gt; IP 127.0.0.1, Let’sEncrypt certifikati dobavljeni pomoću acme.sh. Fed-lab testno okruženje za autentikaciju.</a:t>
            </a:r>
          </a:p>
          <a:p>
            <a:endParaRPr lang="en-US" sz="1600"/>
          </a:p>
          <a:p>
            <a:r>
              <a:rPr lang="en-US" sz="1600"/>
              <a:t>Ako imate instaliran Docker Engine:</a:t>
            </a:r>
          </a:p>
          <a:p>
            <a:r>
              <a:rPr lang="en-US" sz="1400">
                <a:latin typeface="Lucida Console" panose="020B0609040504020204" pitchFamily="49" charset="0"/>
              </a:rPr>
              <a:t>:$ </a:t>
            </a:r>
            <a:r>
              <a:rPr lang="da-DK" sz="1400">
                <a:latin typeface="Lucida Console" panose="020B0609040504020204" pitchFamily="49" charset="0"/>
              </a:rPr>
              <a:t>wget </a:t>
            </a:r>
            <a:r>
              <a:rPr lang="da-DK" sz="1400">
                <a:latin typeface="Lucida Console" panose="020B0609040504020204" pitchFamily="49" charset="0"/>
                <a:hlinkClick r:id="rId5"/>
              </a:rPr>
              <a:t>https://wiki.srce.hr/download/attachments/69501887/dei-2025-saml-oidc-demo.tar.gz</a:t>
            </a:r>
            <a:endParaRPr lang="da-DK" sz="1400">
              <a:latin typeface="Lucida Console" panose="020B0609040504020204" pitchFamily="49" charset="0"/>
            </a:endParaRPr>
          </a:p>
          <a:p>
            <a:r>
              <a:rPr lang="en-US" sz="1400">
                <a:latin typeface="Lucida Console" panose="020B0609040504020204" pitchFamily="49" charset="0"/>
              </a:rPr>
              <a:t>:$ tar xf dei-2025-saml-oidc-demo.tar.gz</a:t>
            </a:r>
          </a:p>
          <a:p>
            <a:r>
              <a:rPr lang="en-US" sz="1400">
                <a:latin typeface="Lucida Console" panose="020B0609040504020204" pitchFamily="49" charset="0"/>
              </a:rPr>
              <a:t>:$ cd dei-2025-saml-oidc-demo</a:t>
            </a:r>
          </a:p>
          <a:p>
            <a:r>
              <a:rPr lang="en-US" sz="1400">
                <a:latin typeface="Lucida Console" panose="020B0609040504020204" pitchFamily="49" charset="0"/>
              </a:rPr>
              <a:t>:$ docker compose up –d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50133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2FAC-BC50-4316-84EF-F0B93D3C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27850-0A24-4704-B6B6-FD59446BD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SAML SP</a:t>
            </a:r>
          </a:p>
          <a:p>
            <a:r>
              <a:rPr lang="en-US" sz="1600"/>
              <a:t>SimpleSAMLphp:</a:t>
            </a:r>
          </a:p>
          <a:p>
            <a:pPr lvl="1"/>
            <a:r>
              <a:rPr lang="en-US" sz="1200"/>
              <a:t>Upute: </a:t>
            </a:r>
            <a:r>
              <a:rPr lang="en-US" sz="1200">
                <a:hlinkClick r:id="rId3"/>
              </a:rPr>
              <a:t>https://wiki.srce.hr/spaces/AAIUPUTE/pages/66781263/SAML+u+PHP+aplikacijama</a:t>
            </a:r>
            <a:endParaRPr lang="en-US" sz="1200"/>
          </a:p>
          <a:p>
            <a:pPr lvl="1"/>
            <a:r>
              <a:rPr lang="en-US" sz="1200">
                <a:hlinkClick r:id="rId4"/>
              </a:rPr>
              <a:t>https://sp-rp.localhost.markoivancic.from.hr/simplesaml/module.php/admin</a:t>
            </a:r>
            <a:r>
              <a:rPr lang="en-US" sz="1200"/>
              <a:t> (admin / dei2025)</a:t>
            </a:r>
          </a:p>
          <a:p>
            <a:r>
              <a:rPr lang="en-US" sz="1600"/>
              <a:t>Aplikacija:</a:t>
            </a:r>
          </a:p>
          <a:p>
            <a:pPr lvl="1"/>
            <a:r>
              <a:rPr lang="en-US" sz="1200">
                <a:hlinkClick r:id="rId5"/>
              </a:rPr>
              <a:t>https://sp-rp.localhost.markoivancic.from.hr/authdemo-sp/index.php</a:t>
            </a:r>
            <a:r>
              <a:rPr lang="en-US" sz="1200"/>
              <a:t> (fed-lab testni eID)</a:t>
            </a:r>
          </a:p>
          <a:p>
            <a:endParaRPr lang="en-US" sz="1600"/>
          </a:p>
          <a:p>
            <a:r>
              <a:rPr lang="en-US" sz="1600"/>
              <a:t>OIDC RP</a:t>
            </a:r>
          </a:p>
          <a:p>
            <a:r>
              <a:rPr lang="en-US" sz="1600"/>
              <a:t>OIDC klijent:</a:t>
            </a:r>
          </a:p>
          <a:p>
            <a:pPr lvl="1"/>
            <a:r>
              <a:rPr lang="en-US" sz="1200"/>
              <a:t> </a:t>
            </a:r>
            <a:r>
              <a:rPr lang="en-US" sz="1200">
                <a:hlinkClick r:id="rId6"/>
              </a:rPr>
              <a:t>https://github.com/jumbojett/OpenID-Connect-PHP</a:t>
            </a:r>
            <a:endParaRPr lang="en-US" sz="1200"/>
          </a:p>
          <a:p>
            <a:r>
              <a:rPr lang="en-US" sz="1600"/>
              <a:t>Aplikacija:</a:t>
            </a:r>
          </a:p>
          <a:p>
            <a:pPr lvl="1"/>
            <a:r>
              <a:rPr lang="en-US" sz="1200">
                <a:hlinkClick r:id="rId7"/>
              </a:rPr>
              <a:t>https://sp-rp.localhost.markoivancic.from.hr/authdemo-rp/index.php</a:t>
            </a:r>
            <a:r>
              <a:rPr lang="en-US" sz="1200"/>
              <a:t> (fed-lab testni eID)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68816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2FAC-BC50-4316-84EF-F0B93D3C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SAML vs OIDC</a:t>
            </a:r>
            <a:endParaRPr lang="hr-HR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9570A3-9364-4CBF-89BE-A7C57D0422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269214"/>
              </p:ext>
            </p:extLst>
          </p:nvPr>
        </p:nvGraphicFramePr>
        <p:xfrm>
          <a:off x="1528763" y="1366031"/>
          <a:ext cx="9825036" cy="48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518">
                  <a:extLst>
                    <a:ext uri="{9D8B030D-6E8A-4147-A177-3AD203B41FA5}">
                      <a16:colId xmlns:a16="http://schemas.microsoft.com/office/drawing/2014/main" val="3657990517"/>
                    </a:ext>
                  </a:extLst>
                </a:gridCol>
                <a:gridCol w="4912518">
                  <a:extLst>
                    <a:ext uri="{9D8B030D-6E8A-4147-A177-3AD203B41FA5}">
                      <a16:colId xmlns:a16="http://schemas.microsoft.com/office/drawing/2014/main" val="2240513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SAML</a:t>
                      </a:r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OIDC</a:t>
                      </a:r>
                      <a:endParaRPr lang="hr-H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27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XML (SAML Request, Response, Assertion).</a:t>
                      </a:r>
                      <a:endParaRPr lang="hr-HR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JSON (ID Token, UserInfo odgovor)</a:t>
                      </a:r>
                      <a:endParaRPr lang="hr-HR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099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Veće, teže poruke.</a:t>
                      </a:r>
                      <a:endParaRPr lang="hr-HR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Manje, lakše poruke.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37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Nakon autentikacije, na autentikacijskom serveru nije potrebno dodatno procesuiranje.</a:t>
                      </a:r>
                      <a:endParaRPr lang="hr-HR" sz="160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Nakon autentikacije, na autentikacijskom serveru potrebno dodatno procesuiranje (spremanje ili dešifriranje autorizacijskog koda i pristupnog tokena)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37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SAML poruke s korisničkim podacima se šalju pomoću web preglednika, što znači da je vidljivo svima koji imaju pristup web pregledniku (ako se ne koristi enkripcija poruka).</a:t>
                      </a:r>
                      <a:endParaRPr lang="hr-HR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Autentikacija i autorizacija se obavlja pomoću web preglednika. Dohvat autentikacijskih podataka (ID Token, Access Token) i korisničkih podataka (UserInfo) se obavlja u pozadinskom kanalu između poslužitelja.</a:t>
                      </a:r>
                      <a:endParaRPr lang="hr-HR" sz="160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12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Manji broj HTTP zahtjeva.</a:t>
                      </a:r>
                      <a:endParaRPr lang="hr-HR" sz="160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Veći broj HTTP zahtjeva.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97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(Vrlo) Slaba podrška na mobilnim platformama.</a:t>
                      </a:r>
                      <a:endParaRPr lang="hr-HR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Dobra podrška na mobilnim platformama.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68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Ne omogućuje API pristup.</a:t>
                      </a:r>
                      <a:endParaRPr lang="hr-HR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Omogućuje API pristup – OIDC je baziran na protokolu OAuth 2.0 (tijekom autentikacijskog postupka izdaje se i Access Token).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3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42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</a:t>
            </a:r>
            <a:r>
              <a:rPr lang="en-US" err="1"/>
              <a:t>radionice</a:t>
            </a:r>
            <a:endParaRPr lang="hr-HR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A920E-A662-43B3-970C-22E137BF8EC9}"/>
              </a:ext>
            </a:extLst>
          </p:cNvPr>
          <p:cNvSpPr txBox="1">
            <a:spLocks/>
          </p:cNvSpPr>
          <p:nvPr/>
        </p:nvSpPr>
        <p:spPr>
          <a:xfrm>
            <a:off x="1528416" y="1690688"/>
            <a:ext cx="9825382" cy="3620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err="1"/>
              <a:t>Sustav</a:t>
            </a:r>
            <a:r>
              <a:rPr lang="en-US" sz="2400"/>
              <a:t> AAI@EduHr</a:t>
            </a:r>
          </a:p>
          <a:p>
            <a:r>
              <a:rPr lang="en-US" sz="2400" err="1"/>
              <a:t>Osnovni</a:t>
            </a:r>
            <a:r>
              <a:rPr lang="en-US" sz="2400"/>
              <a:t> pojmovi</a:t>
            </a:r>
          </a:p>
          <a:p>
            <a:r>
              <a:rPr lang="en-US" sz="2400"/>
              <a:t>Registar resursa</a:t>
            </a:r>
          </a:p>
          <a:p>
            <a:r>
              <a:rPr lang="en-US" sz="2400"/>
              <a:t>SAML2, OIDC</a:t>
            </a:r>
          </a:p>
          <a:p>
            <a:r>
              <a:rPr lang="en-US" sz="2400"/>
              <a:t>Demonstracija</a:t>
            </a:r>
          </a:p>
          <a:p>
            <a:endParaRPr lang="hr-HR" sz="2000"/>
          </a:p>
          <a:p>
            <a:pPr marL="0" indent="0">
              <a:buFont typeface="Arial" panose="020B0604020202020204" pitchFamily="34" charset="0"/>
              <a:buNone/>
            </a:pPr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1528179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68C8-39C0-429A-81E4-9C4443FF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SAML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9E89D-E76E-48DA-A9AE-69714BD01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39772-A449-449D-8D70-E5A464672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79" y="0"/>
            <a:ext cx="9123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02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4FA5-B076-400F-B6C7-2FBEDE604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8CFC-487E-4D81-BA7C-294E45DC1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37D595-50C5-4988-A91A-D3A5EDB14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738" y="0"/>
            <a:ext cx="9084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06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9943-6382-4D95-BBA7-8AA42942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5F44-FA56-487D-AF9C-D50A8534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064264-809B-4045-9FC8-AF349A7F0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17" y="0"/>
            <a:ext cx="9076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28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1DC2-0F30-48FB-89F6-CA4971904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7423A-F799-48BA-ACB2-5FB8AD5A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C65C8-4186-4ADF-AF5D-B113C58DE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59" y="0"/>
            <a:ext cx="9092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33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2FAC-BC50-4316-84EF-F0B93D3C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Hvala! Pitanja?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27850-0A24-4704-B6B6-FD59446BD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6202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CD1C-760B-4BF7-8E3A-4F0D708B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B3523-CEA4-44C3-8D58-035108E40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183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F1088-9508-4600-A4F5-B645B205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B22302-95D8-407A-AEA8-998242264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705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Sustav AAI@EduHr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F466E69-0372-437F-90BB-DCEE54EDB55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/>
        </p:blipFill>
        <p:spPr>
          <a:xfrm>
            <a:off x="1528416" y="1690688"/>
            <a:ext cx="3547024" cy="435133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7919AB2-02DB-41FB-B834-0B7906D00A16}"/>
              </a:ext>
            </a:extLst>
          </p:cNvPr>
          <p:cNvSpPr txBox="1">
            <a:spLocks/>
          </p:cNvSpPr>
          <p:nvPr/>
        </p:nvSpPr>
        <p:spPr>
          <a:xfrm>
            <a:off x="5075439" y="1690687"/>
            <a:ext cx="6278359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err="1"/>
              <a:t>Autentikacijska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autorizacijska</a:t>
            </a:r>
            <a:r>
              <a:rPr lang="en-US" sz="2000"/>
              <a:t> </a:t>
            </a:r>
            <a:r>
              <a:rPr lang="en-US" sz="2000" err="1"/>
              <a:t>infrastruktura</a:t>
            </a:r>
            <a:r>
              <a:rPr lang="en-US" sz="2000"/>
              <a:t> </a:t>
            </a:r>
            <a:r>
              <a:rPr lang="en-US" sz="2000" err="1"/>
              <a:t>sustava</a:t>
            </a:r>
            <a:r>
              <a:rPr lang="en-US" sz="2000"/>
              <a:t> </a:t>
            </a:r>
            <a:r>
              <a:rPr lang="en-US" sz="2000" err="1"/>
              <a:t>znanosti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(</a:t>
            </a:r>
            <a:r>
              <a:rPr lang="en-US" sz="2000" err="1"/>
              <a:t>visokog</a:t>
            </a:r>
            <a:r>
              <a:rPr lang="en-US" sz="2000"/>
              <a:t>) </a:t>
            </a:r>
            <a:r>
              <a:rPr lang="en-US" sz="2000" err="1"/>
              <a:t>obrazovanja</a:t>
            </a:r>
            <a:r>
              <a:rPr lang="en-US" sz="2000"/>
              <a:t> u </a:t>
            </a:r>
            <a:r>
              <a:rPr lang="en-US" sz="2000" err="1"/>
              <a:t>Republici</a:t>
            </a:r>
            <a:r>
              <a:rPr lang="en-US" sz="2000"/>
              <a:t> </a:t>
            </a:r>
            <a:r>
              <a:rPr lang="en-US" sz="2000" err="1"/>
              <a:t>Hrvatskoj</a:t>
            </a:r>
            <a:endParaRPr lang="en-US" sz="2000"/>
          </a:p>
          <a:p>
            <a:r>
              <a:rPr lang="en-US" sz="2000"/>
              <a:t>u </a:t>
            </a:r>
            <a:r>
              <a:rPr lang="en-US" sz="2000" err="1"/>
              <a:t>produkciji</a:t>
            </a:r>
            <a:r>
              <a:rPr lang="en-US" sz="2000"/>
              <a:t> od 1. </a:t>
            </a:r>
            <a:r>
              <a:rPr lang="en-US" sz="2000" err="1"/>
              <a:t>ožujka</a:t>
            </a:r>
            <a:r>
              <a:rPr lang="en-US" sz="2000"/>
              <a:t> 2006.</a:t>
            </a:r>
            <a:endParaRPr lang="hr-HR" sz="2000"/>
          </a:p>
          <a:p>
            <a:r>
              <a:rPr lang="en-US" sz="2000" err="1"/>
              <a:t>povezan</a:t>
            </a:r>
            <a:r>
              <a:rPr lang="en-US" sz="2000"/>
              <a:t> u </a:t>
            </a:r>
            <a:r>
              <a:rPr lang="en-US" sz="2000" err="1"/>
              <a:t>nacionalni</a:t>
            </a:r>
            <a:r>
              <a:rPr lang="en-US" sz="2000"/>
              <a:t> </a:t>
            </a:r>
            <a:r>
              <a:rPr lang="en-US" sz="2000" err="1"/>
              <a:t>sustav</a:t>
            </a:r>
            <a:r>
              <a:rPr lang="en-US" sz="2000"/>
              <a:t> NIAS, </a:t>
            </a:r>
            <a:r>
              <a:rPr lang="en-US" sz="2000" err="1"/>
              <a:t>te</a:t>
            </a:r>
            <a:r>
              <a:rPr lang="en-US" sz="2000"/>
              <a:t> </a:t>
            </a:r>
            <a:r>
              <a:rPr lang="en-US" sz="2000" err="1"/>
              <a:t>globalne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 err="1"/>
              <a:t>sustave</a:t>
            </a:r>
            <a:r>
              <a:rPr lang="en-US" sz="2000"/>
              <a:t> </a:t>
            </a:r>
            <a:r>
              <a:rPr lang="en-US" sz="2000" err="1"/>
              <a:t>eduroam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eduGAIN</a:t>
            </a:r>
            <a:endParaRPr lang="en-US" sz="2000"/>
          </a:p>
          <a:p>
            <a:r>
              <a:rPr lang="en-US" sz="2000"/>
              <a:t>web: https://www.aaiedu.hr</a:t>
            </a:r>
          </a:p>
          <a:p>
            <a:r>
              <a:rPr lang="en-US" sz="2000"/>
              <a:t>e-mail: </a:t>
            </a:r>
            <a:r>
              <a:rPr lang="en-US" sz="2000">
                <a:hlinkClick r:id="rId3"/>
              </a:rPr>
              <a:t>aai@srce.hr</a:t>
            </a:r>
            <a:endParaRPr lang="en-US" sz="2000"/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  <a:p>
            <a:r>
              <a:rPr lang="en-US" sz="2000"/>
              <a:t>LDAP, RADIUS, SOAP, (FWS), SAML2, OAuth2, OIDC, CAS, ADFS</a:t>
            </a:r>
          </a:p>
          <a:p>
            <a:endParaRPr lang="hr-HR" sz="2000"/>
          </a:p>
          <a:p>
            <a:pPr marL="0" indent="0">
              <a:buFont typeface="Arial" panose="020B0604020202020204" pitchFamily="34" charset="0"/>
              <a:buNone/>
            </a:pPr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296224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Statistika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239 matičnih ustanova</a:t>
            </a:r>
            <a:endParaRPr lang="hr-HR"/>
          </a:p>
          <a:p>
            <a:r>
              <a:rPr lang="en-US"/>
              <a:t>980 965 elektroničkih </a:t>
            </a:r>
            <a:r>
              <a:rPr lang="en-US" err="1"/>
              <a:t>identiteta</a:t>
            </a:r>
            <a:endParaRPr lang="hr-HR"/>
          </a:p>
          <a:p>
            <a:r>
              <a:rPr lang="en-US"/>
              <a:t>878 </a:t>
            </a:r>
            <a:r>
              <a:rPr lang="en-US" err="1"/>
              <a:t>aplikacij</a:t>
            </a:r>
            <a:r>
              <a:rPr lang="hr-HR"/>
              <a:t>e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koriste</a:t>
            </a:r>
            <a:r>
              <a:rPr lang="en-US"/>
              <a:t> AAI@EduHr SSO </a:t>
            </a:r>
            <a:r>
              <a:rPr lang="en-US" err="1"/>
              <a:t>servis</a:t>
            </a:r>
            <a:r>
              <a:rPr lang="en-US"/>
              <a:t> za autentikaciju </a:t>
            </a:r>
            <a:r>
              <a:rPr lang="en-US" err="1"/>
              <a:t>korisnika</a:t>
            </a:r>
            <a:endParaRPr lang="hr-HR"/>
          </a:p>
          <a:p>
            <a:r>
              <a:rPr lang="hr-HR"/>
              <a:t>11</a:t>
            </a:r>
            <a:r>
              <a:rPr lang="en-US"/>
              <a:t>9 </a:t>
            </a:r>
            <a:r>
              <a:rPr lang="en-US" err="1"/>
              <a:t>usluga</a:t>
            </a:r>
            <a:r>
              <a:rPr lang="en-US"/>
              <a:t> </a:t>
            </a:r>
            <a:r>
              <a:rPr lang="en-US" err="1"/>
              <a:t>pristupa</a:t>
            </a:r>
            <a:r>
              <a:rPr lang="en-US"/>
              <a:t> </a:t>
            </a:r>
            <a:r>
              <a:rPr lang="en-US" err="1"/>
              <a:t>mreži</a:t>
            </a:r>
            <a:endParaRPr lang="en-US"/>
          </a:p>
          <a:p>
            <a:endParaRPr lang="en-US"/>
          </a:p>
          <a:p>
            <a:r>
              <a:rPr lang="hr-HR"/>
              <a:t>Broj</a:t>
            </a:r>
            <a:r>
              <a:rPr lang="en-US"/>
              <a:t> </a:t>
            </a:r>
            <a:r>
              <a:rPr lang="en-US" err="1"/>
              <a:t>uspješnih</a:t>
            </a:r>
            <a:r>
              <a:rPr lang="hr-HR"/>
              <a:t> autentikacija</a:t>
            </a:r>
            <a:r>
              <a:rPr lang="en-US"/>
              <a:t> u</a:t>
            </a:r>
            <a:r>
              <a:rPr lang="hr-HR"/>
              <a:t> </a:t>
            </a:r>
            <a:r>
              <a:rPr lang="en-US" err="1"/>
              <a:t>zadnjih</a:t>
            </a:r>
            <a:r>
              <a:rPr lang="en-US"/>
              <a:t> 30 dana:</a:t>
            </a:r>
          </a:p>
          <a:p>
            <a:r>
              <a:rPr lang="hr-HR"/>
              <a:t>~ </a:t>
            </a:r>
            <a:r>
              <a:rPr lang="en-US"/>
              <a:t>4</a:t>
            </a:r>
            <a:r>
              <a:rPr lang="hr-HR"/>
              <a:t> </a:t>
            </a:r>
            <a:r>
              <a:rPr lang="en-US"/>
              <a:t>0</a:t>
            </a:r>
            <a:r>
              <a:rPr lang="hr-HR"/>
              <a:t>00 000</a:t>
            </a:r>
            <a:r>
              <a:rPr lang="en-US"/>
              <a:t> SSO</a:t>
            </a:r>
            <a:endParaRPr lang="hr-HR"/>
          </a:p>
          <a:p>
            <a:r>
              <a:rPr lang="hr-HR"/>
              <a:t>~ </a:t>
            </a:r>
            <a:r>
              <a:rPr lang="en-US"/>
              <a:t>91</a:t>
            </a:r>
            <a:r>
              <a:rPr lang="hr-HR"/>
              <a:t> 000 000</a:t>
            </a:r>
            <a:r>
              <a:rPr lang="en-US"/>
              <a:t> RADIUS</a:t>
            </a:r>
          </a:p>
          <a:p>
            <a:r>
              <a:rPr lang="hr-HR"/>
              <a:t>~ </a:t>
            </a:r>
            <a:r>
              <a:rPr lang="en-US"/>
              <a:t>630</a:t>
            </a:r>
            <a:r>
              <a:rPr lang="hr-HR"/>
              <a:t> 000</a:t>
            </a:r>
            <a:r>
              <a:rPr lang="en-US"/>
              <a:t> FWS</a:t>
            </a:r>
          </a:p>
          <a:p>
            <a:endParaRPr lang="hr-HR"/>
          </a:p>
          <a:p>
            <a:r>
              <a:rPr lang="en-US"/>
              <a:t>https://www.aaiedu.hr/statistika-i-stanje-sustava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06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DC6A-8CBB-4648-B40C-ECB247D0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Uz održavanje sustava AAI@EduHr...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AF4B-6CFD-4A7E-83D3-47295BA39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Značajniji open source projekti:</a:t>
            </a:r>
          </a:p>
          <a:p>
            <a:pPr lvl="1"/>
            <a:r>
              <a:rPr lang="en-US"/>
              <a:t>OIDC OP SimpleSAMLphp module (preko 13 000 preuzimanja): </a:t>
            </a:r>
            <a:r>
              <a:rPr lang="en-US">
                <a:hlinkClick r:id="rId2"/>
              </a:rPr>
              <a:t>https://github.com/simplesamlphp/simplesamlphp-module-oidc</a:t>
            </a:r>
            <a:endParaRPr lang="en-US"/>
          </a:p>
          <a:p>
            <a:pPr lvl="1"/>
            <a:r>
              <a:rPr lang="en-US"/>
              <a:t>OpenID (Federation) library: </a:t>
            </a:r>
            <a:r>
              <a:rPr lang="en-US">
                <a:hlinkClick r:id="rId3"/>
              </a:rPr>
              <a:t>https://github.com/simplesamlphp/openid</a:t>
            </a:r>
            <a:endParaRPr lang="en-US"/>
          </a:p>
          <a:p>
            <a:pPr lvl="1"/>
            <a:r>
              <a:rPr lang="en-US"/>
              <a:t>OpenID Federation contributors: </a:t>
            </a:r>
            <a:r>
              <a:rPr lang="en-US">
                <a:hlinkClick r:id="rId4"/>
              </a:rPr>
              <a:t>https://openid.net/specs/openid-federation-1_0.html</a:t>
            </a:r>
            <a:endParaRPr lang="en-US"/>
          </a:p>
          <a:p>
            <a:pPr lvl="1"/>
            <a:r>
              <a:rPr lang="en-US"/>
              <a:t>WordPress AAI@EduHr authn support using SimpleSAMLphp: </a:t>
            </a:r>
            <a:r>
              <a:rPr lang="en-US">
                <a:hlinkClick r:id="rId5"/>
              </a:rPr>
              <a:t>https://wordpress.org/plugins/wp-aaieduhr-auth/</a:t>
            </a:r>
            <a:endParaRPr lang="en-US"/>
          </a:p>
          <a:p>
            <a:pPr lvl="1"/>
            <a:endParaRPr lang="en-US"/>
          </a:p>
          <a:p>
            <a:pPr lvl="1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02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</a:t>
            </a:r>
            <a:r>
              <a:rPr lang="en-US" err="1"/>
              <a:t>Fizički</a:t>
            </a:r>
            <a:r>
              <a:rPr lang="en-US"/>
              <a:t>) </a:t>
            </a:r>
            <a:r>
              <a:rPr lang="en-US" err="1"/>
              <a:t>Identitet</a:t>
            </a:r>
            <a:r>
              <a:rPr lang="en-US"/>
              <a:t> </a:t>
            </a:r>
            <a:r>
              <a:rPr lang="en-US" err="1"/>
              <a:t>osobe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Skup</a:t>
            </a:r>
            <a:r>
              <a:rPr lang="en-US"/>
              <a:t> </a:t>
            </a:r>
            <a:r>
              <a:rPr lang="en-US" err="1"/>
              <a:t>karakteristika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 koji </a:t>
            </a:r>
            <a:r>
              <a:rPr lang="en-US" err="1"/>
              <a:t>jednoznačno</a:t>
            </a:r>
            <a:r>
              <a:rPr lang="en-US"/>
              <a:t> </a:t>
            </a:r>
            <a:r>
              <a:rPr lang="en-US" err="1"/>
              <a:t>identificiraju</a:t>
            </a:r>
            <a:r>
              <a:rPr lang="en-US"/>
              <a:t> </a:t>
            </a:r>
            <a:r>
              <a:rPr lang="en-US" err="1"/>
              <a:t>pojedinca</a:t>
            </a:r>
            <a:endParaRPr lang="en-US"/>
          </a:p>
          <a:p>
            <a:r>
              <a:rPr lang="en-US" err="1"/>
              <a:t>Nastaje</a:t>
            </a:r>
            <a:r>
              <a:rPr lang="en-US"/>
              <a:t> </a:t>
            </a:r>
            <a:r>
              <a:rPr lang="en-US" err="1"/>
              <a:t>rođenjem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službeno</a:t>
            </a:r>
            <a:r>
              <a:rPr lang="en-US"/>
              <a:t> se </a:t>
            </a:r>
            <a:r>
              <a:rPr lang="en-US" err="1"/>
              <a:t>potvrđuje</a:t>
            </a:r>
            <a:r>
              <a:rPr lang="en-US"/>
              <a:t> </a:t>
            </a:r>
            <a:r>
              <a:rPr lang="en-US" err="1"/>
              <a:t>upisom</a:t>
            </a:r>
            <a:r>
              <a:rPr lang="en-US"/>
              <a:t> u “</a:t>
            </a:r>
            <a:r>
              <a:rPr lang="en-US" err="1"/>
              <a:t>registre</a:t>
            </a:r>
            <a:r>
              <a:rPr lang="en-US"/>
              <a:t>” (</a:t>
            </a:r>
            <a:r>
              <a:rPr lang="en-US" err="1"/>
              <a:t>matične</a:t>
            </a:r>
            <a:r>
              <a:rPr lang="en-US"/>
              <a:t> </a:t>
            </a:r>
            <a:r>
              <a:rPr lang="en-US" err="1"/>
              <a:t>knjige</a:t>
            </a:r>
            <a:r>
              <a:rPr lang="en-US"/>
              <a:t>).</a:t>
            </a:r>
          </a:p>
          <a:p>
            <a:r>
              <a:rPr lang="en-US" err="1"/>
              <a:t>Ključni</a:t>
            </a:r>
            <a:r>
              <a:rPr lang="en-US"/>
              <a:t> </a:t>
            </a:r>
            <a:r>
              <a:rPr lang="en-US" err="1"/>
              <a:t>elementi</a:t>
            </a:r>
            <a:r>
              <a:rPr lang="en-US"/>
              <a:t> </a:t>
            </a:r>
            <a:r>
              <a:rPr lang="en-US" err="1"/>
              <a:t>identiteta</a:t>
            </a:r>
            <a:r>
              <a:rPr lang="en-US"/>
              <a:t>:</a:t>
            </a:r>
          </a:p>
          <a:p>
            <a:pPr lvl="1"/>
            <a:r>
              <a:rPr lang="en-US" err="1"/>
              <a:t>ime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prezime</a:t>
            </a:r>
            <a:r>
              <a:rPr lang="en-US"/>
              <a:t>, datum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mjesto</a:t>
            </a:r>
            <a:r>
              <a:rPr lang="en-US"/>
              <a:t> </a:t>
            </a:r>
            <a:r>
              <a:rPr lang="en-US" err="1"/>
              <a:t>rođenja</a:t>
            </a:r>
            <a:endParaRPr lang="en-US"/>
          </a:p>
          <a:p>
            <a:pPr lvl="1"/>
            <a:r>
              <a:rPr lang="en-US" err="1"/>
              <a:t>jedinstveni</a:t>
            </a:r>
            <a:r>
              <a:rPr lang="en-US"/>
              <a:t> </a:t>
            </a:r>
            <a:r>
              <a:rPr lang="en-US" err="1"/>
              <a:t>identifikacijski</a:t>
            </a:r>
            <a:r>
              <a:rPr lang="en-US"/>
              <a:t> </a:t>
            </a:r>
            <a:r>
              <a:rPr lang="en-US" err="1"/>
              <a:t>broj</a:t>
            </a:r>
            <a:r>
              <a:rPr lang="en-US"/>
              <a:t> (</a:t>
            </a:r>
            <a:r>
              <a:rPr lang="en-US" err="1"/>
              <a:t>npr</a:t>
            </a:r>
            <a:r>
              <a:rPr lang="en-US"/>
              <a:t>. OIB) - </a:t>
            </a:r>
            <a:r>
              <a:rPr lang="en-US" err="1"/>
              <a:t>dodjeljuje</a:t>
            </a:r>
            <a:r>
              <a:rPr lang="en-US"/>
              <a:t> ga </a:t>
            </a:r>
            <a:r>
              <a:rPr lang="en-US" err="1"/>
              <a:t>država</a:t>
            </a:r>
            <a:endParaRPr lang="en-US"/>
          </a:p>
          <a:p>
            <a:pPr lvl="1"/>
            <a:r>
              <a:rPr lang="en-US" err="1"/>
              <a:t>fizičke</a:t>
            </a:r>
            <a:r>
              <a:rPr lang="en-US"/>
              <a:t> </a:t>
            </a:r>
            <a:r>
              <a:rPr lang="en-US" err="1"/>
              <a:t>karakteristike</a:t>
            </a:r>
            <a:r>
              <a:rPr lang="en-US"/>
              <a:t> – </a:t>
            </a:r>
            <a:r>
              <a:rPr lang="en-US" err="1"/>
              <a:t>spol</a:t>
            </a:r>
            <a:r>
              <a:rPr lang="en-US"/>
              <a:t>, </a:t>
            </a:r>
            <a:r>
              <a:rPr lang="en-US" err="1"/>
              <a:t>biometrijski</a:t>
            </a:r>
            <a:r>
              <a:rPr lang="en-US"/>
              <a:t> </a:t>
            </a:r>
            <a:r>
              <a:rPr lang="en-US" err="1"/>
              <a:t>podaci</a:t>
            </a:r>
            <a:r>
              <a:rPr lang="en-US"/>
              <a:t> (</a:t>
            </a:r>
            <a:r>
              <a:rPr lang="en-US" err="1"/>
              <a:t>otisak</a:t>
            </a:r>
            <a:r>
              <a:rPr lang="en-US"/>
              <a:t> </a:t>
            </a:r>
            <a:r>
              <a:rPr lang="en-US" err="1"/>
              <a:t>prsta</a:t>
            </a:r>
            <a:r>
              <a:rPr lang="en-US"/>
              <a:t>, lice…)</a:t>
            </a:r>
          </a:p>
        </p:txBody>
      </p:sp>
    </p:spTree>
    <p:extLst>
      <p:ext uri="{BB962C8B-B14F-4D97-AF65-F5344CB8AC3E}">
        <p14:creationId xmlns:p14="http://schemas.microsoft.com/office/powerpoint/2010/main" val="205019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Načini</a:t>
            </a:r>
            <a:r>
              <a:rPr lang="en-US"/>
              <a:t> </a:t>
            </a:r>
            <a:r>
              <a:rPr lang="en-US" err="1"/>
              <a:t>dokazivanja</a:t>
            </a:r>
            <a:r>
              <a:rPr lang="en-US"/>
              <a:t> </a:t>
            </a:r>
            <a:r>
              <a:rPr lang="en-US" err="1"/>
              <a:t>fizičkog</a:t>
            </a:r>
            <a:r>
              <a:rPr lang="en-US"/>
              <a:t> </a:t>
            </a:r>
            <a:r>
              <a:rPr lang="en-US" err="1"/>
              <a:t>identiteta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Službeni</a:t>
            </a:r>
            <a:r>
              <a:rPr lang="en-US"/>
              <a:t> </a:t>
            </a:r>
            <a:r>
              <a:rPr lang="en-US" err="1"/>
              <a:t>dokumenti</a:t>
            </a:r>
            <a:endParaRPr lang="en-US"/>
          </a:p>
          <a:p>
            <a:pPr lvl="1"/>
            <a:r>
              <a:rPr lang="en-US" err="1"/>
              <a:t>Rodni</a:t>
            </a:r>
            <a:r>
              <a:rPr lang="en-US"/>
              <a:t> list (za </a:t>
            </a:r>
            <a:r>
              <a:rPr lang="en-US" err="1"/>
              <a:t>inicijalnu</a:t>
            </a:r>
            <a:r>
              <a:rPr lang="en-US"/>
              <a:t> </a:t>
            </a:r>
            <a:r>
              <a:rPr lang="en-US" err="1"/>
              <a:t>identifikaciju</a:t>
            </a:r>
            <a:r>
              <a:rPr lang="en-US"/>
              <a:t>), </a:t>
            </a:r>
            <a:r>
              <a:rPr lang="en-US" err="1"/>
              <a:t>osobna</a:t>
            </a:r>
            <a:r>
              <a:rPr lang="en-US"/>
              <a:t> </a:t>
            </a:r>
            <a:r>
              <a:rPr lang="en-US" err="1"/>
              <a:t>iskaznica</a:t>
            </a:r>
            <a:r>
              <a:rPr lang="en-US"/>
              <a:t>, </a:t>
            </a:r>
            <a:r>
              <a:rPr lang="en-US" err="1"/>
              <a:t>putovnica</a:t>
            </a:r>
            <a:r>
              <a:rPr lang="en-US"/>
              <a:t>, </a:t>
            </a:r>
            <a:r>
              <a:rPr lang="en-US" err="1"/>
              <a:t>vozačka</a:t>
            </a:r>
            <a:r>
              <a:rPr lang="en-US"/>
              <a:t> dozvola</a:t>
            </a:r>
          </a:p>
          <a:p>
            <a:pPr lvl="2"/>
            <a:r>
              <a:rPr lang="en-US"/>
              <a:t>Jedinstveni </a:t>
            </a:r>
            <a:r>
              <a:rPr lang="en-US" err="1"/>
              <a:t>identifikatori</a:t>
            </a:r>
            <a:endParaRPr lang="en-US"/>
          </a:p>
          <a:p>
            <a:pPr lvl="3"/>
            <a:r>
              <a:rPr lang="en-US"/>
              <a:t>OIB (</a:t>
            </a:r>
            <a:r>
              <a:rPr lang="en-US" err="1"/>
              <a:t>Osobni</a:t>
            </a:r>
            <a:r>
              <a:rPr lang="en-US"/>
              <a:t> </a:t>
            </a:r>
            <a:r>
              <a:rPr lang="en-US" err="1"/>
              <a:t>identifikacijski</a:t>
            </a:r>
            <a:r>
              <a:rPr lang="en-US"/>
              <a:t> </a:t>
            </a:r>
            <a:r>
              <a:rPr lang="en-US" err="1"/>
              <a:t>broj</a:t>
            </a:r>
            <a:r>
              <a:rPr lang="en-US"/>
              <a:t>)</a:t>
            </a:r>
          </a:p>
          <a:p>
            <a:r>
              <a:rPr lang="en-US" err="1"/>
              <a:t>Biometrijski</a:t>
            </a:r>
            <a:r>
              <a:rPr lang="en-US"/>
              <a:t> </a:t>
            </a:r>
            <a:r>
              <a:rPr lang="en-US" err="1"/>
              <a:t>podaci</a:t>
            </a:r>
            <a:endParaRPr lang="en-US"/>
          </a:p>
          <a:p>
            <a:pPr lvl="1"/>
            <a:r>
              <a:rPr lang="en-US" err="1"/>
              <a:t>Otisak</a:t>
            </a:r>
            <a:r>
              <a:rPr lang="en-US"/>
              <a:t> </a:t>
            </a:r>
            <a:r>
              <a:rPr lang="en-US" err="1"/>
              <a:t>prsta</a:t>
            </a:r>
            <a:r>
              <a:rPr lang="en-US"/>
              <a:t>, </a:t>
            </a:r>
            <a:r>
              <a:rPr lang="en-US" err="1"/>
              <a:t>lica</a:t>
            </a:r>
            <a:r>
              <a:rPr lang="en-US"/>
              <a:t>, </a:t>
            </a:r>
            <a:r>
              <a:rPr lang="en-US" err="1"/>
              <a:t>šarenica</a:t>
            </a:r>
            <a:r>
              <a:rPr lang="en-US"/>
              <a:t> </a:t>
            </a:r>
            <a:r>
              <a:rPr lang="en-US" err="1"/>
              <a:t>oka</a:t>
            </a:r>
            <a:r>
              <a:rPr lang="en-US"/>
              <a:t>, DNK (u </a:t>
            </a:r>
            <a:r>
              <a:rPr lang="en-US" err="1"/>
              <a:t>specifičnim</a:t>
            </a:r>
            <a:r>
              <a:rPr lang="en-US"/>
              <a:t> </a:t>
            </a:r>
            <a:r>
              <a:rPr lang="en-US" err="1"/>
              <a:t>slučajevima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6993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SAML - OIDC</Template>
  <TotalTime>15900</TotalTime>
  <Words>5484</Words>
  <Application>Microsoft Office PowerPoint</Application>
  <PresentationFormat>Widescreen</PresentationFormat>
  <Paragraphs>503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JetBrains Mono</vt:lpstr>
      <vt:lpstr>Lucida Console</vt:lpstr>
      <vt:lpstr>Roboto</vt:lpstr>
      <vt:lpstr>Office Theme</vt:lpstr>
      <vt:lpstr>Usporedba autentikacijskih protokola SAML2 i OIDC s primjerom implementacije</vt:lpstr>
      <vt:lpstr>Cilj radionice</vt:lpstr>
      <vt:lpstr>Predavači i tim</vt:lpstr>
      <vt:lpstr>Plan radionice</vt:lpstr>
      <vt:lpstr>Sustav AAI@EduHr</vt:lpstr>
      <vt:lpstr>Statistika</vt:lpstr>
      <vt:lpstr>Uz održavanje sustava AAI@EduHr...</vt:lpstr>
      <vt:lpstr>(Fizički) Identitet osobe</vt:lpstr>
      <vt:lpstr>Načini dokazivanja fizičkog identiteta</vt:lpstr>
      <vt:lpstr>Elektronički identitet</vt:lpstr>
      <vt:lpstr>Autentikacija, autorizacija</vt:lpstr>
      <vt:lpstr>Vjerodajnice</vt:lpstr>
      <vt:lpstr>Autentikacijski protokol</vt:lpstr>
      <vt:lpstr>PowerPoint Presentation</vt:lpstr>
      <vt:lpstr>Sustav (ne)povjerenja</vt:lpstr>
      <vt:lpstr>Asimetrično potpisivanje poruke</vt:lpstr>
      <vt:lpstr>Asimetrično šifriranje (enkripcija) poruke</vt:lpstr>
      <vt:lpstr>Autentikacijski tijek u Single Sign-On (SSO) kontekstu</vt:lpstr>
      <vt:lpstr>Pregled korištenih protokola</vt:lpstr>
      <vt:lpstr>Najpopularniji SSO autentikacijski protokoli</vt:lpstr>
      <vt:lpstr>Uspostava povjerenja prema protokolu</vt:lpstr>
      <vt:lpstr>Nazivi entiteta prema autentikacijskom protokolu</vt:lpstr>
      <vt:lpstr>Autentikacijski tijek u protokolu</vt:lpstr>
      <vt:lpstr>Kako započeti</vt:lpstr>
      <vt:lpstr>PowerPoint Presentation</vt:lpstr>
      <vt:lpstr>IdP metadata</vt:lpstr>
      <vt:lpstr>SAML - Web Browser SSO Profile</vt:lpstr>
      <vt:lpstr>SAML Response, Assertion</vt:lpstr>
      <vt:lpstr>Dekodirani SAML Response</vt:lpstr>
      <vt:lpstr>OIDC primjer</vt:lpstr>
      <vt:lpstr>PowerPoint Presentation</vt:lpstr>
      <vt:lpstr>OP metadata</vt:lpstr>
      <vt:lpstr>OIDC: Tijek autorizacijskog koda </vt:lpstr>
      <vt:lpstr>ID token</vt:lpstr>
      <vt:lpstr>Dekodirani ID token</vt:lpstr>
      <vt:lpstr>Demo</vt:lpstr>
      <vt:lpstr>Demo</vt:lpstr>
      <vt:lpstr>Demo</vt:lpstr>
      <vt:lpstr>SAML vs OIDC</vt:lpstr>
      <vt:lpstr>SAML</vt:lpstr>
      <vt:lpstr>PowerPoint Presentation</vt:lpstr>
      <vt:lpstr>PowerPoint Presentation</vt:lpstr>
      <vt:lpstr>PowerPoint Presentation</vt:lpstr>
      <vt:lpstr>Hvala! Pitanja?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Usporedba autentikacijskih protokola SAML2 i OIDC s primjerom implementacije</dc:title>
  <dc:creator>Marko Ivančić</dc:creator>
  <cp:lastModifiedBy>Marko Ivančić</cp:lastModifiedBy>
  <cp:revision>110</cp:revision>
  <dcterms:created xsi:type="dcterms:W3CDTF">2025-03-15T11:03:20Z</dcterms:created>
  <dcterms:modified xsi:type="dcterms:W3CDTF">2025-03-26T13:02:10Z</dcterms:modified>
</cp:coreProperties>
</file>