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0" r:id="rId3"/>
    <p:sldId id="262" r:id="rId4"/>
    <p:sldId id="264" r:id="rId5"/>
    <p:sldId id="261" r:id="rId6"/>
    <p:sldId id="263" r:id="rId7"/>
    <p:sldId id="265" r:id="rId8"/>
    <p:sldId id="257" r:id="rId9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635"/>
    <a:srgbClr val="D2072A"/>
    <a:srgbClr val="C00000"/>
    <a:srgbClr val="D7182A"/>
    <a:srgbClr val="CC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E254D-A15F-41E3-9A02-28A2CA17C327}" v="23" dt="2024-04-05T07:48:41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948" autoAdjust="0"/>
  </p:normalViewPr>
  <p:slideViewPr>
    <p:cSldViewPr snapToGrid="0">
      <p:cViewPr varScale="1">
        <p:scale>
          <a:sx n="216" d="100"/>
          <a:sy n="216" d="100"/>
        </p:scale>
        <p:origin x="248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15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ja Mejdandžić" userId="eb4f7d93-9b6e-4bd6-a94a-6d419cba2f87" providerId="ADAL" clId="{06BE254D-A15F-41E3-9A02-28A2CA17C327}"/>
    <pc:docChg chg="undo custSel addSld delSld modSld">
      <pc:chgData name="Maja Mejdandžić" userId="eb4f7d93-9b6e-4bd6-a94a-6d419cba2f87" providerId="ADAL" clId="{06BE254D-A15F-41E3-9A02-28A2CA17C327}" dt="2024-04-05T08:16:26.108" v="1691" actId="6549"/>
      <pc:docMkLst>
        <pc:docMk/>
      </pc:docMkLst>
      <pc:sldChg chg="modSp mod">
        <pc:chgData name="Maja Mejdandžić" userId="eb4f7d93-9b6e-4bd6-a94a-6d419cba2f87" providerId="ADAL" clId="{06BE254D-A15F-41E3-9A02-28A2CA17C327}" dt="2024-04-05T07:42:36.807" v="618" actId="20577"/>
        <pc:sldMkLst>
          <pc:docMk/>
          <pc:sldMk cId="1148246538" sldId="256"/>
        </pc:sldMkLst>
        <pc:spChg chg="mod">
          <ac:chgData name="Maja Mejdandžić" userId="eb4f7d93-9b6e-4bd6-a94a-6d419cba2f87" providerId="ADAL" clId="{06BE254D-A15F-41E3-9A02-28A2CA17C327}" dt="2024-04-05T07:42:36.807" v="618" actId="20577"/>
          <ac:spMkLst>
            <pc:docMk/>
            <pc:sldMk cId="1148246538" sldId="256"/>
            <ac:spMk id="6" creationId="{8267F370-F4A5-4DFB-A74B-587E29F38965}"/>
          </ac:spMkLst>
        </pc:spChg>
      </pc:sldChg>
      <pc:sldChg chg="addSp modSp mod">
        <pc:chgData name="Maja Mejdandžić" userId="eb4f7d93-9b6e-4bd6-a94a-6d419cba2f87" providerId="ADAL" clId="{06BE254D-A15F-41E3-9A02-28A2CA17C327}" dt="2024-04-05T08:16:26.108" v="1691" actId="6549"/>
        <pc:sldMkLst>
          <pc:docMk/>
          <pc:sldMk cId="2518549054" sldId="257"/>
        </pc:sldMkLst>
        <pc:spChg chg="mod">
          <ac:chgData name="Maja Mejdandžić" userId="eb4f7d93-9b6e-4bd6-a94a-6d419cba2f87" providerId="ADAL" clId="{06BE254D-A15F-41E3-9A02-28A2CA17C327}" dt="2024-04-05T08:16:05.207" v="1679" actId="14100"/>
          <ac:spMkLst>
            <pc:docMk/>
            <pc:sldMk cId="2518549054" sldId="257"/>
            <ac:spMk id="2" creationId="{00000000-0000-0000-0000-000000000000}"/>
          </ac:spMkLst>
        </pc:spChg>
        <pc:spChg chg="mod">
          <ac:chgData name="Maja Mejdandžić" userId="eb4f7d93-9b6e-4bd6-a94a-6d419cba2f87" providerId="ADAL" clId="{06BE254D-A15F-41E3-9A02-28A2CA17C327}" dt="2024-04-05T08:16:26.108" v="1691" actId="6549"/>
          <ac:spMkLst>
            <pc:docMk/>
            <pc:sldMk cId="2518549054" sldId="257"/>
            <ac:spMk id="3" creationId="{00000000-0000-0000-0000-000000000000}"/>
          </ac:spMkLst>
        </pc:spChg>
        <pc:spChg chg="add mod">
          <ac:chgData name="Maja Mejdandžić" userId="eb4f7d93-9b6e-4bd6-a94a-6d419cba2f87" providerId="ADAL" clId="{06BE254D-A15F-41E3-9A02-28A2CA17C327}" dt="2024-04-05T07:47:06.772" v="690" actId="114"/>
          <ac:spMkLst>
            <pc:docMk/>
            <pc:sldMk cId="2518549054" sldId="257"/>
            <ac:spMk id="11" creationId="{189A338E-BA2E-831C-E69A-D83CE36AFBFF}"/>
          </ac:spMkLst>
        </pc:spChg>
        <pc:picChg chg="mod">
          <ac:chgData name="Maja Mejdandžić" userId="eb4f7d93-9b6e-4bd6-a94a-6d419cba2f87" providerId="ADAL" clId="{06BE254D-A15F-41E3-9A02-28A2CA17C327}" dt="2024-04-05T08:16:09.605" v="1682" actId="1076"/>
          <ac:picMkLst>
            <pc:docMk/>
            <pc:sldMk cId="2518549054" sldId="257"/>
            <ac:picMk id="4" creationId="{2D287045-54A6-4CD2-49D6-11AE6177EFBF}"/>
          </ac:picMkLst>
        </pc:picChg>
        <pc:picChg chg="mod">
          <ac:chgData name="Maja Mejdandžić" userId="eb4f7d93-9b6e-4bd6-a94a-6d419cba2f87" providerId="ADAL" clId="{06BE254D-A15F-41E3-9A02-28A2CA17C327}" dt="2024-04-05T07:46:29.224" v="672" actId="1076"/>
          <ac:picMkLst>
            <pc:docMk/>
            <pc:sldMk cId="2518549054" sldId="257"/>
            <ac:picMk id="6" creationId="{076251B7-B1B2-9F40-2868-1087EEF31A5B}"/>
          </ac:picMkLst>
        </pc:picChg>
        <pc:picChg chg="mod">
          <ac:chgData name="Maja Mejdandžić" userId="eb4f7d93-9b6e-4bd6-a94a-6d419cba2f87" providerId="ADAL" clId="{06BE254D-A15F-41E3-9A02-28A2CA17C327}" dt="2024-04-05T08:16:21.716" v="1689" actId="1076"/>
          <ac:picMkLst>
            <pc:docMk/>
            <pc:sldMk cId="2518549054" sldId="257"/>
            <ac:picMk id="7" creationId="{A26CB1E4-8F2A-967B-4A44-49CC723CA490}"/>
          </ac:picMkLst>
        </pc:picChg>
        <pc:picChg chg="mod">
          <ac:chgData name="Maja Mejdandžić" userId="eb4f7d93-9b6e-4bd6-a94a-6d419cba2f87" providerId="ADAL" clId="{06BE254D-A15F-41E3-9A02-28A2CA17C327}" dt="2024-04-05T08:16:20.498" v="1688" actId="1076"/>
          <ac:picMkLst>
            <pc:docMk/>
            <pc:sldMk cId="2518549054" sldId="257"/>
            <ac:picMk id="9" creationId="{E34ADBB2-613D-73B2-90C3-F12E7CE94EE9}"/>
          </ac:picMkLst>
        </pc:picChg>
        <pc:picChg chg="mod">
          <ac:chgData name="Maja Mejdandžić" userId="eb4f7d93-9b6e-4bd6-a94a-6d419cba2f87" providerId="ADAL" clId="{06BE254D-A15F-41E3-9A02-28A2CA17C327}" dt="2024-04-05T07:46:31.114" v="673" actId="1076"/>
          <ac:picMkLst>
            <pc:docMk/>
            <pc:sldMk cId="2518549054" sldId="257"/>
            <ac:picMk id="10" creationId="{10E2FAC6-9611-9046-41BF-FBA4F2D3FA59}"/>
          </ac:picMkLst>
        </pc:picChg>
      </pc:sldChg>
      <pc:sldChg chg="modSp mod">
        <pc:chgData name="Maja Mejdandžić" userId="eb4f7d93-9b6e-4bd6-a94a-6d419cba2f87" providerId="ADAL" clId="{06BE254D-A15F-41E3-9A02-28A2CA17C327}" dt="2024-04-05T07:43:47.754" v="669" actId="5793"/>
        <pc:sldMkLst>
          <pc:docMk/>
          <pc:sldMk cId="81901249" sldId="260"/>
        </pc:sldMkLst>
        <pc:spChg chg="mod">
          <ac:chgData name="Maja Mejdandžić" userId="eb4f7d93-9b6e-4bd6-a94a-6d419cba2f87" providerId="ADAL" clId="{06BE254D-A15F-41E3-9A02-28A2CA17C327}" dt="2024-04-05T07:43:47.754" v="669" actId="5793"/>
          <ac:spMkLst>
            <pc:docMk/>
            <pc:sldMk cId="81901249" sldId="260"/>
            <ac:spMk id="3" creationId="{AECB68C5-ED59-B72A-FE7C-2E9C9DD89939}"/>
          </ac:spMkLst>
        </pc:spChg>
      </pc:sldChg>
      <pc:sldChg chg="modSp mod">
        <pc:chgData name="Maja Mejdandžić" userId="eb4f7d93-9b6e-4bd6-a94a-6d419cba2f87" providerId="ADAL" clId="{06BE254D-A15F-41E3-9A02-28A2CA17C327}" dt="2024-04-05T08:10:46.834" v="1535" actId="20577"/>
        <pc:sldMkLst>
          <pc:docMk/>
          <pc:sldMk cId="3602848222" sldId="261"/>
        </pc:sldMkLst>
        <pc:spChg chg="mod ord">
          <ac:chgData name="Maja Mejdandžić" userId="eb4f7d93-9b6e-4bd6-a94a-6d419cba2f87" providerId="ADAL" clId="{06BE254D-A15F-41E3-9A02-28A2CA17C327}" dt="2024-04-05T08:10:46.834" v="1535" actId="20577"/>
          <ac:spMkLst>
            <pc:docMk/>
            <pc:sldMk cId="3602848222" sldId="261"/>
            <ac:spMk id="8" creationId="{D06A0F5D-CEDF-0722-5E65-CDF3B5915B9D}"/>
          </ac:spMkLst>
        </pc:spChg>
        <pc:spChg chg="mod">
          <ac:chgData name="Maja Mejdandžić" userId="eb4f7d93-9b6e-4bd6-a94a-6d419cba2f87" providerId="ADAL" clId="{06BE254D-A15F-41E3-9A02-28A2CA17C327}" dt="2024-04-03T11:28:37.565" v="599" actId="20577"/>
          <ac:spMkLst>
            <pc:docMk/>
            <pc:sldMk cId="3602848222" sldId="261"/>
            <ac:spMk id="11" creationId="{2C6208C6-2B65-BE64-B17C-FD2FFF7E8E48}"/>
          </ac:spMkLst>
        </pc:spChg>
      </pc:sldChg>
      <pc:sldChg chg="modSp mod">
        <pc:chgData name="Maja Mejdandžić" userId="eb4f7d93-9b6e-4bd6-a94a-6d419cba2f87" providerId="ADAL" clId="{06BE254D-A15F-41E3-9A02-28A2CA17C327}" dt="2024-04-05T07:44:24.637" v="670" actId="114"/>
        <pc:sldMkLst>
          <pc:docMk/>
          <pc:sldMk cId="680946269" sldId="262"/>
        </pc:sldMkLst>
        <pc:spChg chg="mod">
          <ac:chgData name="Maja Mejdandžić" userId="eb4f7d93-9b6e-4bd6-a94a-6d419cba2f87" providerId="ADAL" clId="{06BE254D-A15F-41E3-9A02-28A2CA17C327}" dt="2024-04-05T07:44:24.637" v="670" actId="114"/>
          <ac:spMkLst>
            <pc:docMk/>
            <pc:sldMk cId="680946269" sldId="262"/>
            <ac:spMk id="3" creationId="{569061C3-1F91-DACC-6A30-67A5E7FC168D}"/>
          </ac:spMkLst>
        </pc:spChg>
      </pc:sldChg>
      <pc:sldChg chg="modSp mod">
        <pc:chgData name="Maja Mejdandžić" userId="eb4f7d93-9b6e-4bd6-a94a-6d419cba2f87" providerId="ADAL" clId="{06BE254D-A15F-41E3-9A02-28A2CA17C327}" dt="2024-04-05T08:11:05.062" v="1546" actId="1076"/>
        <pc:sldMkLst>
          <pc:docMk/>
          <pc:sldMk cId="3922977464" sldId="263"/>
        </pc:sldMkLst>
        <pc:spChg chg="mod">
          <ac:chgData name="Maja Mejdandžić" userId="eb4f7d93-9b6e-4bd6-a94a-6d419cba2f87" providerId="ADAL" clId="{06BE254D-A15F-41E3-9A02-28A2CA17C327}" dt="2024-04-05T08:11:05.062" v="1546" actId="1076"/>
          <ac:spMkLst>
            <pc:docMk/>
            <pc:sldMk cId="3922977464" sldId="263"/>
            <ac:spMk id="4" creationId="{69CF7E24-2032-59E8-A81C-3489676E011D}"/>
          </ac:spMkLst>
        </pc:spChg>
        <pc:spChg chg="mod">
          <ac:chgData name="Maja Mejdandžić" userId="eb4f7d93-9b6e-4bd6-a94a-6d419cba2f87" providerId="ADAL" clId="{06BE254D-A15F-41E3-9A02-28A2CA17C327}" dt="2024-04-03T11:28:55.082" v="600" actId="113"/>
          <ac:spMkLst>
            <pc:docMk/>
            <pc:sldMk cId="3922977464" sldId="263"/>
            <ac:spMk id="5" creationId="{1A5AB484-F74B-6C93-3542-CF3E73501B5B}"/>
          </ac:spMkLst>
        </pc:spChg>
      </pc:sldChg>
      <pc:sldChg chg="new del">
        <pc:chgData name="Maja Mejdandžić" userId="eb4f7d93-9b6e-4bd6-a94a-6d419cba2f87" providerId="ADAL" clId="{06BE254D-A15F-41E3-9A02-28A2CA17C327}" dt="2024-04-03T11:06:14.522" v="2" actId="2696"/>
        <pc:sldMkLst>
          <pc:docMk/>
          <pc:sldMk cId="1726006590" sldId="264"/>
        </pc:sldMkLst>
      </pc:sldChg>
      <pc:sldChg chg="addSp delSp modSp add mod">
        <pc:chgData name="Maja Mejdandžić" userId="eb4f7d93-9b6e-4bd6-a94a-6d419cba2f87" providerId="ADAL" clId="{06BE254D-A15F-41E3-9A02-28A2CA17C327}" dt="2024-04-03T11:18:44.877" v="434" actId="27636"/>
        <pc:sldMkLst>
          <pc:docMk/>
          <pc:sldMk cId="2854114584" sldId="264"/>
        </pc:sldMkLst>
        <pc:spChg chg="mod">
          <ac:chgData name="Maja Mejdandžić" userId="eb4f7d93-9b6e-4bd6-a94a-6d419cba2f87" providerId="ADAL" clId="{06BE254D-A15F-41E3-9A02-28A2CA17C327}" dt="2024-04-03T11:18:44.877" v="434" actId="27636"/>
          <ac:spMkLst>
            <pc:docMk/>
            <pc:sldMk cId="2854114584" sldId="264"/>
            <ac:spMk id="3" creationId="{2A8FF6F4-A528-5E58-D311-94D4730263D7}"/>
          </ac:spMkLst>
        </pc:spChg>
        <pc:spChg chg="add del mod">
          <ac:chgData name="Maja Mejdandžić" userId="eb4f7d93-9b6e-4bd6-a94a-6d419cba2f87" providerId="ADAL" clId="{06BE254D-A15F-41E3-9A02-28A2CA17C327}" dt="2024-04-03T11:08:47.710" v="78" actId="478"/>
          <ac:spMkLst>
            <pc:docMk/>
            <pc:sldMk cId="2854114584" sldId="264"/>
            <ac:spMk id="5" creationId="{00191ABA-2115-274B-42C2-1248A5585AB5}"/>
          </ac:spMkLst>
        </pc:spChg>
        <pc:spChg chg="add mod">
          <ac:chgData name="Maja Mejdandžić" userId="eb4f7d93-9b6e-4bd6-a94a-6d419cba2f87" providerId="ADAL" clId="{06BE254D-A15F-41E3-9A02-28A2CA17C327}" dt="2024-04-03T11:12:24.180" v="105" actId="1076"/>
          <ac:spMkLst>
            <pc:docMk/>
            <pc:sldMk cId="2854114584" sldId="264"/>
            <ac:spMk id="6" creationId="{DF7DFD76-9333-F9B2-8DE7-FF18579D6B1E}"/>
          </ac:spMkLst>
        </pc:spChg>
        <pc:spChg chg="del mod">
          <ac:chgData name="Maja Mejdandžić" userId="eb4f7d93-9b6e-4bd6-a94a-6d419cba2f87" providerId="ADAL" clId="{06BE254D-A15F-41E3-9A02-28A2CA17C327}" dt="2024-04-03T11:08:44.903" v="76" actId="478"/>
          <ac:spMkLst>
            <pc:docMk/>
            <pc:sldMk cId="2854114584" sldId="264"/>
            <ac:spMk id="8" creationId="{C017D957-5995-919D-4214-50236BA32D25}"/>
          </ac:spMkLst>
        </pc:spChg>
        <pc:spChg chg="del mod">
          <ac:chgData name="Maja Mejdandžić" userId="eb4f7d93-9b6e-4bd6-a94a-6d419cba2f87" providerId="ADAL" clId="{06BE254D-A15F-41E3-9A02-28A2CA17C327}" dt="2024-04-03T11:07:42.229" v="16" actId="478"/>
          <ac:spMkLst>
            <pc:docMk/>
            <pc:sldMk cId="2854114584" sldId="264"/>
            <ac:spMk id="19" creationId="{B95A86AA-DE09-6874-B739-3A4656AA315C}"/>
          </ac:spMkLst>
        </pc:spChg>
        <pc:spChg chg="mod">
          <ac:chgData name="Maja Mejdandžić" userId="eb4f7d93-9b6e-4bd6-a94a-6d419cba2f87" providerId="ADAL" clId="{06BE254D-A15F-41E3-9A02-28A2CA17C327}" dt="2024-04-03T11:11:24.455" v="91"/>
          <ac:spMkLst>
            <pc:docMk/>
            <pc:sldMk cId="2854114584" sldId="264"/>
            <ac:spMk id="23" creationId="{6F51242A-FBCB-3262-C6EB-DBCF2AF84373}"/>
          </ac:spMkLst>
        </pc:spChg>
        <pc:spChg chg="add mod">
          <ac:chgData name="Maja Mejdandžić" userId="eb4f7d93-9b6e-4bd6-a94a-6d419cba2f87" providerId="ADAL" clId="{06BE254D-A15F-41E3-9A02-28A2CA17C327}" dt="2024-04-03T11:18:08.150" v="431" actId="1035"/>
          <ac:spMkLst>
            <pc:docMk/>
            <pc:sldMk cId="2854114584" sldId="264"/>
            <ac:spMk id="26" creationId="{8F765B14-BE03-4D80-76CC-634A9209392F}"/>
          </ac:spMkLst>
        </pc:spChg>
        <pc:grpChg chg="add mod">
          <ac:chgData name="Maja Mejdandžić" userId="eb4f7d93-9b6e-4bd6-a94a-6d419cba2f87" providerId="ADAL" clId="{06BE254D-A15F-41E3-9A02-28A2CA17C327}" dt="2024-04-03T11:12:45.935" v="107" actId="1076"/>
          <ac:grpSpMkLst>
            <pc:docMk/>
            <pc:sldMk cId="2854114584" sldId="264"/>
            <ac:grpSpMk id="11" creationId="{12225C75-00F9-7E61-79A3-2DF722F35724}"/>
          </ac:grpSpMkLst>
        </pc:grpChg>
        <pc:grpChg chg="add mod">
          <ac:chgData name="Maja Mejdandžić" userId="eb4f7d93-9b6e-4bd6-a94a-6d419cba2f87" providerId="ADAL" clId="{06BE254D-A15F-41E3-9A02-28A2CA17C327}" dt="2024-04-03T11:18:08.150" v="431" actId="1035"/>
          <ac:grpSpMkLst>
            <pc:docMk/>
            <pc:sldMk cId="2854114584" sldId="264"/>
            <ac:grpSpMk id="27" creationId="{970AD574-A7EB-85A9-AE9F-4CDCCE5093F8}"/>
          </ac:grpSpMkLst>
        </pc:grpChg>
        <pc:picChg chg="add mod">
          <ac:chgData name="Maja Mejdandžić" userId="eb4f7d93-9b6e-4bd6-a94a-6d419cba2f87" providerId="ADAL" clId="{06BE254D-A15F-41E3-9A02-28A2CA17C327}" dt="2024-04-03T11:18:01.487" v="412" actId="1035"/>
          <ac:picMkLst>
            <pc:docMk/>
            <pc:sldMk cId="2854114584" sldId="264"/>
            <ac:picMk id="7" creationId="{E9C81DCF-8E4F-0E6D-EA03-3EF3ED44307E}"/>
          </ac:picMkLst>
        </pc:picChg>
        <pc:picChg chg="add mod">
          <ac:chgData name="Maja Mejdandžić" userId="eb4f7d93-9b6e-4bd6-a94a-6d419cba2f87" providerId="ADAL" clId="{06BE254D-A15F-41E3-9A02-28A2CA17C327}" dt="2024-04-03T11:18:04.737" v="424" actId="1036"/>
          <ac:picMkLst>
            <pc:docMk/>
            <pc:sldMk cId="2854114584" sldId="264"/>
            <ac:picMk id="9" creationId="{67C3FCE9-EB18-454E-FBBD-FBA12318B0F7}"/>
          </ac:picMkLst>
        </pc:picChg>
        <pc:picChg chg="add mod">
          <ac:chgData name="Maja Mejdandžić" userId="eb4f7d93-9b6e-4bd6-a94a-6d419cba2f87" providerId="ADAL" clId="{06BE254D-A15F-41E3-9A02-28A2CA17C327}" dt="2024-04-03T11:12:53.785" v="108" actId="1076"/>
          <ac:picMkLst>
            <pc:docMk/>
            <pc:sldMk cId="2854114584" sldId="264"/>
            <ac:picMk id="10" creationId="{7FC9FD25-51AF-AE8F-225D-347F84D7B44C}"/>
          </ac:picMkLst>
        </pc:picChg>
        <pc:picChg chg="del">
          <ac:chgData name="Maja Mejdandžić" userId="eb4f7d93-9b6e-4bd6-a94a-6d419cba2f87" providerId="ADAL" clId="{06BE254D-A15F-41E3-9A02-28A2CA17C327}" dt="2024-04-03T11:07:37.254" v="11" actId="478"/>
          <ac:picMkLst>
            <pc:docMk/>
            <pc:sldMk cId="2854114584" sldId="264"/>
            <ac:picMk id="12" creationId="{55555E7B-E03E-69CE-63E7-D47F9B4D8AEB}"/>
          </ac:picMkLst>
        </pc:picChg>
        <pc:picChg chg="del">
          <ac:chgData name="Maja Mejdandžić" userId="eb4f7d93-9b6e-4bd6-a94a-6d419cba2f87" providerId="ADAL" clId="{06BE254D-A15F-41E3-9A02-28A2CA17C327}" dt="2024-04-03T11:07:38.223" v="12" actId="478"/>
          <ac:picMkLst>
            <pc:docMk/>
            <pc:sldMk cId="2854114584" sldId="264"/>
            <ac:picMk id="15" creationId="{C2A73299-64D7-9ABD-2BE2-9D7BEFA7454A}"/>
          </ac:picMkLst>
        </pc:picChg>
        <pc:picChg chg="del">
          <ac:chgData name="Maja Mejdandžić" userId="eb4f7d93-9b6e-4bd6-a94a-6d419cba2f87" providerId="ADAL" clId="{06BE254D-A15F-41E3-9A02-28A2CA17C327}" dt="2024-04-03T11:07:38.988" v="13" actId="478"/>
          <ac:picMkLst>
            <pc:docMk/>
            <pc:sldMk cId="2854114584" sldId="264"/>
            <ac:picMk id="16" creationId="{AB90064A-211F-FBFF-2834-17A21FA907FF}"/>
          </ac:picMkLst>
        </pc:picChg>
        <pc:picChg chg="del">
          <ac:chgData name="Maja Mejdandžić" userId="eb4f7d93-9b6e-4bd6-a94a-6d419cba2f87" providerId="ADAL" clId="{06BE254D-A15F-41E3-9A02-28A2CA17C327}" dt="2024-04-03T11:07:39.696" v="14" actId="478"/>
          <ac:picMkLst>
            <pc:docMk/>
            <pc:sldMk cId="2854114584" sldId="264"/>
            <ac:picMk id="18" creationId="{775CD69B-D922-7D55-36FC-C913AD8A27E1}"/>
          </ac:picMkLst>
        </pc:picChg>
        <pc:picChg chg="add mod">
          <ac:chgData name="Maja Mejdandžić" userId="eb4f7d93-9b6e-4bd6-a94a-6d419cba2f87" providerId="ADAL" clId="{06BE254D-A15F-41E3-9A02-28A2CA17C327}" dt="2024-04-03T11:18:08.150" v="431" actId="1035"/>
          <ac:picMkLst>
            <pc:docMk/>
            <pc:sldMk cId="2854114584" sldId="264"/>
            <ac:picMk id="24" creationId="{A4C7A46C-842D-ABDD-350B-DDCA6D2D943F}"/>
          </ac:picMkLst>
        </pc:picChg>
        <pc:inkChg chg="add mod">
          <ac:chgData name="Maja Mejdandžić" userId="eb4f7d93-9b6e-4bd6-a94a-6d419cba2f87" providerId="ADAL" clId="{06BE254D-A15F-41E3-9A02-28A2CA17C327}" dt="2024-04-03T11:18:08.150" v="431" actId="1035"/>
          <ac:inkMkLst>
            <pc:docMk/>
            <pc:sldMk cId="2854114584" sldId="264"/>
            <ac:inkMk id="25" creationId="{D9F97FB4-2D4F-239B-B0A3-075554793873}"/>
          </ac:inkMkLst>
        </pc:inkChg>
        <pc:cxnChg chg="mod">
          <ac:chgData name="Maja Mejdandžić" userId="eb4f7d93-9b6e-4bd6-a94a-6d419cba2f87" providerId="ADAL" clId="{06BE254D-A15F-41E3-9A02-28A2CA17C327}" dt="2024-04-03T11:11:24.455" v="91"/>
          <ac:cxnSpMkLst>
            <pc:docMk/>
            <pc:sldMk cId="2854114584" sldId="264"/>
            <ac:cxnSpMk id="13" creationId="{7616D8E0-D024-92B2-D049-05D7FCFC90C4}"/>
          </ac:cxnSpMkLst>
        </pc:cxnChg>
        <pc:cxnChg chg="mod">
          <ac:chgData name="Maja Mejdandžić" userId="eb4f7d93-9b6e-4bd6-a94a-6d419cba2f87" providerId="ADAL" clId="{06BE254D-A15F-41E3-9A02-28A2CA17C327}" dt="2024-04-03T11:11:24.455" v="91"/>
          <ac:cxnSpMkLst>
            <pc:docMk/>
            <pc:sldMk cId="2854114584" sldId="264"/>
            <ac:cxnSpMk id="14" creationId="{AFE9DA67-7272-C8C8-C192-0BE8DB258A65}"/>
          </ac:cxnSpMkLst>
        </pc:cxnChg>
        <pc:cxnChg chg="mod">
          <ac:chgData name="Maja Mejdandžić" userId="eb4f7d93-9b6e-4bd6-a94a-6d419cba2f87" providerId="ADAL" clId="{06BE254D-A15F-41E3-9A02-28A2CA17C327}" dt="2024-04-03T11:11:24.455" v="91"/>
          <ac:cxnSpMkLst>
            <pc:docMk/>
            <pc:sldMk cId="2854114584" sldId="264"/>
            <ac:cxnSpMk id="17" creationId="{920EFC9E-EF31-5E44-6C9B-997F1A6F0407}"/>
          </ac:cxnSpMkLst>
        </pc:cxnChg>
        <pc:cxnChg chg="mod">
          <ac:chgData name="Maja Mejdandžić" userId="eb4f7d93-9b6e-4bd6-a94a-6d419cba2f87" providerId="ADAL" clId="{06BE254D-A15F-41E3-9A02-28A2CA17C327}" dt="2024-04-03T11:11:24.455" v="91"/>
          <ac:cxnSpMkLst>
            <pc:docMk/>
            <pc:sldMk cId="2854114584" sldId="264"/>
            <ac:cxnSpMk id="20" creationId="{9A1DAAF6-BACB-AEE2-318D-E534377F0B96}"/>
          </ac:cxnSpMkLst>
        </pc:cxnChg>
        <pc:cxnChg chg="mod">
          <ac:chgData name="Maja Mejdandžić" userId="eb4f7d93-9b6e-4bd6-a94a-6d419cba2f87" providerId="ADAL" clId="{06BE254D-A15F-41E3-9A02-28A2CA17C327}" dt="2024-04-03T11:11:24.455" v="91"/>
          <ac:cxnSpMkLst>
            <pc:docMk/>
            <pc:sldMk cId="2854114584" sldId="264"/>
            <ac:cxnSpMk id="21" creationId="{4B6D095E-3819-5A6B-8ADA-1247E7C59104}"/>
          </ac:cxnSpMkLst>
        </pc:cxnChg>
        <pc:cxnChg chg="mod">
          <ac:chgData name="Maja Mejdandžić" userId="eb4f7d93-9b6e-4bd6-a94a-6d419cba2f87" providerId="ADAL" clId="{06BE254D-A15F-41E3-9A02-28A2CA17C327}" dt="2024-04-03T11:11:24.455" v="91"/>
          <ac:cxnSpMkLst>
            <pc:docMk/>
            <pc:sldMk cId="2854114584" sldId="264"/>
            <ac:cxnSpMk id="22" creationId="{C08492A0-E9C5-7E03-1382-4B8A36D46C43}"/>
          </ac:cxnSpMkLst>
        </pc:cxnChg>
      </pc:sldChg>
      <pc:sldChg chg="add del">
        <pc:chgData name="Maja Mejdandžić" userId="eb4f7d93-9b6e-4bd6-a94a-6d419cba2f87" providerId="ADAL" clId="{06BE254D-A15F-41E3-9A02-28A2CA17C327}" dt="2024-04-03T11:06:14.522" v="2" actId="2696"/>
        <pc:sldMkLst>
          <pc:docMk/>
          <pc:sldMk cId="2986164102" sldId="265"/>
        </pc:sldMkLst>
      </pc:sldChg>
      <pc:sldChg chg="addSp delSp modSp add mod">
        <pc:chgData name="Maja Mejdandžić" userId="eb4f7d93-9b6e-4bd6-a94a-6d419cba2f87" providerId="ADAL" clId="{06BE254D-A15F-41E3-9A02-28A2CA17C327}" dt="2024-04-05T08:08:55.877" v="1526" actId="403"/>
        <pc:sldMkLst>
          <pc:docMk/>
          <pc:sldMk cId="3538074976" sldId="265"/>
        </pc:sldMkLst>
        <pc:spChg chg="mod">
          <ac:chgData name="Maja Mejdandžić" userId="eb4f7d93-9b6e-4bd6-a94a-6d419cba2f87" providerId="ADAL" clId="{06BE254D-A15F-41E3-9A02-28A2CA17C327}" dt="2024-04-05T08:03:20.691" v="1484" actId="14100"/>
          <ac:spMkLst>
            <pc:docMk/>
            <pc:sldMk cId="3538074976" sldId="265"/>
            <ac:spMk id="2" creationId="{AAE656DD-2B8D-244B-2611-745045E17163}"/>
          </ac:spMkLst>
        </pc:spChg>
        <pc:spChg chg="del mod">
          <ac:chgData name="Maja Mejdandžić" userId="eb4f7d93-9b6e-4bd6-a94a-6d419cba2f87" providerId="ADAL" clId="{06BE254D-A15F-41E3-9A02-28A2CA17C327}" dt="2024-04-05T07:48:14.904" v="754" actId="478"/>
          <ac:spMkLst>
            <pc:docMk/>
            <pc:sldMk cId="3538074976" sldId="265"/>
            <ac:spMk id="4" creationId="{53963C52-C34E-3F1E-0640-1498E51ACEF7}"/>
          </ac:spMkLst>
        </pc:spChg>
        <pc:spChg chg="mod">
          <ac:chgData name="Maja Mejdandžić" userId="eb4f7d93-9b6e-4bd6-a94a-6d419cba2f87" providerId="ADAL" clId="{06BE254D-A15F-41E3-9A02-28A2CA17C327}" dt="2024-04-05T08:08:55.877" v="1526" actId="403"/>
          <ac:spMkLst>
            <pc:docMk/>
            <pc:sldMk cId="3538074976" sldId="265"/>
            <ac:spMk id="5" creationId="{2FD5FC50-0F87-6002-5554-BA4328E33319}"/>
          </ac:spMkLst>
        </pc:spChg>
        <pc:spChg chg="del">
          <ac:chgData name="Maja Mejdandžić" userId="eb4f7d93-9b6e-4bd6-a94a-6d419cba2f87" providerId="ADAL" clId="{06BE254D-A15F-41E3-9A02-28A2CA17C327}" dt="2024-04-05T07:48:22.369" v="756" actId="478"/>
          <ac:spMkLst>
            <pc:docMk/>
            <pc:sldMk cId="3538074976" sldId="265"/>
            <ac:spMk id="7" creationId="{2315E47A-D9AB-4CF9-6CC2-E40B5501B442}"/>
          </ac:spMkLst>
        </pc:spChg>
        <pc:picChg chg="add mod modCrop">
          <ac:chgData name="Maja Mejdandžić" userId="eb4f7d93-9b6e-4bd6-a94a-6d419cba2f87" providerId="ADAL" clId="{06BE254D-A15F-41E3-9A02-28A2CA17C327}" dt="2024-04-05T08:03:27.077" v="1487" actId="1076"/>
          <ac:picMkLst>
            <pc:docMk/>
            <pc:sldMk cId="3538074976" sldId="265"/>
            <ac:picMk id="8" creationId="{0BFD14D2-6F15-F072-BD10-C95B50B369EA}"/>
          </ac:picMkLst>
        </pc:picChg>
        <pc:picChg chg="del">
          <ac:chgData name="Maja Mejdandžić" userId="eb4f7d93-9b6e-4bd6-a94a-6d419cba2f87" providerId="ADAL" clId="{06BE254D-A15F-41E3-9A02-28A2CA17C327}" dt="2024-04-05T07:48:19.600" v="755" actId="478"/>
          <ac:picMkLst>
            <pc:docMk/>
            <pc:sldMk cId="3538074976" sldId="265"/>
            <ac:picMk id="9" creationId="{5F252179-E92A-5B74-7040-AC9F6C08EC7E}"/>
          </ac:picMkLst>
        </pc:picChg>
        <pc:picChg chg="add mod modCrop">
          <ac:chgData name="Maja Mejdandžić" userId="eb4f7d93-9b6e-4bd6-a94a-6d419cba2f87" providerId="ADAL" clId="{06BE254D-A15F-41E3-9A02-28A2CA17C327}" dt="2024-04-05T08:00:47.277" v="1366" actId="1076"/>
          <ac:picMkLst>
            <pc:docMk/>
            <pc:sldMk cId="3538074976" sldId="265"/>
            <ac:picMk id="11" creationId="{B802A7F1-CBA1-6BBF-4D38-3825C9A76849}"/>
          </ac:picMkLst>
        </pc:picChg>
        <pc:picChg chg="add mod modCrop">
          <ac:chgData name="Maja Mejdandžić" userId="eb4f7d93-9b6e-4bd6-a94a-6d419cba2f87" providerId="ADAL" clId="{06BE254D-A15F-41E3-9A02-28A2CA17C327}" dt="2024-04-05T08:03:39.968" v="1490" actId="1076"/>
          <ac:picMkLst>
            <pc:docMk/>
            <pc:sldMk cId="3538074976" sldId="265"/>
            <ac:picMk id="13" creationId="{76E9C9D9-EE33-CDB0-26ED-84E3E5C41CDD}"/>
          </ac:picMkLst>
        </pc:picChg>
        <pc:picChg chg="add mod modCrop">
          <ac:chgData name="Maja Mejdandžić" userId="eb4f7d93-9b6e-4bd6-a94a-6d419cba2f87" providerId="ADAL" clId="{06BE254D-A15F-41E3-9A02-28A2CA17C327}" dt="2024-04-05T08:03:42.190" v="1491" actId="1076"/>
          <ac:picMkLst>
            <pc:docMk/>
            <pc:sldMk cId="3538074976" sldId="265"/>
            <ac:picMk id="15" creationId="{1B81D690-9862-781C-9B38-29BB6E5317E4}"/>
          </ac:picMkLst>
        </pc:picChg>
        <pc:picChg chg="add mod modCrop">
          <ac:chgData name="Maja Mejdandžić" userId="eb4f7d93-9b6e-4bd6-a94a-6d419cba2f87" providerId="ADAL" clId="{06BE254D-A15F-41E3-9A02-28A2CA17C327}" dt="2024-04-05T08:07:39.815" v="1509" actId="14100"/>
          <ac:picMkLst>
            <pc:docMk/>
            <pc:sldMk cId="3538074976" sldId="265"/>
            <ac:picMk id="32" creationId="{E891166C-1584-0A10-6C58-B3B066112E8E}"/>
          </ac:picMkLst>
        </pc:picChg>
        <pc:inkChg chg="add del">
          <ac:chgData name="Maja Mejdandžić" userId="eb4f7d93-9b6e-4bd6-a94a-6d419cba2f87" providerId="ADAL" clId="{06BE254D-A15F-41E3-9A02-28A2CA17C327}" dt="2024-04-05T08:02:40.084" v="1466" actId="9405"/>
          <ac:inkMkLst>
            <pc:docMk/>
            <pc:sldMk cId="3538074976" sldId="265"/>
            <ac:inkMk id="16" creationId="{87F474E8-864A-E0DE-2AE5-39B9DA757897}"/>
          </ac:inkMkLst>
        </pc:inkChg>
        <pc:inkChg chg="add del">
          <ac:chgData name="Maja Mejdandžić" userId="eb4f7d93-9b6e-4bd6-a94a-6d419cba2f87" providerId="ADAL" clId="{06BE254D-A15F-41E3-9A02-28A2CA17C327}" dt="2024-04-05T08:02:39.637" v="1465" actId="9405"/>
          <ac:inkMkLst>
            <pc:docMk/>
            <pc:sldMk cId="3538074976" sldId="265"/>
            <ac:inkMk id="17" creationId="{F3F7417C-A4F2-A25B-41E5-9082BEF266FC}"/>
          </ac:inkMkLst>
        </pc:inkChg>
        <pc:inkChg chg="add del">
          <ac:chgData name="Maja Mejdandžić" userId="eb4f7d93-9b6e-4bd6-a94a-6d419cba2f87" providerId="ADAL" clId="{06BE254D-A15F-41E3-9A02-28A2CA17C327}" dt="2024-04-05T08:02:39.066" v="1464" actId="9405"/>
          <ac:inkMkLst>
            <pc:docMk/>
            <pc:sldMk cId="3538074976" sldId="265"/>
            <ac:inkMk id="18" creationId="{DFF39FAE-A3FE-C8B2-7067-11703F55DEB5}"/>
          </ac:inkMkLst>
        </pc:inkChg>
        <pc:inkChg chg="add del">
          <ac:chgData name="Maja Mejdandžić" userId="eb4f7d93-9b6e-4bd6-a94a-6d419cba2f87" providerId="ADAL" clId="{06BE254D-A15F-41E3-9A02-28A2CA17C327}" dt="2024-04-05T08:02:38.578" v="1463" actId="9405"/>
          <ac:inkMkLst>
            <pc:docMk/>
            <pc:sldMk cId="3538074976" sldId="265"/>
            <ac:inkMk id="19" creationId="{1EA3E576-1287-4F37-CC95-B1703413E60F}"/>
          </ac:inkMkLst>
        </pc:inkChg>
        <pc:inkChg chg="add">
          <ac:chgData name="Maja Mejdandžić" userId="eb4f7d93-9b6e-4bd6-a94a-6d419cba2f87" providerId="ADAL" clId="{06BE254D-A15F-41E3-9A02-28A2CA17C327}" dt="2024-04-05T08:03:51.915" v="1492" actId="9405"/>
          <ac:inkMkLst>
            <pc:docMk/>
            <pc:sldMk cId="3538074976" sldId="265"/>
            <ac:inkMk id="20" creationId="{88365BFF-E6FB-9D31-3AE4-16D8A972E9C2}"/>
          </ac:inkMkLst>
        </pc:inkChg>
        <pc:inkChg chg="add">
          <ac:chgData name="Maja Mejdandžić" userId="eb4f7d93-9b6e-4bd6-a94a-6d419cba2f87" providerId="ADAL" clId="{06BE254D-A15F-41E3-9A02-28A2CA17C327}" dt="2024-04-05T08:03:55.866" v="1493" actId="9405"/>
          <ac:inkMkLst>
            <pc:docMk/>
            <pc:sldMk cId="3538074976" sldId="265"/>
            <ac:inkMk id="21" creationId="{E2A21581-60E7-1801-653A-E4FF4ADB2ED5}"/>
          </ac:inkMkLst>
        </pc:inkChg>
        <pc:inkChg chg="add">
          <ac:chgData name="Maja Mejdandžić" userId="eb4f7d93-9b6e-4bd6-a94a-6d419cba2f87" providerId="ADAL" clId="{06BE254D-A15F-41E3-9A02-28A2CA17C327}" dt="2024-04-05T08:04:00.378" v="1494" actId="9405"/>
          <ac:inkMkLst>
            <pc:docMk/>
            <pc:sldMk cId="3538074976" sldId="265"/>
            <ac:inkMk id="22" creationId="{9CB69FCB-D77F-AB6F-CE8E-9F9F62CD11FE}"/>
          </ac:inkMkLst>
        </pc:inkChg>
        <pc:inkChg chg="add">
          <ac:chgData name="Maja Mejdandžić" userId="eb4f7d93-9b6e-4bd6-a94a-6d419cba2f87" providerId="ADAL" clId="{06BE254D-A15F-41E3-9A02-28A2CA17C327}" dt="2024-04-05T08:04:04.479" v="1495" actId="9405"/>
          <ac:inkMkLst>
            <pc:docMk/>
            <pc:sldMk cId="3538074976" sldId="265"/>
            <ac:inkMk id="23" creationId="{C4A1C09D-41CA-31A8-5253-81B09A7B4E55}"/>
          </ac:inkMkLst>
        </pc:inkChg>
        <pc:inkChg chg="add">
          <ac:chgData name="Maja Mejdandžić" userId="eb4f7d93-9b6e-4bd6-a94a-6d419cba2f87" providerId="ADAL" clId="{06BE254D-A15F-41E3-9A02-28A2CA17C327}" dt="2024-04-05T08:04:09.458" v="1496" actId="9405"/>
          <ac:inkMkLst>
            <pc:docMk/>
            <pc:sldMk cId="3538074976" sldId="265"/>
            <ac:inkMk id="24" creationId="{DFB6EC99-98E2-E798-811B-24409B40B1F8}"/>
          </ac:inkMkLst>
        </pc:inkChg>
        <pc:inkChg chg="add">
          <ac:chgData name="Maja Mejdandžić" userId="eb4f7d93-9b6e-4bd6-a94a-6d419cba2f87" providerId="ADAL" clId="{06BE254D-A15F-41E3-9A02-28A2CA17C327}" dt="2024-04-05T08:04:11.595" v="1497" actId="9405"/>
          <ac:inkMkLst>
            <pc:docMk/>
            <pc:sldMk cId="3538074976" sldId="265"/>
            <ac:inkMk id="25" creationId="{9AFB5C20-EE46-8EF5-544E-3095BF43D453}"/>
          </ac:inkMkLst>
        </pc:inkChg>
        <pc:inkChg chg="add">
          <ac:chgData name="Maja Mejdandžić" userId="eb4f7d93-9b6e-4bd6-a94a-6d419cba2f87" providerId="ADAL" clId="{06BE254D-A15F-41E3-9A02-28A2CA17C327}" dt="2024-04-05T08:04:17.690" v="1498" actId="9405"/>
          <ac:inkMkLst>
            <pc:docMk/>
            <pc:sldMk cId="3538074976" sldId="265"/>
            <ac:inkMk id="26" creationId="{2302343E-EEAD-B5C6-C15B-102F593295F6}"/>
          </ac:inkMkLst>
        </pc:inkChg>
        <pc:inkChg chg="add">
          <ac:chgData name="Maja Mejdandžić" userId="eb4f7d93-9b6e-4bd6-a94a-6d419cba2f87" providerId="ADAL" clId="{06BE254D-A15F-41E3-9A02-28A2CA17C327}" dt="2024-04-05T08:04:19.746" v="1499" actId="9405"/>
          <ac:inkMkLst>
            <pc:docMk/>
            <pc:sldMk cId="3538074976" sldId="265"/>
            <ac:inkMk id="27" creationId="{5C07DBDE-2DF6-E803-5E22-0871E498EDF3}"/>
          </ac:inkMkLst>
        </pc:inkChg>
        <pc:inkChg chg="add">
          <ac:chgData name="Maja Mejdandžić" userId="eb4f7d93-9b6e-4bd6-a94a-6d419cba2f87" providerId="ADAL" clId="{06BE254D-A15F-41E3-9A02-28A2CA17C327}" dt="2024-04-05T08:04:21.471" v="1500" actId="9405"/>
          <ac:inkMkLst>
            <pc:docMk/>
            <pc:sldMk cId="3538074976" sldId="265"/>
            <ac:inkMk id="28" creationId="{185CA953-A867-3DD8-0857-CA76014DFF7D}"/>
          </ac:inkMkLst>
        </pc:inkChg>
        <pc:inkChg chg="add">
          <ac:chgData name="Maja Mejdandžić" userId="eb4f7d93-9b6e-4bd6-a94a-6d419cba2f87" providerId="ADAL" clId="{06BE254D-A15F-41E3-9A02-28A2CA17C327}" dt="2024-04-05T08:04:26.889" v="1501" actId="9405"/>
          <ac:inkMkLst>
            <pc:docMk/>
            <pc:sldMk cId="3538074976" sldId="265"/>
            <ac:inkMk id="29" creationId="{D201C9BC-C1A0-17ED-9B8D-6062BAAD6B5B}"/>
          </ac:inkMkLst>
        </pc:inkChg>
        <pc:inkChg chg="add">
          <ac:chgData name="Maja Mejdandžić" userId="eb4f7d93-9b6e-4bd6-a94a-6d419cba2f87" providerId="ADAL" clId="{06BE254D-A15F-41E3-9A02-28A2CA17C327}" dt="2024-04-05T08:04:30.103" v="1502" actId="9405"/>
          <ac:inkMkLst>
            <pc:docMk/>
            <pc:sldMk cId="3538074976" sldId="265"/>
            <ac:inkMk id="30" creationId="{5829018D-D54F-BA24-AB9E-98656CCF161D}"/>
          </ac:inkMkLst>
        </pc:inkChg>
        <pc:inkChg chg="add">
          <ac:chgData name="Maja Mejdandžić" userId="eb4f7d93-9b6e-4bd6-a94a-6d419cba2f87" providerId="ADAL" clId="{06BE254D-A15F-41E3-9A02-28A2CA17C327}" dt="2024-04-05T08:07:58.258" v="1512" actId="9405"/>
          <ac:inkMkLst>
            <pc:docMk/>
            <pc:sldMk cId="3538074976" sldId="265"/>
            <ac:inkMk id="33" creationId="{57C31276-7A6B-A167-55F2-176D0E975ABF}"/>
          </ac:inkMkLst>
        </pc:inkChg>
      </pc:sldChg>
      <pc:sldChg chg="add del">
        <pc:chgData name="Maja Mejdandžić" userId="eb4f7d93-9b6e-4bd6-a94a-6d419cba2f87" providerId="ADAL" clId="{06BE254D-A15F-41E3-9A02-28A2CA17C327}" dt="2024-04-05T07:48:45.569" v="761" actId="47"/>
        <pc:sldMkLst>
          <pc:docMk/>
          <pc:sldMk cId="3978614536" sldId="26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3.xml"/><Relationship Id="rId4" Type="http://schemas.openxmlformats.org/officeDocument/2006/relationships/image" Target="../media/image7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11:16:09.111"/>
    </inkml:context>
    <inkml:brush xml:id="br0">
      <inkml:brushProperty name="width" value="0.15875" units="cm"/>
      <inkml:brushProperty name="height" value="0.15875" units="cm"/>
      <inkml:brushProperty name="color" value="#E71224"/>
    </inkml:brush>
  </inkml:definitions>
  <inkml:trace contextRef="#ctx0" brushRef="#br0">1 3668 24575,'6'0'0,"1"-1"0,0 1 0,-1-2 0,1 1 0,-1-1 0,12-4 0,-11 2 0,2 1 0,-1 0 0,0 1 0,0 0 0,1 0 0,10 0 0,-10 2 0,10-3 0,7 0 0,8-1 0,-20 2 0,16 0 0,334 2 0,-352 1 0,13 2 0,-13-1 0,14 0 0,3-1 0,43 8 0,-36-6 0,62-1 0,-52-3 0,701 1 0,-692-5 0,-39 3 0,2-1 0,11-1 0,-23 3 0,0 0 0,1 0 0,7-4 0,-7 3 0,0 0 0,8 0 0,-3 0 0,-1 0 0,18-7 0,22-11 0,15-4 0,-58 21 0,11-5 0,-13 5 0,-1 1 0,2-1 0,-2 1 0,9-1 0,0 0 0,-1 0 0,1-1 0,14-6 0,-1 1 0,50-9 0,-69 16 0,7-2 0,-5 2 0,-1 0 0,14 0 0,-1 2 0,-8 0 0,24-2 0,-15-2 0,58-12 0,-26 7 0,-34 7 0,22-7 0,-18 2 0,70-18 0,-14 3 0,-63 16 0,67-22 0,-64 21 0,-16 6 0,1 0 0,-1-1 0,0 0 0,0 0 0,0 0 0,10-6 0,-5 0 0,1 2 0,15-8 0,56-21 0,-18-1 0,-3 0 0,-54 32 0,0 0 0,0 0 0,7-8 0,1 1 0,19-10 0,-14 9 0,-8 2 0,-8 7 0,0 0 0,5-2 0,3-2 0,-2 0 0,20-15 0,-23 17 0,14-9 0,-3 3 0,-1-3 0,-9 7 0,-5 5 0,-1 0 0,7-2 0,-6 2 0,0 1 0,-1-1 0,5-3 0,34-30 0,-19 17 0,3-2 0,-16 11 0,31-32 0,2-6 0,-37 41 0,8-10 0,-9 9 0,8-8 0,14-11 0,-2-2 0,29-42 0,-33 36 0,-16 29 0,-1 0 0,7-7 0,-5 7 0,6-10 0,5-13 0,-1 0 0,13-32 0,-15 33 0,-9 21 0,-1 0 0,1-1 0,-2 0 0,4-7 0,9-30 0,-3 10 0,13-33 0,-18 51 0,0-3 0,-6 13 0,2 1 0,-1-1 0,3-5 0,23-47 0,-26 55 0,0-1 0,-1 0 0,2-4 0,-2 4 0,0 0 0,0 0 0,3-5 0,22-43 0,-5 8 0,2 2 0,-18 33 0,2-2 0,-1 0 0,8-24 0,-10 26 0,8-18 0,-1 5 0,-6 9 0,9-21 0,-13 31 0,0-1 0,5-6 0,3-7 0,-2-3 0,6-13 0,7-23 0,1-2 0,-18 48 0,2-1 0,5-11 0,3-4 0,37-93 0,14-23 0,-35 90 0,-8 13 0,-17 31 0,-1 4 0,0-2 0,3-8 0,-4 7 0,2 0 0,-1 0 0,8-10 0,0-3 0,7-8 0,-12 17 0,9-15 0,7-15 0,-16 30 0,8-16 0,4-6 0,37-69 0,-33 65 0,-10 16 0,-3 8 0,-6 9 0,-1 1 0,1-1 0,2-7 0,-3 7 0,0 0 0,0 0 0,4-5 0,4-8 0,4-9 0,-8 17 0,7-20 0,-5 12 0,0 1 0,13-22 0,-4 9 0,23-46 0,-32 61 0,2-2 0,-4 3 0,1 1 0,1 0 0,8-11 0,3-4 0,3-4 0,17-21 0,-33 43 0,1 1 0,13-13 0,-9 10 0,15-19 0,3-4 0,31-29 0,-23 23-1365,-34 36-5461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4:21.46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0,'4437'0,"-4420"0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4:26.88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0,'32'0,"333"15,-316-8,10 1,82 1,-116-10,149-1,258 29,-328-17,189-8,-7 0,-192 7,51 1,708-10,-693 19,-41-10,20 1,198-10,-317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4:30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1,'3793'0,"-3777"0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7:58.2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1,'7507'0,"-7490"0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3:51.9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21,'1441'0,"-1347"-10,-69 6,46-2,-53 6,-1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3:55.86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3,'75'-1,"-12"0,0 2,76 12,-73-6,0-3,103-5,-50-2,2250 3,-2353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4:00.3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43,'6'-5,"0"1,0-1,0 1,0 1,1 0,0 0,0 0,0 0,0 1,0 0,0 1,0 0,10-1,19 0,54 4,-42 0,2334 1,-1229-5,1873 2,-2823 19,1382-20,-1492 11,-67-5,44 0,127 9,-54-9,-141-5,14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4:04.4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1,'2427'0,"-2411"0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4:09.45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23,'54'14,"49"-8,191-16,-34-1,263-3,-106 7,-236 9,5571-2,-5719 2,-1 1,51 12,-52-9,0 0,61 1,436-8,-490 4,76 13,-2 0,87-14,4 0,-164 3,66 18,-75-15,1-1,0-1,55 2,104-9,-174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4:11.5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39,'442'-14,"-144"9,-224-4,-44 4,44 0,392 5,-450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4:17.69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0,'2275'0,"-2258"0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8:04:19.7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0,'1872'0,"-1721"10,9-1,-134-8,45 8,18 0,-14-8,193 13,-180-8,137-6,-90-2,1840 2,-1975 0</inkml:trace>
</inkml:ink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2.xml"/><Relationship Id="rId4" Type="http://schemas.openxmlformats.org/officeDocument/2006/relationships/image" Target="../media/image7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creativecommons.org/licenses/by/4.0/deed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srce.unizg.h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srce.unizg.hr/otvoreni-pristup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123A9-AD7D-AED8-46ED-E29893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4" y="1543650"/>
            <a:ext cx="5915025" cy="73941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2D2217B-1BDD-4FA1-B069-A04B3E2F9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6004" y="3010946"/>
            <a:ext cx="51435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126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4D94-8336-41CE-B88A-07D441B8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019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748DB3-FA31-1911-AAF3-D9A18CEC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1874519"/>
            <a:ext cx="5915025" cy="378215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558BF4-1C49-4404-8F31-516B6C444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0974" y="2890767"/>
            <a:ext cx="5915025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D1D6D-C8A3-4CDF-B800-B23D48CE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91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2D232-DF4A-4A1E-BF7E-F3A0332E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42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01F9D-E111-475C-BADF-64FF933C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654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9C3A-0250-4665-881A-700202FF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389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587E8-ED36-4755-84AA-33A38C72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FE6F27-F197-430D-A1FD-9A04C41F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2900"/>
            <a:ext cx="4629151" cy="405884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035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007453" y="2915042"/>
            <a:ext cx="7244672" cy="1331593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700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73343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www.srce.unizg.hr</a:t>
              </a: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9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creativecommons.org/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licenses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by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/4.0/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deed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675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45294" y="3599709"/>
              <a:ext cx="1661031" cy="19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www.srce.unizg.hr/otvoreni-pristup</a:t>
              </a:r>
              <a:endPara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4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2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73" y="402695"/>
            <a:ext cx="6720254" cy="14759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73" y="2066393"/>
            <a:ext cx="6720254" cy="600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3337" y="3983688"/>
            <a:ext cx="771702" cy="27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0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51862D-108B-5E80-3537-5ACE387D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Kliknite da biste uredili stil naslova matrice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A6F22B-D305-10FD-132B-93D5797A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46192-7FD8-4465-A667-5FE4EDBD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3263" y="4767263"/>
            <a:ext cx="50174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 dirty="0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11836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18" r:id="rId2"/>
    <p:sldLayoutId id="2147483719" r:id="rId3"/>
    <p:sldLayoutId id="2147483720" r:id="rId4"/>
    <p:sldLayoutId id="2147483722" r:id="rId5"/>
    <p:sldLayoutId id="2147483723" r:id="rId6"/>
    <p:sldLayoutId id="2147483725" r:id="rId7"/>
    <p:sldLayoutId id="2147483729" r:id="rId8"/>
  </p:sldLayoutIdLst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European%20Transdisciplinary%20Networking%20Platform%20for%20Marine%20Biotechnology%20(https:/www.ocean4biotech.eu/)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8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21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customXml" Target="../ink/ink5.xml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2" Type="http://schemas.openxmlformats.org/officeDocument/2006/relationships/image" Target="../media/image20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11" Type="http://schemas.openxmlformats.org/officeDocument/2006/relationships/image" Target="../media/image27.png"/><Relationship Id="rId24" Type="http://schemas.openxmlformats.org/officeDocument/2006/relationships/customXml" Target="../ink/ink11.xml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24.png"/><Relationship Id="rId10" Type="http://schemas.openxmlformats.org/officeDocument/2006/relationships/customXml" Target="../ink/ink4.xml"/><Relationship Id="rId19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5.png"/><Relationship Id="rId30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Edukacije </a:t>
            </a:r>
            <a:r>
              <a:rPr lang="hr-HR" dirty="0" err="1"/>
              <a:t>UNIXa</a:t>
            </a:r>
            <a:r>
              <a:rPr lang="hr-HR" dirty="0"/>
              <a:t> za biologe: primjeri iz prakse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Predavač: </a:t>
            </a:r>
          </a:p>
          <a:p>
            <a:r>
              <a:rPr lang="hr-HR" dirty="0"/>
              <a:t>dr. sc. Maja Mucko </a:t>
            </a:r>
          </a:p>
          <a:p>
            <a:r>
              <a:rPr lang="hr-HR" dirty="0"/>
              <a:t>Sveučilište u Zagrebu, Prirodoslovno-matematički fakultet, Biološki Odsjek</a:t>
            </a:r>
          </a:p>
        </p:txBody>
      </p:sp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3415F-1E2B-4C54-B1F5-C1D067A3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Edukacije </a:t>
            </a:r>
            <a:r>
              <a:rPr lang="hr-HR" dirty="0" err="1"/>
              <a:t>UNIXa</a:t>
            </a:r>
            <a:r>
              <a:rPr lang="hr-HR" dirty="0"/>
              <a:t> za biologe: primjeri iz prakse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60890-CADC-DE6C-BD8A-C4AFF6D7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295" y="1108332"/>
            <a:ext cx="3723320" cy="3723320"/>
          </a:xfrm>
          <a:prstGeom prst="rect">
            <a:avLst/>
          </a:prstGeom>
        </p:spPr>
      </p:pic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E08B5CF4-6AD8-095D-B8C8-CF846408CA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47" b="3247"/>
          <a:stretch>
            <a:fillRect/>
          </a:stretch>
        </p:blipFill>
        <p:spPr>
          <a:xfrm>
            <a:off x="7906889" y="575504"/>
            <a:ext cx="1120665" cy="10656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A6CAE2-92B7-5E83-17CD-A3483C03896D}"/>
              </a:ext>
            </a:extLst>
          </p:cNvPr>
          <p:cNvSpPr txBox="1"/>
          <p:nvPr/>
        </p:nvSpPr>
        <p:spPr>
          <a:xfrm>
            <a:off x="5218064" y="1438871"/>
            <a:ext cx="3399781" cy="2616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r-HR" sz="1100" dirty="0"/>
              <a:t>Laboratorij za </a:t>
            </a:r>
            <a:r>
              <a:rPr lang="hr-HR" sz="1100" dirty="0" err="1"/>
              <a:t>algologiju</a:t>
            </a:r>
            <a:r>
              <a:rPr lang="hr-HR" sz="1100" dirty="0"/>
              <a:t> i istraživanje okolišne DNA</a:t>
            </a:r>
            <a:endParaRPr lang="en-US" sz="1100" dirty="0"/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66628284-034F-AE9F-E22F-C38FC24FBE1F}"/>
              </a:ext>
            </a:extLst>
          </p:cNvPr>
          <p:cNvSpPr txBox="1">
            <a:spLocks/>
          </p:cNvSpPr>
          <p:nvPr/>
        </p:nvSpPr>
        <p:spPr>
          <a:xfrm>
            <a:off x="230096" y="29965"/>
            <a:ext cx="589569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1800" dirty="0"/>
              <a:t>Naš laboratorij i </a:t>
            </a:r>
            <a:r>
              <a:rPr lang="hr-HR" sz="1800" dirty="0" err="1"/>
              <a:t>bioinformatičko</a:t>
            </a:r>
            <a:r>
              <a:rPr lang="hr-HR" sz="1800" dirty="0"/>
              <a:t> iskustvo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B68C5-ED59-B72A-FE7C-2E9C9DD89939}"/>
              </a:ext>
            </a:extLst>
          </p:cNvPr>
          <p:cNvSpPr txBox="1">
            <a:spLocks/>
          </p:cNvSpPr>
          <p:nvPr/>
        </p:nvSpPr>
        <p:spPr>
          <a:xfrm>
            <a:off x="230095" y="952500"/>
            <a:ext cx="4664430" cy="38791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600" dirty="0"/>
              <a:t>Laboratorij za </a:t>
            </a:r>
            <a:r>
              <a:rPr lang="hr-HR" sz="1600" dirty="0" err="1"/>
              <a:t>algologiju</a:t>
            </a:r>
            <a:r>
              <a:rPr lang="hr-HR" sz="1600" dirty="0"/>
              <a:t> i istraživanje okolišne DNA:</a:t>
            </a:r>
          </a:p>
          <a:p>
            <a:pPr lvl="1"/>
            <a:r>
              <a:rPr lang="hr-HR" sz="1400" dirty="0"/>
              <a:t>4 profesora, 2 </a:t>
            </a:r>
            <a:r>
              <a:rPr lang="hr-HR" sz="1400" dirty="0" err="1"/>
              <a:t>poslijedoktoranda</a:t>
            </a:r>
            <a:r>
              <a:rPr lang="hr-HR" sz="1400" dirty="0"/>
              <a:t>, 2 doktoranda i brojni studenti</a:t>
            </a:r>
          </a:p>
          <a:p>
            <a:pPr lvl="2"/>
            <a:r>
              <a:rPr lang="hr-HR" sz="1100" dirty="0" err="1"/>
              <a:t>Bioinformatiku</a:t>
            </a:r>
            <a:r>
              <a:rPr lang="hr-HR" sz="1100" dirty="0"/>
              <a:t> usavršavaju uglavnom </a:t>
            </a:r>
            <a:r>
              <a:rPr lang="hr-HR" sz="1100" b="1" dirty="0"/>
              <a:t>mlađi kolege</a:t>
            </a:r>
          </a:p>
          <a:p>
            <a:pPr lvl="1"/>
            <a:r>
              <a:rPr lang="hr-HR" sz="1400" dirty="0"/>
              <a:t>TEME: Taksonomija fitoplanktona (</a:t>
            </a:r>
            <a:r>
              <a:rPr lang="hr-HR" sz="1400" dirty="0" err="1"/>
              <a:t>dijatomeje</a:t>
            </a:r>
            <a:r>
              <a:rPr lang="hr-HR" sz="1400" dirty="0"/>
              <a:t>, zelene alge, </a:t>
            </a:r>
            <a:r>
              <a:rPr lang="hr-HR" sz="1400" dirty="0" err="1"/>
              <a:t>cijanobakterije</a:t>
            </a:r>
            <a:r>
              <a:rPr lang="hr-HR" sz="1400" dirty="0"/>
              <a:t>), mikrobna ekologija </a:t>
            </a:r>
            <a:r>
              <a:rPr lang="hr-HR" sz="1400" dirty="0" err="1"/>
              <a:t>pelagijala</a:t>
            </a:r>
            <a:r>
              <a:rPr lang="hr-HR" sz="1400" dirty="0"/>
              <a:t>, mikrobna ekologija slatkovodnih ekosustava</a:t>
            </a:r>
          </a:p>
          <a:p>
            <a:pPr lvl="1"/>
            <a:r>
              <a:rPr lang="hr-HR" sz="1400" b="1" dirty="0"/>
              <a:t>Početkom 2015. </a:t>
            </a:r>
            <a:r>
              <a:rPr lang="hr-HR" sz="1400" dirty="0"/>
              <a:t>uvode se molekularne metode u istraživački rad</a:t>
            </a:r>
          </a:p>
          <a:p>
            <a:pPr lvl="1"/>
            <a:r>
              <a:rPr lang="hr-HR" sz="1400" b="1" dirty="0"/>
              <a:t>50+ znanstvenih radova </a:t>
            </a:r>
            <a:r>
              <a:rPr lang="hr-HR" sz="1400" dirty="0"/>
              <a:t>sa korištenjem raznih </a:t>
            </a:r>
            <a:r>
              <a:rPr lang="hr-HR" sz="1400" dirty="0" err="1"/>
              <a:t>bioinformatičkih</a:t>
            </a:r>
            <a:r>
              <a:rPr lang="hr-HR" sz="1400" dirty="0"/>
              <a:t> alata</a:t>
            </a:r>
          </a:p>
          <a:p>
            <a:r>
              <a:rPr lang="hr-HR" sz="1600" dirty="0"/>
              <a:t>Učenje </a:t>
            </a:r>
            <a:r>
              <a:rPr lang="hr-HR" sz="1600" dirty="0" err="1"/>
              <a:t>UNIXa</a:t>
            </a:r>
            <a:r>
              <a:rPr lang="hr-HR" sz="1600" dirty="0"/>
              <a:t> i usavršavanje u polju: SRCE, samostalno učenje, </a:t>
            </a:r>
            <a:r>
              <a:rPr lang="hr-HR" sz="1600" dirty="0" err="1"/>
              <a:t>Physalia</a:t>
            </a:r>
            <a:r>
              <a:rPr lang="hr-HR" sz="1600" dirty="0"/>
              <a:t> </a:t>
            </a:r>
            <a:r>
              <a:rPr lang="hr-HR" sz="1600" dirty="0" err="1"/>
              <a:t>courses</a:t>
            </a:r>
            <a:r>
              <a:rPr lang="hr-HR" sz="1600" dirty="0"/>
              <a:t>, </a:t>
            </a:r>
            <a:r>
              <a:rPr lang="hr-HR" sz="1600" dirty="0" err="1"/>
              <a:t>Transmitting</a:t>
            </a:r>
            <a:r>
              <a:rPr lang="hr-HR" sz="1600" dirty="0"/>
              <a:t> Science, </a:t>
            </a:r>
            <a:r>
              <a:rPr lang="hr-HR" sz="1600" dirty="0" err="1"/>
              <a:t>ForBio</a:t>
            </a:r>
            <a:r>
              <a:rPr lang="hr-HR" sz="1600" dirty="0"/>
              <a:t> </a:t>
            </a:r>
            <a:r>
              <a:rPr lang="hr-HR" sz="1600" dirty="0" err="1"/>
              <a:t>courses</a:t>
            </a:r>
            <a:r>
              <a:rPr lang="hr-HR" sz="1600" dirty="0"/>
              <a:t>…</a:t>
            </a:r>
          </a:p>
          <a:p>
            <a:r>
              <a:rPr lang="hr-HR" sz="1600" b="1" dirty="0"/>
              <a:t>Korištenje resursa SRCA: </a:t>
            </a:r>
            <a:r>
              <a:rPr lang="hr-HR" sz="1600" dirty="0"/>
              <a:t>Isabella 2019-2023; Padobran 2023-; Galaxy 2024-</a:t>
            </a:r>
          </a:p>
        </p:txBody>
      </p:sp>
    </p:spTree>
    <p:extLst>
      <p:ext uri="{BB962C8B-B14F-4D97-AF65-F5344CB8AC3E}">
        <p14:creationId xmlns:p14="http://schemas.microsoft.com/office/powerpoint/2010/main" val="8190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00660B-8445-4540-8201-54848F96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10" y="473636"/>
            <a:ext cx="4342110" cy="634695"/>
          </a:xfrm>
        </p:spPr>
        <p:txBody>
          <a:bodyPr>
            <a:normAutofit/>
          </a:bodyPr>
          <a:lstStyle/>
          <a:p>
            <a:r>
              <a:rPr lang="hr-HR" sz="1800" dirty="0"/>
              <a:t>Važnost edukacije </a:t>
            </a:r>
            <a:r>
              <a:rPr lang="hr-HR" sz="1800" dirty="0" err="1"/>
              <a:t>UNIXa</a:t>
            </a:r>
            <a:r>
              <a:rPr lang="hr-HR" sz="1800" dirty="0"/>
              <a:t> u biologiji	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B74DE-2604-47BE-B159-A1531EC4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Edukacije </a:t>
            </a:r>
            <a:r>
              <a:rPr lang="hr-HR" dirty="0" err="1"/>
              <a:t>Unixa</a:t>
            </a:r>
            <a:r>
              <a:rPr lang="hr-HR" dirty="0"/>
              <a:t> za biologe: primjeri iz prakse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61C3-1F91-DACC-6A30-67A5E7FC1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36" y="1071297"/>
            <a:ext cx="4789823" cy="3263504"/>
          </a:xfrm>
        </p:spPr>
        <p:txBody>
          <a:bodyPr>
            <a:normAutofit/>
          </a:bodyPr>
          <a:lstStyle/>
          <a:p>
            <a:r>
              <a:rPr lang="hr-HR" dirty="0"/>
              <a:t>Istraživanje u biologiji (i drugim prirodnim znanostima) povijesno sve više odstupa od opservacijske znanosti prema eksperimentalnoj, a naposlijetku prema ‘</a:t>
            </a:r>
            <a:r>
              <a:rPr lang="hr-H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</a:t>
            </a:r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</a:t>
            </a:r>
            <a:r>
              <a:rPr lang="hr-HR" dirty="0"/>
              <a:t>’ znanosti</a:t>
            </a:r>
          </a:p>
          <a:p>
            <a:r>
              <a:rPr lang="hr-HR" dirty="0" err="1"/>
              <a:t>Bioinformatika</a:t>
            </a:r>
            <a:r>
              <a:rPr lang="hr-HR" dirty="0"/>
              <a:t> kao grana razvija se od 1960’, ekspanzija u kreiranju UNIX-baziranih alata i algoritama od 2000’ s početkom projekta </a:t>
            </a:r>
            <a:r>
              <a:rPr lang="hr-HR" i="1" dirty="0"/>
              <a:t>Human Genome Project</a:t>
            </a:r>
            <a:r>
              <a:rPr lang="hr-HR" dirty="0"/>
              <a:t>. </a:t>
            </a:r>
          </a:p>
          <a:p>
            <a:r>
              <a:rPr lang="hr-HR" dirty="0"/>
              <a:t>UNIX omogućuje otvorenost (pristupačnost), </a:t>
            </a:r>
            <a:r>
              <a:rPr lang="hr-HR" dirty="0" err="1"/>
              <a:t>reproducibilnost</a:t>
            </a:r>
            <a:r>
              <a:rPr lang="hr-HR" dirty="0"/>
              <a:t>, sigurnost i brzinu u analizama velikih setova podataka (karaktera, nizova, listi, itd.)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A4494-AE8E-920D-ABFD-D2B98D7F3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933" y="632442"/>
            <a:ext cx="3155447" cy="2054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9085F5-779E-79F1-0160-365BD82B1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156" y="2972633"/>
            <a:ext cx="2020215" cy="15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689B6D-4C76-5A4A-61B5-8E6274AF1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656" y="2972632"/>
            <a:ext cx="1985408" cy="1578399"/>
          </a:xfrm>
          <a:prstGeom prst="rect">
            <a:avLst/>
          </a:prstGeom>
        </p:spPr>
      </p:pic>
      <p:pic>
        <p:nvPicPr>
          <p:cNvPr id="18" name="Slika 3">
            <a:extLst>
              <a:ext uri="{FF2B5EF4-FFF2-40B4-BE49-F238E27FC236}">
                <a16:creationId xmlns:a16="http://schemas.microsoft.com/office/drawing/2014/main" id="{E87F7020-BD55-564C-A031-4823EDF60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61" y="3636784"/>
            <a:ext cx="4634810" cy="774964"/>
          </a:xfrm>
          <a:prstGeom prst="rect">
            <a:avLst/>
          </a:prstGeom>
        </p:spPr>
      </p:pic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06751DAC-6E09-5A9C-559F-F7BCD5132238}"/>
              </a:ext>
            </a:extLst>
          </p:cNvPr>
          <p:cNvSpPr txBox="1">
            <a:spLocks/>
          </p:cNvSpPr>
          <p:nvPr/>
        </p:nvSpPr>
        <p:spPr>
          <a:xfrm>
            <a:off x="1822430" y="3326619"/>
            <a:ext cx="1583121" cy="1264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Unix philosophy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80946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49BD4-04BA-7C83-42DD-E991BD261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2CBFA3-8FCD-64C1-8666-00F29DEF5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Edukacije </a:t>
            </a:r>
            <a:r>
              <a:rPr lang="hr-HR" dirty="0" err="1"/>
              <a:t>Unixa</a:t>
            </a:r>
            <a:r>
              <a:rPr lang="hr-HR" dirty="0"/>
              <a:t> za biologe: primjeri iz prakse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FF6F4-A528-5E58-D311-94D473026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40" y="3405350"/>
            <a:ext cx="5544321" cy="9815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0000"/>
                </a:solidFill>
              </a:rPr>
              <a:t>!</a:t>
            </a:r>
            <a:r>
              <a:rPr lang="en-US" sz="1400" dirty="0"/>
              <a:t> </a:t>
            </a:r>
            <a:r>
              <a:rPr lang="hr-HR" sz="1400" dirty="0"/>
              <a:t>Biologija postaje kvantitativna znanost velikih podataka</a:t>
            </a:r>
            <a:endParaRPr lang="en-US" sz="1400" dirty="0"/>
          </a:p>
          <a:p>
            <a:pPr algn="ctr"/>
            <a:endParaRPr lang="en-US" sz="1400" dirty="0"/>
          </a:p>
          <a:p>
            <a:pPr marL="0" indent="0" algn="ctr">
              <a:buNone/>
            </a:pPr>
            <a:r>
              <a:rPr lang="en-US" sz="2000" b="1" dirty="0">
                <a:solidFill>
                  <a:srgbClr val="FF0000"/>
                </a:solidFill>
              </a:rPr>
              <a:t>!</a:t>
            </a:r>
            <a:r>
              <a:rPr lang="en-US" sz="1400" dirty="0"/>
              <a:t> </a:t>
            </a:r>
            <a:r>
              <a:rPr lang="en-US" sz="1050" dirty="0"/>
              <a:t> </a:t>
            </a:r>
            <a:r>
              <a:rPr lang="hr-HR" sz="1400" dirty="0"/>
              <a:t>Napredne metode računanja zahtijevaju velike računalne resurse</a:t>
            </a:r>
            <a:endParaRPr lang="en-US" sz="1400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DF7DFD76-9333-F9B2-8DE7-FF18579D6B1E}"/>
              </a:ext>
            </a:extLst>
          </p:cNvPr>
          <p:cNvSpPr txBox="1">
            <a:spLocks/>
          </p:cNvSpPr>
          <p:nvPr/>
        </p:nvSpPr>
        <p:spPr>
          <a:xfrm>
            <a:off x="380710" y="233547"/>
            <a:ext cx="4342110" cy="634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1800" dirty="0"/>
              <a:t>Važnost edukacije </a:t>
            </a:r>
            <a:r>
              <a:rPr lang="hr-HR" sz="1800" dirty="0" err="1"/>
              <a:t>UNIXa</a:t>
            </a:r>
            <a:r>
              <a:rPr lang="hr-HR" sz="1800" dirty="0"/>
              <a:t> u biologiji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C81DCF-8E4F-0E6D-EA03-3EF3ED443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775" y="479050"/>
            <a:ext cx="3122947" cy="954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C3FCE9-EB18-454E-FBBD-FBA12318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934" y="1431464"/>
            <a:ext cx="2864958" cy="1890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C9FD25-51AF-AE8F-225D-347F84D7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07" b="34485"/>
          <a:stretch/>
        </p:blipFill>
        <p:spPr>
          <a:xfrm>
            <a:off x="66537" y="881134"/>
            <a:ext cx="5858494" cy="21276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225C75-00F9-7E61-79A3-2DF722F35724}"/>
              </a:ext>
            </a:extLst>
          </p:cNvPr>
          <p:cNvGrpSpPr/>
          <p:nvPr/>
        </p:nvGrpSpPr>
        <p:grpSpPr>
          <a:xfrm>
            <a:off x="277106" y="1168215"/>
            <a:ext cx="495836" cy="499837"/>
            <a:chOff x="271463" y="310929"/>
            <a:chExt cx="1419538" cy="185979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616D8E0-D024-92B2-D049-05D7FCFC90C4}"/>
                </a:ext>
              </a:extLst>
            </p:cNvPr>
            <p:cNvCxnSpPr/>
            <p:nvPr/>
          </p:nvCxnSpPr>
          <p:spPr>
            <a:xfrm>
              <a:off x="271463" y="957263"/>
              <a:ext cx="600075" cy="107156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E9DA67-7272-C8C8-C192-0BE8DB258A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644" y="1168343"/>
              <a:ext cx="840176" cy="10023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20EFC9E-EF31-5E44-6C9B-997F1A6F0407}"/>
                </a:ext>
              </a:extLst>
            </p:cNvPr>
            <p:cNvCxnSpPr>
              <a:cxnSpLocks/>
            </p:cNvCxnSpPr>
            <p:nvPr/>
          </p:nvCxnSpPr>
          <p:spPr>
            <a:xfrm>
              <a:off x="767644" y="957263"/>
              <a:ext cx="427602" cy="7122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A1DAAF6-BACB-AEE2-318D-E534377F0B9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582" y="815365"/>
              <a:ext cx="351736" cy="62891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B6D095E-3819-5A6B-8ADA-1247E7C591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0505" y="886314"/>
              <a:ext cx="172785" cy="2110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08492A0-E9C5-7E03-1382-4B8A36D46C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528" y="957263"/>
              <a:ext cx="230862" cy="28026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51242A-FBCB-3262-C6EB-DBCF2AF84373}"/>
                </a:ext>
              </a:extLst>
            </p:cNvPr>
            <p:cNvSpPr txBox="1"/>
            <p:nvPr/>
          </p:nvSpPr>
          <p:spPr>
            <a:xfrm rot="18729448">
              <a:off x="1239435" y="500885"/>
              <a:ext cx="6415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1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bioinfo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0AD574-A7EB-85A9-AE9F-4CDCCE5093F8}"/>
              </a:ext>
            </a:extLst>
          </p:cNvPr>
          <p:cNvGrpSpPr/>
          <p:nvPr/>
        </p:nvGrpSpPr>
        <p:grpSpPr>
          <a:xfrm>
            <a:off x="6174173" y="3352010"/>
            <a:ext cx="2893646" cy="1645561"/>
            <a:chOff x="5742354" y="3497939"/>
            <a:chExt cx="3335109" cy="1876732"/>
          </a:xfrm>
        </p:grpSpPr>
        <p:pic>
          <p:nvPicPr>
            <p:cNvPr id="24" name="Picture 2" descr="Sequencing Cost Per Megabase">
              <a:extLst>
                <a:ext uri="{FF2B5EF4-FFF2-40B4-BE49-F238E27FC236}">
                  <a16:creationId xmlns:a16="http://schemas.microsoft.com/office/drawing/2014/main" id="{A4C7A46C-842D-ABDD-350B-DDCA6D2D9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354" y="3497939"/>
              <a:ext cx="3335109" cy="1876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9F97FB4-2D4F-239B-B0A3-075554793873}"/>
                    </a:ext>
                  </a:extLst>
                </p14:cNvPr>
                <p14:cNvContentPartPr/>
                <p14:nvPr/>
              </p14:nvContentPartPr>
              <p14:xfrm>
                <a:off x="6159184" y="3565175"/>
                <a:ext cx="2208896" cy="1505668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9F97FB4-2D4F-239B-B0A3-07555479387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26407" y="3532746"/>
                  <a:ext cx="2274449" cy="157052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765B14-BE03-4D80-76CC-634A9209392F}"/>
                </a:ext>
              </a:extLst>
            </p:cNvPr>
            <p:cNvSpPr txBox="1"/>
            <p:nvPr/>
          </p:nvSpPr>
          <p:spPr>
            <a:xfrm>
              <a:off x="6527800" y="3704594"/>
              <a:ext cx="2371863" cy="280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Number</a:t>
              </a:r>
              <a:r>
                <a:rPr lang="hr-HR" sz="1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of </a:t>
              </a:r>
              <a:r>
                <a:rPr lang="hr-HR" sz="1000" u="sng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sequenced</a:t>
              </a:r>
              <a:r>
                <a:rPr lang="hr-HR" sz="1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</a:t>
              </a:r>
              <a:r>
                <a:rPr lang="hr-HR" sz="1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genomes</a:t>
              </a:r>
              <a:endParaRPr lang="en-US" sz="10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114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Edukacije </a:t>
            </a:r>
            <a:r>
              <a:rPr lang="hr-HR" dirty="0" err="1"/>
              <a:t>UNIXa</a:t>
            </a:r>
            <a:r>
              <a:rPr lang="hr-HR" dirty="0"/>
              <a:t> za biologe: primjeri iz prakse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C41919BD-9701-54EA-3E3B-DD864774EF24}"/>
              </a:ext>
            </a:extLst>
          </p:cNvPr>
          <p:cNvSpPr txBox="1">
            <a:spLocks/>
          </p:cNvSpPr>
          <p:nvPr/>
        </p:nvSpPr>
        <p:spPr>
          <a:xfrm>
            <a:off x="230095" y="29965"/>
            <a:ext cx="7146981" cy="788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1800" dirty="0"/>
              <a:t>Edukacije studenata i znanstvenika – važnost dijeljenja znanja</a:t>
            </a:r>
          </a:p>
        </p:txBody>
      </p:sp>
      <p:pic>
        <p:nvPicPr>
          <p:cNvPr id="10" name="Picture 9" descr="A collage of people working on computers&#10;&#10;Description automatically generated">
            <a:extLst>
              <a:ext uri="{FF2B5EF4-FFF2-40B4-BE49-F238E27FC236}">
                <a16:creationId xmlns:a16="http://schemas.microsoft.com/office/drawing/2014/main" id="{0948EAFD-FB8B-EAFE-8341-607B0108E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20" y="630254"/>
            <a:ext cx="3673188" cy="41370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6208C6-2B65-BE64-B17C-FD2FFF7E8E48}"/>
              </a:ext>
            </a:extLst>
          </p:cNvPr>
          <p:cNvSpPr txBox="1">
            <a:spLocks/>
          </p:cNvSpPr>
          <p:nvPr/>
        </p:nvSpPr>
        <p:spPr>
          <a:xfrm>
            <a:off x="230095" y="1239580"/>
            <a:ext cx="4740665" cy="326350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Format radionice: </a:t>
            </a:r>
            <a:r>
              <a:rPr lang="hr-HR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Hibridno, bez participacije</a:t>
            </a:r>
          </a:p>
          <a:p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Trajanje: </a:t>
            </a:r>
            <a:r>
              <a:rPr lang="hr-HR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3 dana</a:t>
            </a:r>
          </a:p>
          <a:p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Organizacija: </a:t>
            </a:r>
            <a:r>
              <a:rPr lang="hr-HR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PMF, BO + Fakultet Šumarstva i drvne tehnologije</a:t>
            </a:r>
          </a:p>
          <a:p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Infrastruktura:</a:t>
            </a:r>
            <a:r>
              <a:rPr lang="hr-HR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SRCE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 -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virtualni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klaster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modul</a:t>
            </a:r>
            <a:r>
              <a:rPr lang="hr-HR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za rad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bioinformatičkih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analiza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. </a:t>
            </a:r>
            <a:endParaRPr lang="hr-HR" b="0" i="0" dirty="0">
              <a:solidFill>
                <a:srgbClr val="1C2833"/>
              </a:solidFill>
              <a:effectLst/>
              <a:latin typeface="Roboto" panose="02000000000000000000" pitchFamily="2" charset="0"/>
            </a:endParaRPr>
          </a:p>
          <a:p>
            <a:r>
              <a:rPr lang="en-GB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Polaznici</a:t>
            </a:r>
            <a:r>
              <a:rPr lang="hr-HR" b="1" dirty="0">
                <a:solidFill>
                  <a:srgbClr val="1C2833"/>
                </a:solidFill>
                <a:latin typeface="Roboto" panose="02000000000000000000" pitchFamily="2" charset="0"/>
              </a:rPr>
              <a:t>: 10 polaznika,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suradnici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AmphiAdriPlant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projekta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kao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zainteresirani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zaposlenici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studenti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Biološkog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Odsjeka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PMF-a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Sveučilišta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u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Zagrebu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r-HR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te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Instituta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za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oceanografiju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ribarstvo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, Split.</a:t>
            </a:r>
            <a:endParaRPr lang="hr-HR" b="0" i="0" dirty="0">
              <a:solidFill>
                <a:srgbClr val="1C2833"/>
              </a:solidFill>
              <a:effectLst/>
              <a:latin typeface="Roboto" panose="02000000000000000000" pitchFamily="2" charset="0"/>
            </a:endParaRPr>
          </a:p>
          <a:p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Predavač: </a:t>
            </a:r>
            <a:r>
              <a:rPr lang="en-GB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dr.sc. Maja Mucko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poslijedoktorandica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Botaničkog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zavoda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Biološkog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Odsjeka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PMF-a</a:t>
            </a:r>
            <a:endParaRPr lang="hr-HR" b="0" i="0" dirty="0">
              <a:solidFill>
                <a:srgbClr val="1C2833"/>
              </a:solidFill>
              <a:effectLst/>
              <a:latin typeface="Roboto" panose="02000000000000000000" pitchFamily="2" charset="0"/>
            </a:endParaRPr>
          </a:p>
          <a:p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Podrška: </a:t>
            </a:r>
            <a:r>
              <a:rPr lang="en-GB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dr.sc. Marko </a:t>
            </a:r>
            <a:r>
              <a:rPr lang="en-GB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Kvakić</a:t>
            </a:r>
            <a:r>
              <a:rPr lang="en-GB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te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mag.agr</a:t>
            </a:r>
            <a:r>
              <a:rPr lang="en-GB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. Marko </a:t>
            </a:r>
            <a:r>
              <a:rPr lang="en-GB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Hrženjak</a:t>
            </a:r>
            <a:r>
              <a:rPr lang="en-GB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- </a:t>
            </a:r>
            <a:r>
              <a:rPr lang="hr-HR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tijekom tri dana bili na raspolaganju i vezi zbog virtualnog klastera, a zadnji dan uživo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predstavili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postojeće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usluge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naprednog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računanja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uslugu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Galaxy,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te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nove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računarske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resurse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projekta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HR-ZOO</a:t>
            </a:r>
            <a:endParaRPr lang="hr-HR" b="0" i="0" dirty="0">
              <a:solidFill>
                <a:srgbClr val="1C2833"/>
              </a:solidFill>
              <a:effectLst/>
              <a:latin typeface="Roboto" panose="02000000000000000000" pitchFamily="2" charset="0"/>
            </a:endParaRPr>
          </a:p>
          <a:p>
            <a:r>
              <a:rPr lang="hr-HR" b="1" dirty="0">
                <a:solidFill>
                  <a:srgbClr val="1C2833"/>
                </a:solidFill>
                <a:latin typeface="Roboto" panose="02000000000000000000" pitchFamily="2" charset="0"/>
              </a:rPr>
              <a:t>Preneseno znanje: 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osnove 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UNIXa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 (osnovne komande, snalaženje u sustavu), </a:t>
            </a:r>
            <a:r>
              <a:rPr lang="hr-HR" i="1" dirty="0" err="1">
                <a:solidFill>
                  <a:srgbClr val="1C2833"/>
                </a:solidFill>
                <a:latin typeface="Roboto" panose="02000000000000000000" pitchFamily="2" charset="0"/>
              </a:rPr>
              <a:t>denovo</a:t>
            </a:r>
            <a:r>
              <a:rPr lang="hr-HR" i="1" dirty="0">
                <a:solidFill>
                  <a:srgbClr val="1C2833"/>
                </a:solidFill>
                <a:latin typeface="Roboto" panose="02000000000000000000" pitchFamily="2" charset="0"/>
              </a:rPr>
              <a:t> </a:t>
            </a:r>
            <a:r>
              <a:rPr lang="hr-HR" i="1" dirty="0" err="1">
                <a:solidFill>
                  <a:srgbClr val="1C2833"/>
                </a:solidFill>
                <a:latin typeface="Roboto" panose="02000000000000000000" pitchFamily="2" charset="0"/>
              </a:rPr>
              <a:t>assembly</a:t>
            </a:r>
            <a:r>
              <a:rPr lang="hr-HR" i="1" dirty="0">
                <a:solidFill>
                  <a:srgbClr val="1C2833"/>
                </a:solidFill>
                <a:latin typeface="Roboto" panose="02000000000000000000" pitchFamily="2" charset="0"/>
              </a:rPr>
              <a:t> 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RADseq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 podataka kroz STACKS program, izrada 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Maximum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 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Likelihood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 filogenije pomoću IQ-TREE programa te analiza strukture genetičkih podataka programima 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Structure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 i 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fastStructure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.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A0F5D-CEDF-0722-5E65-CDF3B5915B9D}"/>
              </a:ext>
            </a:extLst>
          </p:cNvPr>
          <p:cNvSpPr txBox="1"/>
          <p:nvPr/>
        </p:nvSpPr>
        <p:spPr>
          <a:xfrm>
            <a:off x="107881" y="640416"/>
            <a:ext cx="5136553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r-HR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K</a:t>
            </a:r>
            <a:r>
              <a:rPr lang="en-GB" sz="1400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orištenj</a:t>
            </a:r>
            <a:r>
              <a:rPr lang="hr-HR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e</a:t>
            </a:r>
            <a:r>
              <a:rPr lang="en-GB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UNIX </a:t>
            </a:r>
            <a:r>
              <a:rPr lang="en-GB" sz="1400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sustava</a:t>
            </a:r>
            <a:r>
              <a:rPr lang="en-GB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u </a:t>
            </a:r>
            <a:r>
              <a:rPr lang="en-GB" sz="1400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bioinformatičkoj</a:t>
            </a:r>
            <a:r>
              <a:rPr lang="en-GB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400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obradi</a:t>
            </a:r>
            <a:r>
              <a:rPr lang="en-GB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400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genetičkih</a:t>
            </a:r>
            <a:r>
              <a:rPr lang="en-GB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400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podataka</a:t>
            </a:r>
            <a:r>
              <a:rPr lang="en-GB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400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generiranih</a:t>
            </a:r>
            <a:r>
              <a:rPr lang="en-GB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400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unutar</a:t>
            </a:r>
            <a:r>
              <a:rPr lang="en-GB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400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AmphiAdriPlant</a:t>
            </a:r>
            <a:r>
              <a:rPr lang="en-GB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400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projekta</a:t>
            </a:r>
            <a:r>
              <a:rPr lang="hr-HR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, 3/2023</a:t>
            </a:r>
            <a:r>
              <a:rPr lang="en-GB" sz="14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endParaRPr lang="hr-HR" sz="1400" b="1" i="0" dirty="0">
              <a:solidFill>
                <a:srgbClr val="1C28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48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84C0-E43F-B958-9992-140D0EF7D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882F5-86F5-D03B-2DC2-5FA1411B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Edukacije </a:t>
            </a:r>
            <a:r>
              <a:rPr lang="hr-HR" dirty="0" err="1"/>
              <a:t>UNIXa</a:t>
            </a:r>
            <a:r>
              <a:rPr lang="hr-HR" dirty="0"/>
              <a:t> za biologe: primjeri iz prakse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043BC803-FDF6-9C96-B6AD-A4539DB640B2}"/>
              </a:ext>
            </a:extLst>
          </p:cNvPr>
          <p:cNvSpPr txBox="1">
            <a:spLocks/>
          </p:cNvSpPr>
          <p:nvPr/>
        </p:nvSpPr>
        <p:spPr>
          <a:xfrm>
            <a:off x="230095" y="138200"/>
            <a:ext cx="4572000" cy="788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1800" dirty="0"/>
              <a:t>Edukacije studenata i znanstvenika – važnost dijeljenja znanja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F7E24-2032-59E8-A81C-3489676E011D}"/>
              </a:ext>
            </a:extLst>
          </p:cNvPr>
          <p:cNvSpPr txBox="1"/>
          <p:nvPr/>
        </p:nvSpPr>
        <p:spPr>
          <a:xfrm>
            <a:off x="4189863" y="557050"/>
            <a:ext cx="4954137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800" b="1" i="0" cap="all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POLYP BIOINFOW: OCEAN4BIOTECH</a:t>
            </a:r>
            <a:r>
              <a:rPr lang="hr-HR" sz="1800" b="1" i="0" cap="all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, 1/2024</a:t>
            </a:r>
            <a:endParaRPr lang="hr-HR" sz="1400" b="1" i="0" dirty="0">
              <a:solidFill>
                <a:srgbClr val="1C283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5AB484-F74B-6C93-3542-CF3E73501B5B}"/>
              </a:ext>
            </a:extLst>
          </p:cNvPr>
          <p:cNvSpPr txBox="1">
            <a:spLocks/>
          </p:cNvSpPr>
          <p:nvPr/>
        </p:nvSpPr>
        <p:spPr>
          <a:xfrm>
            <a:off x="4279582" y="1575820"/>
            <a:ext cx="4740665" cy="32635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Format radionice: </a:t>
            </a:r>
            <a:r>
              <a:rPr lang="hr-HR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Hibridno, bez participacije</a:t>
            </a:r>
          </a:p>
          <a:p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Trajanje: </a:t>
            </a:r>
            <a:r>
              <a:rPr lang="hr-HR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2 dana; 1. dan hibridno, 2. 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dan </a:t>
            </a:r>
            <a:r>
              <a:rPr lang="hr-HR" i="1" dirty="0">
                <a:solidFill>
                  <a:srgbClr val="1C2833"/>
                </a:solidFill>
                <a:latin typeface="Roboto" panose="02000000000000000000" pitchFamily="2" charset="0"/>
              </a:rPr>
              <a:t>on-site</a:t>
            </a:r>
            <a:endParaRPr lang="hr-HR" b="0" i="1" dirty="0">
              <a:solidFill>
                <a:srgbClr val="1C2833"/>
              </a:solidFill>
              <a:effectLst/>
              <a:latin typeface="Roboto" panose="02000000000000000000" pitchFamily="2" charset="0"/>
            </a:endParaRPr>
          </a:p>
          <a:p>
            <a:r>
              <a:rPr lang="hr-HR" b="1" dirty="0">
                <a:solidFill>
                  <a:srgbClr val="1C2833"/>
                </a:solidFill>
                <a:latin typeface="Roboto" panose="02000000000000000000" pitchFamily="2" charset="0"/>
              </a:rPr>
              <a:t>Organizacija: 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Udruženje genetičara u BiH (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GENuBiH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), Institut za genetičko inženjerstvo i biotehnologiju Univerziteta u Sarajevu </a:t>
            </a:r>
          </a:p>
          <a:p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Infrastruktura:</a:t>
            </a:r>
            <a:r>
              <a:rPr lang="hr-HR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Univerzitet u Sarajevu, Prirodno-matematički fakultet, Biološki odsjek omogućio je prostor i računala;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Sveučilišni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računski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centar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„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SRCE“je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omogućio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virtualni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klaster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module za rad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bioinformatičkih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analiza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. </a:t>
            </a:r>
            <a:endParaRPr lang="hr-HR" b="0" i="0" dirty="0">
              <a:solidFill>
                <a:srgbClr val="1C2833"/>
              </a:solidFill>
              <a:effectLst/>
              <a:latin typeface="Roboto" panose="02000000000000000000" pitchFamily="2" charset="0"/>
            </a:endParaRPr>
          </a:p>
          <a:p>
            <a:r>
              <a:rPr lang="en-GB" b="1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Polaznici</a:t>
            </a:r>
            <a:r>
              <a:rPr lang="hr-HR" b="1" dirty="0">
                <a:solidFill>
                  <a:srgbClr val="1C2833"/>
                </a:solidFill>
                <a:latin typeface="Roboto" panose="02000000000000000000" pitchFamily="2" charset="0"/>
              </a:rPr>
              <a:t>: 20 polaznika, </a:t>
            </a:r>
            <a:r>
              <a:rPr lang="hr-HR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internacionalno, suradnici COST Ocean4Biotech akcija i studenti Univerziteta Sarajevo</a:t>
            </a:r>
          </a:p>
          <a:p>
            <a:r>
              <a:rPr lang="hr-HR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Predavač: </a:t>
            </a:r>
            <a:r>
              <a:rPr lang="en-GB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dr.sc. Maja Mucko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poslijedoktorandica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Botaničkog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zavoda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Biološkog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Odsjeka</a:t>
            </a:r>
            <a:r>
              <a:rPr lang="en-GB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 PMF-a</a:t>
            </a:r>
            <a:endParaRPr lang="hr-HR" b="0" i="0" dirty="0">
              <a:solidFill>
                <a:srgbClr val="1C2833"/>
              </a:solidFill>
              <a:effectLst/>
              <a:latin typeface="Roboto" panose="02000000000000000000" pitchFamily="2" charset="0"/>
            </a:endParaRPr>
          </a:p>
          <a:p>
            <a:r>
              <a:rPr lang="hr-HR" b="1" dirty="0">
                <a:solidFill>
                  <a:srgbClr val="1C2833"/>
                </a:solidFill>
                <a:latin typeface="Roboto" panose="02000000000000000000" pitchFamily="2" charset="0"/>
              </a:rPr>
              <a:t>Preneseno znanje: 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osnove 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UNIXa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 (osnovne komande, snalaženje u sustavu), testiranje kvalitete NGS podataka programom 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FastQC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, izrada 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Maximum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 </a:t>
            </a:r>
            <a:r>
              <a:rPr lang="hr-HR" dirty="0" err="1">
                <a:solidFill>
                  <a:srgbClr val="1C2833"/>
                </a:solidFill>
                <a:latin typeface="Roboto" panose="02000000000000000000" pitchFamily="2" charset="0"/>
              </a:rPr>
              <a:t>Likelihood</a:t>
            </a:r>
            <a:r>
              <a:rPr lang="hr-HR" dirty="0">
                <a:solidFill>
                  <a:srgbClr val="1C2833"/>
                </a:solidFill>
                <a:latin typeface="Roboto" panose="02000000000000000000" pitchFamily="2" charset="0"/>
              </a:rPr>
              <a:t> filogenije pomoću IQ-TREE programa.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220BE-2633-C6DD-A479-54EADFF980DE}"/>
              </a:ext>
            </a:extLst>
          </p:cNvPr>
          <p:cNvSpPr txBox="1"/>
          <p:nvPr/>
        </p:nvSpPr>
        <p:spPr>
          <a:xfrm>
            <a:off x="4363915" y="98053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s-Latn-BA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European Transdisciplinary Networking Platform for Marine Biotechnology (</a:t>
            </a:r>
            <a:r>
              <a:rPr lang="bs-Latn-B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https://www.ocean4biotech.eu/)</a:t>
            </a:r>
            <a:endParaRPr lang="en-US" dirty="0"/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15E1A677-1344-0DF4-2E76-96B2DFCC4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5" y="947008"/>
            <a:ext cx="4029084" cy="324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77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91AEB-9587-66FE-C7DA-E9413CC06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19159B-0D99-8211-C31A-15554655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Edukacije </a:t>
            </a:r>
            <a:r>
              <a:rPr lang="hr-HR" dirty="0" err="1"/>
              <a:t>UNIXa</a:t>
            </a:r>
            <a:r>
              <a:rPr lang="hr-HR" dirty="0"/>
              <a:t> za biologe: primjeri iz prakse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AAE656DD-2B8D-244B-2611-745045E17163}"/>
              </a:ext>
            </a:extLst>
          </p:cNvPr>
          <p:cNvSpPr txBox="1">
            <a:spLocks/>
          </p:cNvSpPr>
          <p:nvPr/>
        </p:nvSpPr>
        <p:spPr>
          <a:xfrm>
            <a:off x="109662" y="45201"/>
            <a:ext cx="5697459" cy="788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1800" dirty="0"/>
              <a:t>Edukacija </a:t>
            </a:r>
            <a:r>
              <a:rPr lang="hr-HR" sz="1800" dirty="0" err="1"/>
              <a:t>UNIXa</a:t>
            </a:r>
            <a:r>
              <a:rPr lang="hr-HR" sz="1800" dirty="0"/>
              <a:t> u nastavi studenata - iskustva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D5FC50-0F87-6002-5554-BA4328E33319}"/>
              </a:ext>
            </a:extLst>
          </p:cNvPr>
          <p:cNvSpPr txBox="1">
            <a:spLocks/>
          </p:cNvSpPr>
          <p:nvPr/>
        </p:nvSpPr>
        <p:spPr>
          <a:xfrm>
            <a:off x="230095" y="3275373"/>
            <a:ext cx="4600761" cy="137961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100" dirty="0">
                <a:solidFill>
                  <a:srgbClr val="1C2833"/>
                </a:solidFill>
                <a:latin typeface="Roboto" panose="02000000000000000000" pitchFamily="2" charset="0"/>
              </a:rPr>
              <a:t>Učenje </a:t>
            </a:r>
            <a:r>
              <a:rPr lang="hr-HR" sz="1100" dirty="0" err="1">
                <a:solidFill>
                  <a:srgbClr val="1C2833"/>
                </a:solidFill>
                <a:latin typeface="Roboto" panose="02000000000000000000" pitchFamily="2" charset="0"/>
              </a:rPr>
              <a:t>UNIXa</a:t>
            </a:r>
            <a:r>
              <a:rPr lang="hr-HR" sz="1100" dirty="0">
                <a:solidFill>
                  <a:srgbClr val="1C2833"/>
                </a:solidFill>
                <a:latin typeface="Roboto" panose="02000000000000000000" pitchFamily="2" charset="0"/>
              </a:rPr>
              <a:t> u nastavi biologije: zabavno, nužno i dobro za samopouzdanje studenata </a:t>
            </a:r>
          </a:p>
          <a:p>
            <a:r>
              <a:rPr lang="hr-HR" sz="1100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Da</a:t>
            </a:r>
            <a:r>
              <a:rPr lang="hr-HR" sz="1100" dirty="0">
                <a:solidFill>
                  <a:srgbClr val="1C2833"/>
                </a:solidFill>
                <a:latin typeface="Roboto" panose="02000000000000000000" pitchFamily="2" charset="0"/>
              </a:rPr>
              <a:t>našnji pristup učenju i istraživanju u prirodnim znanostima je u uskoj vezi sa UNIX-om, jezicima R i Python i znanje </a:t>
            </a:r>
            <a:r>
              <a:rPr lang="hr-HR" sz="1100" dirty="0" err="1">
                <a:solidFill>
                  <a:srgbClr val="1C2833"/>
                </a:solidFill>
                <a:latin typeface="Roboto" panose="02000000000000000000" pitchFamily="2" charset="0"/>
              </a:rPr>
              <a:t>bioinformatike</a:t>
            </a:r>
            <a:r>
              <a:rPr lang="hr-HR" sz="1100" dirty="0">
                <a:solidFill>
                  <a:srgbClr val="1C2833"/>
                </a:solidFill>
                <a:latin typeface="Roboto" panose="02000000000000000000" pitchFamily="2" charset="0"/>
              </a:rPr>
              <a:t> postaje neizostavno</a:t>
            </a:r>
          </a:p>
          <a:p>
            <a:r>
              <a:rPr lang="hr-HR" sz="1100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Edukacija nast</a:t>
            </a:r>
            <a:r>
              <a:rPr lang="hr-HR" sz="1100" dirty="0">
                <a:solidFill>
                  <a:srgbClr val="1C2833"/>
                </a:solidFill>
                <a:latin typeface="Roboto" panose="02000000000000000000" pitchFamily="2" charset="0"/>
              </a:rPr>
              <a:t>avnika i uska suradnja IT sektora sa znanstvenicima je iznimno važna i na njoj treba konstantno raditi</a:t>
            </a:r>
          </a:p>
          <a:p>
            <a:r>
              <a:rPr lang="hr-HR" sz="1100" b="0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Podrška SRCA u nastavi i usavršavanjima – </a:t>
            </a:r>
            <a:r>
              <a:rPr lang="hr-HR" sz="1100" b="1" i="0" dirty="0">
                <a:solidFill>
                  <a:srgbClr val="1C2833"/>
                </a:solidFill>
                <a:effectLst/>
                <a:latin typeface="Roboto" panose="02000000000000000000" pitchFamily="2" charset="0"/>
              </a:rPr>
              <a:t>neizostavna i velika! HVALA!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D14D2-6F15-F072-BD10-C95B50B36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5" t="30514" r="9640" b="40325"/>
          <a:stretch/>
        </p:blipFill>
        <p:spPr>
          <a:xfrm>
            <a:off x="202321" y="596589"/>
            <a:ext cx="4260018" cy="1144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02A7F1-CBA1-6BBF-4D38-3825C9A76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7" t="53201" r="5813" b="19204"/>
          <a:stretch/>
        </p:blipFill>
        <p:spPr>
          <a:xfrm>
            <a:off x="202321" y="1964209"/>
            <a:ext cx="4814528" cy="11444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E9C9D9-EE33-CDB0-26ED-84E3E5C41C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1" t="24676" r="23280" b="10316"/>
          <a:stretch/>
        </p:blipFill>
        <p:spPr>
          <a:xfrm>
            <a:off x="5936776" y="2536450"/>
            <a:ext cx="1925292" cy="2469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81D690-9862-781C-9B38-29BB6E5317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38" t="51874" r="5653" b="13367"/>
          <a:stretch/>
        </p:blipFill>
        <p:spPr>
          <a:xfrm>
            <a:off x="4360460" y="1115375"/>
            <a:ext cx="4349758" cy="12965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8365BFF-E6FB-9D31-3AE4-16D8A972E9C2}"/>
                  </a:ext>
                </a:extLst>
              </p14:cNvPr>
              <p14:cNvContentPartPr/>
              <p14:nvPr/>
            </p14:nvContentPartPr>
            <p14:xfrm>
              <a:off x="3814216" y="1070602"/>
              <a:ext cx="600120" cy="7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8365BFF-E6FB-9D31-3AE4-16D8A972E9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96576" y="1034962"/>
                <a:ext cx="6357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2A21581-60E7-1801-653A-E4FF4ADB2ED5}"/>
                  </a:ext>
                </a:extLst>
              </p14:cNvPr>
              <p14:cNvContentPartPr/>
              <p14:nvPr/>
            </p14:nvContentPartPr>
            <p14:xfrm>
              <a:off x="204136" y="1172482"/>
              <a:ext cx="113256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2A21581-60E7-1801-653A-E4FF4ADB2E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6496" y="1136842"/>
                <a:ext cx="11682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CB69FCB-D77F-AB6F-CE8E-9F9F62CD11FE}"/>
                  </a:ext>
                </a:extLst>
              </p14:cNvPr>
              <p14:cNvContentPartPr/>
              <p14:nvPr/>
            </p14:nvContentPartPr>
            <p14:xfrm>
              <a:off x="245176" y="1267522"/>
              <a:ext cx="3302640" cy="22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CB69FCB-D77F-AB6F-CE8E-9F9F62CD11F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7536" y="1231522"/>
                <a:ext cx="333828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4A1C09D-41CA-31A8-5253-81B09A7B4E55}"/>
                  </a:ext>
                </a:extLst>
              </p14:cNvPr>
              <p14:cNvContentPartPr/>
              <p14:nvPr/>
            </p14:nvContentPartPr>
            <p14:xfrm>
              <a:off x="6059536" y="1364362"/>
              <a:ext cx="87984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4A1C09D-41CA-31A8-5253-81B09A7B4E5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41536" y="1328722"/>
                <a:ext cx="915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FB6EC99-98E2-E798-811B-24409B40B1F8}"/>
                  </a:ext>
                </a:extLst>
              </p14:cNvPr>
              <p14:cNvContentPartPr/>
              <p14:nvPr/>
            </p14:nvContentPartPr>
            <p14:xfrm>
              <a:off x="5151976" y="2018482"/>
              <a:ext cx="3459240" cy="49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FB6EC99-98E2-E798-811B-24409B40B1F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3976" y="1982842"/>
                <a:ext cx="349488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AFB5C20-EE46-8EF5-544E-3095BF43D453}"/>
                  </a:ext>
                </a:extLst>
              </p14:cNvPr>
              <p14:cNvContentPartPr/>
              <p14:nvPr/>
            </p14:nvContentPartPr>
            <p14:xfrm>
              <a:off x="4448896" y="2141962"/>
              <a:ext cx="504360" cy="1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AFB5C20-EE46-8EF5-544E-3095BF43D4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31256" y="2106322"/>
                <a:ext cx="54000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302343E-EEAD-B5C6-C15B-102F593295F6}"/>
                  </a:ext>
                </a:extLst>
              </p14:cNvPr>
              <p14:cNvContentPartPr/>
              <p14:nvPr/>
            </p14:nvContentPartPr>
            <p14:xfrm>
              <a:off x="2012776" y="2579362"/>
              <a:ext cx="82548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302343E-EEAD-B5C6-C15B-102F593295F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95136" y="2543362"/>
                <a:ext cx="8611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C07DBDE-2DF6-E803-5E22-0871E498EDF3}"/>
                  </a:ext>
                </a:extLst>
              </p14:cNvPr>
              <p14:cNvContentPartPr/>
              <p14:nvPr/>
            </p14:nvContentPartPr>
            <p14:xfrm>
              <a:off x="2981896" y="2579362"/>
              <a:ext cx="1848960" cy="21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C07DBDE-2DF6-E803-5E22-0871E498EDF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63896" y="2543362"/>
                <a:ext cx="188460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5CA953-A867-3DD8-0857-CA76014DFF7D}"/>
                  </a:ext>
                </a:extLst>
              </p14:cNvPr>
              <p14:cNvContentPartPr/>
              <p14:nvPr/>
            </p14:nvContentPartPr>
            <p14:xfrm>
              <a:off x="279376" y="2715802"/>
              <a:ext cx="160380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5CA953-A867-3DD8-0857-CA76014DFF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1376" y="2679802"/>
                <a:ext cx="1639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201C9BC-C1A0-17ED-9B8D-6062BAAD6B5B}"/>
                  </a:ext>
                </a:extLst>
              </p14:cNvPr>
              <p14:cNvContentPartPr/>
              <p14:nvPr/>
            </p14:nvContentPartPr>
            <p14:xfrm>
              <a:off x="6182296" y="2606362"/>
              <a:ext cx="1377720" cy="48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201C9BC-C1A0-17ED-9B8D-6062BAAD6B5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64296" y="2570362"/>
                <a:ext cx="14133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829018D-D54F-BA24-AB9E-98656CCF161D}"/>
                  </a:ext>
                </a:extLst>
              </p14:cNvPr>
              <p14:cNvContentPartPr/>
              <p14:nvPr/>
            </p14:nvContentPartPr>
            <p14:xfrm>
              <a:off x="6154936" y="2599522"/>
              <a:ext cx="137160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829018D-D54F-BA24-AB9E-98656CCF16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36936" y="2563882"/>
                <a:ext cx="140724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E891166C-1584-0A10-6C58-B3B066112E8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4678" t="31120" r="24184" b="33850"/>
          <a:stretch/>
        </p:blipFill>
        <p:spPr>
          <a:xfrm>
            <a:off x="4953256" y="3109909"/>
            <a:ext cx="3756962" cy="15471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7C31276-7A6B-A167-55F2-176D0E975ABF}"/>
                  </a:ext>
                </a:extLst>
              </p14:cNvPr>
              <p14:cNvContentPartPr/>
              <p14:nvPr/>
            </p14:nvContentPartPr>
            <p14:xfrm>
              <a:off x="5404336" y="3643522"/>
              <a:ext cx="270864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7C31276-7A6B-A167-55F2-176D0E975AB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386336" y="3607882"/>
                <a:ext cx="274428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807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72915"/>
            <a:ext cx="6858000" cy="606884"/>
          </a:xfrm>
        </p:spPr>
        <p:txBody>
          <a:bodyPr/>
          <a:lstStyle/>
          <a:p>
            <a:r>
              <a:rPr lang="hr-HR" dirty="0"/>
              <a:t>Hvala na pozornosti!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71114" y="979799"/>
            <a:ext cx="6858000" cy="183910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750"/>
              </a:spcBef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Zahvale: </a:t>
            </a:r>
          </a:p>
          <a:p>
            <a:pPr marL="0" indent="0" algn="ctr">
              <a:spcBef>
                <a:spcPts val="750"/>
              </a:spcBef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HRZZ Projekti: </a:t>
            </a:r>
            <a:r>
              <a:rPr lang="hr-HR" dirty="0" err="1"/>
              <a:t>AmphiAdriPlant</a:t>
            </a:r>
            <a:r>
              <a:rPr lang="hr-HR" dirty="0"/>
              <a:t> UIP-2017-05-2882, ISLAND IP-2020-02-9524 i </a:t>
            </a:r>
            <a:r>
              <a:rPr lang="hr-HR" dirty="0" err="1"/>
              <a:t>TBiome</a:t>
            </a:r>
            <a:r>
              <a:rPr lang="hr-HR" dirty="0"/>
              <a:t> UIP-2017-05-5635</a:t>
            </a:r>
          </a:p>
          <a:p>
            <a:pPr marL="0" indent="0" algn="ctr">
              <a:spcBef>
                <a:spcPts val="750"/>
              </a:spcBef>
              <a:buNone/>
            </a:pPr>
            <a:r>
              <a:rPr lang="hr-H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COST akcija Ocean4Biotech CA18238</a:t>
            </a:r>
          </a:p>
          <a:p>
            <a:pPr marL="0" indent="0" algn="ctr">
              <a:spcBef>
                <a:spcPts val="750"/>
              </a:spcBef>
              <a:buNone/>
            </a:pPr>
            <a:r>
              <a:rPr lang="hr-H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PMF, Biološki Odsjek</a:t>
            </a:r>
          </a:p>
          <a:p>
            <a:pPr marL="0" indent="0" algn="ctr">
              <a:spcBef>
                <a:spcPts val="750"/>
              </a:spcBef>
              <a:buNone/>
            </a:pPr>
            <a:r>
              <a:rPr lang="hr-H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Univerzitet u Sarajevu, PMF, Biološki Odsjek</a:t>
            </a:r>
          </a:p>
          <a:p>
            <a:pPr marL="0" indent="0" algn="ctr">
              <a:spcBef>
                <a:spcPts val="750"/>
              </a:spcBef>
              <a:buNone/>
            </a:pPr>
            <a:r>
              <a:rPr lang="hr-H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SRCE, dr.sc. Marko </a:t>
            </a:r>
            <a:r>
              <a:rPr lang="hr-H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Kvakić</a:t>
            </a:r>
            <a:r>
              <a:rPr lang="hr-H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 </a:t>
            </a:r>
            <a:r>
              <a:rPr lang="hr-H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mag.agr</a:t>
            </a:r>
            <a:r>
              <a:rPr lang="hr-H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Marko </a:t>
            </a:r>
            <a:r>
              <a:rPr lang="hr-H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Hrženjak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spcBef>
                <a:spcPts val="750"/>
              </a:spcBef>
              <a:buNone/>
            </a:pP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434E-3360-4041-B191-FB7420D0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Edukacije </a:t>
            </a:r>
            <a:r>
              <a:rPr lang="hr-HR" dirty="0" err="1"/>
              <a:t>Unixa</a:t>
            </a:r>
            <a:r>
              <a:rPr lang="hr-HR" dirty="0"/>
              <a:t> za biologe: primjeri iz prakse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87045-54A6-4CD2-49D6-11AE6177E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36" y="1776680"/>
            <a:ext cx="1765127" cy="881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6251B7-B1B2-9F40-2868-1087EEF31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52" y="377665"/>
            <a:ext cx="1288229" cy="535058"/>
          </a:xfrm>
          <a:prstGeom prst="rect">
            <a:avLst/>
          </a:prstGeom>
        </p:spPr>
      </p:pic>
      <p:pic>
        <p:nvPicPr>
          <p:cNvPr id="7" name="Picture 2" descr="Opis fotografije nije dostupan.">
            <a:extLst>
              <a:ext uri="{FF2B5EF4-FFF2-40B4-BE49-F238E27FC236}">
                <a16:creationId xmlns:a16="http://schemas.microsoft.com/office/drawing/2014/main" id="{A26CB1E4-8F2A-967B-4A44-49CC723CA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8" t="13333"/>
          <a:stretch/>
        </p:blipFill>
        <p:spPr bwMode="auto">
          <a:xfrm>
            <a:off x="7915097" y="1465300"/>
            <a:ext cx="989361" cy="135360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 descr="A white turtle on a black background&#10;&#10;Description automatically generated">
            <a:extLst>
              <a:ext uri="{FF2B5EF4-FFF2-40B4-BE49-F238E27FC236}">
                <a16:creationId xmlns:a16="http://schemas.microsoft.com/office/drawing/2014/main" id="{E34ADBB2-613D-73B2-90C3-F12E7CE94EE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28" y="-184241"/>
            <a:ext cx="106680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2FAC6-9611-9046-41BF-FBA4F2D3F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514" y="311694"/>
            <a:ext cx="598455" cy="6068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9A338E-BA2E-831C-E69A-D83CE36AFBFF}"/>
              </a:ext>
            </a:extLst>
          </p:cNvPr>
          <p:cNvSpPr txBox="1"/>
          <p:nvPr/>
        </p:nvSpPr>
        <p:spPr>
          <a:xfrm>
            <a:off x="148086" y="719825"/>
            <a:ext cx="89040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7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AmphiAdriPlant</a:t>
            </a:r>
            <a:endParaRPr lang="en-US" sz="7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</p:sld>
</file>

<file path=ppt/theme/theme1.xml><?xml version="1.0" encoding="utf-8"?>
<a:theme xmlns:a="http://schemas.openxmlformats.org/drawingml/2006/main" name="Srce DEI 2024_16x9">
  <a:themeElements>
    <a:clrScheme name="Srce DEI 2024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Tema1_16x9" id="{476E04C6-ED46-4774-BC39-1C443F715698}" vid="{90F83EFC-DEE1-42FC-8BFD-555EDA227A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2182</TotalTime>
  <Words>778</Words>
  <Application>Microsoft Office PowerPoint</Application>
  <PresentationFormat>On-screen Show (16:9)</PresentationFormat>
  <Paragraphs>66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Roboto</vt:lpstr>
      <vt:lpstr>Srce DEI 2024_16x9</vt:lpstr>
      <vt:lpstr>Edukacije UNIXa za biologe: primjeri iz prakse</vt:lpstr>
      <vt:lpstr>PowerPoint Presentation</vt:lpstr>
      <vt:lpstr>Važnost edukacije UNIXa u biologiji  </vt:lpstr>
      <vt:lpstr>PowerPoint Presentation</vt:lpstr>
      <vt:lpstr>PowerPoint Presentation</vt:lpstr>
      <vt:lpstr>PowerPoint Presentation</vt:lpstr>
      <vt:lpstr>PowerPoint Presentation</vt:lpstr>
      <vt:lpstr>Hvala na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Amira Zubovic</dc:creator>
  <cp:lastModifiedBy>Amira Zubović</cp:lastModifiedBy>
  <cp:revision>70</cp:revision>
  <cp:lastPrinted>2014-06-24T07:01:20Z</cp:lastPrinted>
  <dcterms:created xsi:type="dcterms:W3CDTF">2014-09-19T07:16:42Z</dcterms:created>
  <dcterms:modified xsi:type="dcterms:W3CDTF">2024-04-17T10:42:48Z</dcterms:modified>
</cp:coreProperties>
</file>