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6" r:id="rId1"/>
  </p:sldMasterIdLst>
  <p:notesMasterIdLst>
    <p:notesMasterId r:id="rId19"/>
  </p:notesMasterIdLst>
  <p:handoutMasterIdLst>
    <p:handoutMasterId r:id="rId20"/>
  </p:handoutMasterIdLst>
  <p:sldIdLst>
    <p:sldId id="256" r:id="rId2"/>
    <p:sldId id="961" r:id="rId3"/>
    <p:sldId id="831" r:id="rId4"/>
    <p:sldId id="946" r:id="rId5"/>
    <p:sldId id="962" r:id="rId6"/>
    <p:sldId id="940" r:id="rId7"/>
    <p:sldId id="927" r:id="rId8"/>
    <p:sldId id="938" r:id="rId9"/>
    <p:sldId id="963" r:id="rId10"/>
    <p:sldId id="966" r:id="rId11"/>
    <p:sldId id="954" r:id="rId12"/>
    <p:sldId id="960" r:id="rId13"/>
    <p:sldId id="955" r:id="rId14"/>
    <p:sldId id="957" r:id="rId15"/>
    <p:sldId id="944" r:id="rId16"/>
    <p:sldId id="964" r:id="rId17"/>
    <p:sldId id="257" r:id="rId18"/>
  </p:sldIdLst>
  <p:sldSz cx="9144000" cy="5143500" type="screen16x9"/>
  <p:notesSz cx="6797675" cy="9926638"/>
  <p:defaultTextStyle>
    <a:defPPr>
      <a:defRPr lang="sr-Latn-RS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9A61A"/>
    <a:srgbClr val="46C1AD"/>
    <a:srgbClr val="F9A31A"/>
    <a:srgbClr val="DA2934"/>
    <a:srgbClr val="013F78"/>
    <a:srgbClr val="FFFFFF"/>
    <a:srgbClr val="F3F3F4"/>
    <a:srgbClr val="F0C6C9"/>
    <a:srgbClr val="E9A8AD"/>
    <a:srgbClr val="F5D9B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84" autoAdjust="0"/>
    <p:restoredTop sz="95948" autoAdjust="0"/>
  </p:normalViewPr>
  <p:slideViewPr>
    <p:cSldViewPr snapToGrid="0">
      <p:cViewPr varScale="1">
        <p:scale>
          <a:sx n="160" d="100"/>
          <a:sy n="160" d="100"/>
        </p:scale>
        <p:origin x="162" y="252"/>
      </p:cViewPr>
      <p:guideLst>
        <p:guide orient="horz" pos="162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68" d="100"/>
          <a:sy n="68" d="100"/>
        </p:scale>
        <p:origin x="3115" y="8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A063512-E708-4CA6-A1C4-FC324CEAC51E}" type="doc">
      <dgm:prSet loTypeId="urn:microsoft.com/office/officeart/2008/layout/CircularPictureCallout" loCatId="picture" qsTypeId="urn:microsoft.com/office/officeart/2005/8/quickstyle/simple1" qsCatId="simple" csTypeId="urn:microsoft.com/office/officeart/2005/8/colors/accent1_2" csCatId="accent1" phldr="1"/>
      <dgm:spPr/>
    </dgm:pt>
    <dgm:pt modelId="{E2CA9AFF-37C3-41EF-A1A2-23D742C7B78F}">
      <dgm:prSet phldrT="[Text]" custT="1"/>
      <dgm:spPr/>
      <dgm:t>
        <a:bodyPr/>
        <a:lstStyle/>
        <a:p>
          <a:r>
            <a:rPr lang="hr-HR" sz="600" b="1" dirty="0">
              <a:solidFill>
                <a:schemeClr val="tx1"/>
              </a:solidFill>
              <a:latin typeface="Arial Narrow" panose="020B0606020202030204" pitchFamily="34" charset="0"/>
              <a:cs typeface="Arial" panose="020B0604020202020204" pitchFamily="34" charset="0"/>
            </a:rPr>
            <a:t>HR-ZOO </a:t>
          </a:r>
          <a:br>
            <a:rPr lang="hr-HR" sz="600" b="1" dirty="0">
              <a:solidFill>
                <a:schemeClr val="tx1"/>
              </a:solidFill>
              <a:latin typeface="Arial Narrow" panose="020B0606020202030204" pitchFamily="34" charset="0"/>
              <a:cs typeface="Arial" panose="020B0604020202020204" pitchFamily="34" charset="0"/>
            </a:rPr>
          </a:br>
          <a:r>
            <a:rPr lang="hr-HR" sz="600" b="1" dirty="0">
              <a:solidFill>
                <a:schemeClr val="tx1"/>
              </a:solidFill>
              <a:latin typeface="Arial Narrow" panose="020B0606020202030204" pitchFamily="34" charset="0"/>
              <a:cs typeface="Arial" panose="020B0604020202020204" pitchFamily="34" charset="0"/>
            </a:rPr>
            <a:t>OS</a:t>
          </a:r>
          <a:endParaRPr lang="en-US" sz="600" b="1" dirty="0">
            <a:solidFill>
              <a:schemeClr val="tx1"/>
            </a:solidFill>
            <a:latin typeface="Arial Narrow" panose="020B0606020202030204" pitchFamily="34" charset="0"/>
            <a:cs typeface="Arial" panose="020B0604020202020204" pitchFamily="34" charset="0"/>
          </a:endParaRPr>
        </a:p>
      </dgm:t>
    </dgm:pt>
    <dgm:pt modelId="{D30AE68B-7CC7-4201-AA82-96C367196BAE}" type="parTrans" cxnId="{C1D3A034-01C3-4E54-BCB2-9C2F0F276485}">
      <dgm:prSet/>
      <dgm:spPr/>
      <dgm:t>
        <a:bodyPr/>
        <a:lstStyle/>
        <a:p>
          <a:endParaRPr lang="en-US"/>
        </a:p>
      </dgm:t>
    </dgm:pt>
    <dgm:pt modelId="{4FD1F883-544F-44AB-8844-E107A0F7F8FF}" type="sibTrans" cxnId="{C1D3A034-01C3-4E54-BCB2-9C2F0F276485}">
      <dgm:prSet/>
      <dgm:spPr>
        <a:solidFill>
          <a:schemeClr val="bg1"/>
        </a:solidFill>
        <a:ln w="28575">
          <a:solidFill>
            <a:srgbClr val="B04C46"/>
          </a:solidFill>
        </a:ln>
      </dgm:spPr>
      <dgm:t>
        <a:bodyPr/>
        <a:lstStyle/>
        <a:p>
          <a:endParaRPr lang="en-US"/>
        </a:p>
      </dgm:t>
    </dgm:pt>
    <dgm:pt modelId="{2359EFFD-6FF0-4D80-90D3-3C270DC12C22}" type="pres">
      <dgm:prSet presAssocID="{6A063512-E708-4CA6-A1C4-FC324CEAC51E}" presName="Name0" presStyleCnt="0">
        <dgm:presLayoutVars>
          <dgm:chMax val="7"/>
          <dgm:chPref val="7"/>
          <dgm:dir/>
        </dgm:presLayoutVars>
      </dgm:prSet>
      <dgm:spPr/>
    </dgm:pt>
    <dgm:pt modelId="{F0CCD15D-BCB5-4DF1-975A-E96B6AE27C50}" type="pres">
      <dgm:prSet presAssocID="{6A063512-E708-4CA6-A1C4-FC324CEAC51E}" presName="Name1" presStyleCnt="0"/>
      <dgm:spPr/>
    </dgm:pt>
    <dgm:pt modelId="{0B894626-5E76-47B3-9C71-E699BF37B4E1}" type="pres">
      <dgm:prSet presAssocID="{4FD1F883-544F-44AB-8844-E107A0F7F8FF}" presName="picture_1" presStyleCnt="0"/>
      <dgm:spPr/>
    </dgm:pt>
    <dgm:pt modelId="{471E1D02-AD53-4381-8E15-A3C31371B1E9}" type="pres">
      <dgm:prSet presAssocID="{4FD1F883-544F-44AB-8844-E107A0F7F8FF}" presName="pictureRepeatNode" presStyleLbl="alignImgPlace1" presStyleIdx="0" presStyleCnt="1"/>
      <dgm:spPr/>
    </dgm:pt>
    <dgm:pt modelId="{EAF45EC7-D99D-49F1-B55E-66963FA260DA}" type="pres">
      <dgm:prSet presAssocID="{E2CA9AFF-37C3-41EF-A1A2-23D742C7B78F}" presName="text_1" presStyleLbl="node1" presStyleIdx="0" presStyleCnt="0" custLinFactNeighborY="35766">
        <dgm:presLayoutVars>
          <dgm:bulletEnabled val="1"/>
        </dgm:presLayoutVars>
      </dgm:prSet>
      <dgm:spPr/>
    </dgm:pt>
  </dgm:ptLst>
  <dgm:cxnLst>
    <dgm:cxn modelId="{C1D3A034-01C3-4E54-BCB2-9C2F0F276485}" srcId="{6A063512-E708-4CA6-A1C4-FC324CEAC51E}" destId="{E2CA9AFF-37C3-41EF-A1A2-23D742C7B78F}" srcOrd="0" destOrd="0" parTransId="{D30AE68B-7CC7-4201-AA82-96C367196BAE}" sibTransId="{4FD1F883-544F-44AB-8844-E107A0F7F8FF}"/>
    <dgm:cxn modelId="{E3294160-4AE9-41A4-A88C-457C633575A3}" type="presOf" srcId="{6A063512-E708-4CA6-A1C4-FC324CEAC51E}" destId="{2359EFFD-6FF0-4D80-90D3-3C270DC12C22}" srcOrd="0" destOrd="0" presId="urn:microsoft.com/office/officeart/2008/layout/CircularPictureCallout"/>
    <dgm:cxn modelId="{727539A8-634F-4204-B880-369ECAF39E55}" type="presOf" srcId="{4FD1F883-544F-44AB-8844-E107A0F7F8FF}" destId="{471E1D02-AD53-4381-8E15-A3C31371B1E9}" srcOrd="0" destOrd="0" presId="urn:microsoft.com/office/officeart/2008/layout/CircularPictureCallout"/>
    <dgm:cxn modelId="{F2493EE4-8B42-4B85-84EF-630A7580305C}" type="presOf" srcId="{E2CA9AFF-37C3-41EF-A1A2-23D742C7B78F}" destId="{EAF45EC7-D99D-49F1-B55E-66963FA260DA}" srcOrd="0" destOrd="0" presId="urn:microsoft.com/office/officeart/2008/layout/CircularPictureCallout"/>
    <dgm:cxn modelId="{1AE8F15C-A04A-48AF-B6E2-967FD6DC5EE0}" type="presParOf" srcId="{2359EFFD-6FF0-4D80-90D3-3C270DC12C22}" destId="{F0CCD15D-BCB5-4DF1-975A-E96B6AE27C50}" srcOrd="0" destOrd="0" presId="urn:microsoft.com/office/officeart/2008/layout/CircularPictureCallout"/>
    <dgm:cxn modelId="{728E0048-D052-47DD-8C5B-972AAF50D6AD}" type="presParOf" srcId="{F0CCD15D-BCB5-4DF1-975A-E96B6AE27C50}" destId="{0B894626-5E76-47B3-9C71-E699BF37B4E1}" srcOrd="0" destOrd="0" presId="urn:microsoft.com/office/officeart/2008/layout/CircularPictureCallout"/>
    <dgm:cxn modelId="{666CE480-DBA6-4735-A3A0-D6F77AE1B3A7}" type="presParOf" srcId="{0B894626-5E76-47B3-9C71-E699BF37B4E1}" destId="{471E1D02-AD53-4381-8E15-A3C31371B1E9}" srcOrd="0" destOrd="0" presId="urn:microsoft.com/office/officeart/2008/layout/CircularPictureCallout"/>
    <dgm:cxn modelId="{1E29B53E-37A8-4E24-B78C-19CA0F7CE477}" type="presParOf" srcId="{F0CCD15D-BCB5-4DF1-975A-E96B6AE27C50}" destId="{EAF45EC7-D99D-49F1-B55E-66963FA260DA}" srcOrd="1" destOrd="0" presId="urn:microsoft.com/office/officeart/2008/layout/CircularPictureCallou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52D4D31-6489-41D6-B406-0BA7E5AECE5E}" type="doc">
      <dgm:prSet loTypeId="urn:microsoft.com/office/officeart/2008/layout/CircularPictureCallout" loCatId="picture" qsTypeId="urn:microsoft.com/office/officeart/2005/8/quickstyle/simple1" qsCatId="simple" csTypeId="urn:microsoft.com/office/officeart/2005/8/colors/accent1_2" csCatId="accent1" phldr="1"/>
      <dgm:spPr/>
    </dgm:pt>
    <dgm:pt modelId="{56417C42-A4BE-4369-A675-27317DD2EB2B}">
      <dgm:prSet phldrT="[Text]" custT="1"/>
      <dgm:spPr/>
      <dgm:t>
        <a:bodyPr/>
        <a:lstStyle/>
        <a:p>
          <a:r>
            <a:rPr lang="hr-HR" sz="600" b="1" dirty="0">
              <a:solidFill>
                <a:schemeClr val="tx1"/>
              </a:solidFill>
              <a:latin typeface="Arial Narrow" panose="020B0606020202030204" pitchFamily="34" charset="0"/>
              <a:cs typeface="Arial" panose="020B0604020202020204" pitchFamily="34" charset="0"/>
            </a:rPr>
            <a:t>HR-ZOO </a:t>
          </a:r>
          <a:br>
            <a:rPr lang="hr-HR" sz="600" b="1" dirty="0">
              <a:solidFill>
                <a:schemeClr val="tx1"/>
              </a:solidFill>
              <a:latin typeface="Arial Narrow" panose="020B0606020202030204" pitchFamily="34" charset="0"/>
              <a:cs typeface="Arial" panose="020B0604020202020204" pitchFamily="34" charset="0"/>
            </a:rPr>
          </a:br>
          <a:r>
            <a:rPr lang="hr-HR" sz="600" b="1" dirty="0">
              <a:solidFill>
                <a:schemeClr val="tx1"/>
              </a:solidFill>
              <a:latin typeface="Arial Narrow" panose="020B0606020202030204" pitchFamily="34" charset="0"/>
              <a:cs typeface="Arial" panose="020B0604020202020204" pitchFamily="34" charset="0"/>
            </a:rPr>
            <a:t>ST</a:t>
          </a:r>
          <a:endParaRPr lang="en-US" sz="600" b="1" dirty="0">
            <a:solidFill>
              <a:schemeClr val="tx1"/>
            </a:solidFill>
            <a:latin typeface="Arial Narrow" panose="020B0606020202030204" pitchFamily="34" charset="0"/>
            <a:cs typeface="Arial" panose="020B0604020202020204" pitchFamily="34" charset="0"/>
          </a:endParaRPr>
        </a:p>
      </dgm:t>
    </dgm:pt>
    <dgm:pt modelId="{72534856-755D-4A63-BDCA-4D5BE1E182DE}" type="parTrans" cxnId="{5932F80C-7F23-4299-8270-8E0E70858633}">
      <dgm:prSet/>
      <dgm:spPr/>
      <dgm:t>
        <a:bodyPr/>
        <a:lstStyle/>
        <a:p>
          <a:endParaRPr lang="en-US"/>
        </a:p>
      </dgm:t>
    </dgm:pt>
    <dgm:pt modelId="{43F96E24-1AAC-4668-905D-17BB95F22FE1}" type="sibTrans" cxnId="{5932F80C-7F23-4299-8270-8E0E70858633}">
      <dgm:prSet/>
      <dgm:spPr>
        <a:solidFill>
          <a:schemeClr val="bg1"/>
        </a:solidFill>
        <a:ln w="28575">
          <a:solidFill>
            <a:srgbClr val="B04C46"/>
          </a:solidFill>
        </a:ln>
      </dgm:spPr>
      <dgm:t>
        <a:bodyPr/>
        <a:lstStyle/>
        <a:p>
          <a:endParaRPr lang="en-US"/>
        </a:p>
      </dgm:t>
    </dgm:pt>
    <dgm:pt modelId="{C228F4A4-B3F7-4892-BFC8-8ED3B7A7EECB}" type="pres">
      <dgm:prSet presAssocID="{A52D4D31-6489-41D6-B406-0BA7E5AECE5E}" presName="Name0" presStyleCnt="0">
        <dgm:presLayoutVars>
          <dgm:chMax val="7"/>
          <dgm:chPref val="7"/>
          <dgm:dir/>
        </dgm:presLayoutVars>
      </dgm:prSet>
      <dgm:spPr/>
    </dgm:pt>
    <dgm:pt modelId="{25078849-B7AC-4FBE-8830-EA8F153D8951}" type="pres">
      <dgm:prSet presAssocID="{A52D4D31-6489-41D6-B406-0BA7E5AECE5E}" presName="Name1" presStyleCnt="0"/>
      <dgm:spPr/>
    </dgm:pt>
    <dgm:pt modelId="{6BD5A7A6-7C8F-4A0D-BB59-035E7C6148A2}" type="pres">
      <dgm:prSet presAssocID="{43F96E24-1AAC-4668-905D-17BB95F22FE1}" presName="picture_1" presStyleCnt="0"/>
      <dgm:spPr/>
    </dgm:pt>
    <dgm:pt modelId="{0EAFC875-B674-4D1E-9A66-22E0AD113184}" type="pres">
      <dgm:prSet presAssocID="{43F96E24-1AAC-4668-905D-17BB95F22FE1}" presName="pictureRepeatNode" presStyleLbl="alignImgPlace1" presStyleIdx="0" presStyleCnt="1"/>
      <dgm:spPr/>
    </dgm:pt>
    <dgm:pt modelId="{7200A253-7D6A-4216-90B3-9DA8756E7120}" type="pres">
      <dgm:prSet presAssocID="{56417C42-A4BE-4369-A675-27317DD2EB2B}" presName="text_1" presStyleLbl="node1" presStyleIdx="0" presStyleCnt="0" custLinFactNeighborY="36260">
        <dgm:presLayoutVars>
          <dgm:bulletEnabled val="1"/>
        </dgm:presLayoutVars>
      </dgm:prSet>
      <dgm:spPr/>
    </dgm:pt>
  </dgm:ptLst>
  <dgm:cxnLst>
    <dgm:cxn modelId="{5932F80C-7F23-4299-8270-8E0E70858633}" srcId="{A52D4D31-6489-41D6-B406-0BA7E5AECE5E}" destId="{56417C42-A4BE-4369-A675-27317DD2EB2B}" srcOrd="0" destOrd="0" parTransId="{72534856-755D-4A63-BDCA-4D5BE1E182DE}" sibTransId="{43F96E24-1AAC-4668-905D-17BB95F22FE1}"/>
    <dgm:cxn modelId="{D14ACC18-4B78-44F8-8B2F-FCE1BAAB312D}" type="presOf" srcId="{56417C42-A4BE-4369-A675-27317DD2EB2B}" destId="{7200A253-7D6A-4216-90B3-9DA8756E7120}" srcOrd="0" destOrd="0" presId="urn:microsoft.com/office/officeart/2008/layout/CircularPictureCallout"/>
    <dgm:cxn modelId="{C29A9963-3839-488B-913E-AB14BA116DDE}" type="presOf" srcId="{A52D4D31-6489-41D6-B406-0BA7E5AECE5E}" destId="{C228F4A4-B3F7-4892-BFC8-8ED3B7A7EECB}" srcOrd="0" destOrd="0" presId="urn:microsoft.com/office/officeart/2008/layout/CircularPictureCallout"/>
    <dgm:cxn modelId="{590FDB54-8E47-4C86-9422-88A6531F88CF}" type="presOf" srcId="{43F96E24-1AAC-4668-905D-17BB95F22FE1}" destId="{0EAFC875-B674-4D1E-9A66-22E0AD113184}" srcOrd="0" destOrd="0" presId="urn:microsoft.com/office/officeart/2008/layout/CircularPictureCallout"/>
    <dgm:cxn modelId="{425DD5F3-E6AB-41FD-B06D-3A9C6D0CD072}" type="presParOf" srcId="{C228F4A4-B3F7-4892-BFC8-8ED3B7A7EECB}" destId="{25078849-B7AC-4FBE-8830-EA8F153D8951}" srcOrd="0" destOrd="0" presId="urn:microsoft.com/office/officeart/2008/layout/CircularPictureCallout"/>
    <dgm:cxn modelId="{F214B3E5-36AC-40E7-BB4A-2EF9DA20C695}" type="presParOf" srcId="{25078849-B7AC-4FBE-8830-EA8F153D8951}" destId="{6BD5A7A6-7C8F-4A0D-BB59-035E7C6148A2}" srcOrd="0" destOrd="0" presId="urn:microsoft.com/office/officeart/2008/layout/CircularPictureCallout"/>
    <dgm:cxn modelId="{770CA5AD-7EF0-4A47-A7BB-C5D828DC69AB}" type="presParOf" srcId="{6BD5A7A6-7C8F-4A0D-BB59-035E7C6148A2}" destId="{0EAFC875-B674-4D1E-9A66-22E0AD113184}" srcOrd="0" destOrd="0" presId="urn:microsoft.com/office/officeart/2008/layout/CircularPictureCallout"/>
    <dgm:cxn modelId="{D5D4910C-787E-4818-8F16-4D16CD11AA18}" type="presParOf" srcId="{25078849-B7AC-4FBE-8830-EA8F153D8951}" destId="{7200A253-7D6A-4216-90B3-9DA8756E7120}" srcOrd="1" destOrd="0" presId="urn:microsoft.com/office/officeart/2008/layout/CircularPictureCallout"/>
  </dgm:cxnLst>
  <dgm:bg/>
  <dgm:whole>
    <a:ln>
      <a:noFill/>
    </a:ln>
  </dgm:whole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16F92E6B-8E8B-4E40-92E5-621EC445D87A}" type="doc">
      <dgm:prSet loTypeId="urn:microsoft.com/office/officeart/2008/layout/CircularPictureCallout" loCatId="picture" qsTypeId="urn:microsoft.com/office/officeart/2005/8/quickstyle/simple1" qsCatId="simple" csTypeId="urn:microsoft.com/office/officeart/2005/8/colors/accent1_2" csCatId="accent1" phldr="1"/>
      <dgm:spPr/>
    </dgm:pt>
    <dgm:pt modelId="{22562309-2053-496A-A886-F292B8BE725A}">
      <dgm:prSet phldrT="[Text]" custT="1"/>
      <dgm:spPr/>
      <dgm:t>
        <a:bodyPr/>
        <a:lstStyle/>
        <a:p>
          <a:r>
            <a:rPr lang="hr-HR" sz="600" b="1" dirty="0">
              <a:solidFill>
                <a:schemeClr val="tx1"/>
              </a:solidFill>
              <a:latin typeface="Arial Narrow" panose="020B0606020202030204" pitchFamily="34" charset="0"/>
              <a:cs typeface="Arial" panose="020B0604020202020204" pitchFamily="34" charset="0"/>
            </a:rPr>
            <a:t>HR-ZOO </a:t>
          </a:r>
          <a:br>
            <a:rPr lang="hr-HR" sz="600" b="1" dirty="0">
              <a:solidFill>
                <a:schemeClr val="tx1"/>
              </a:solidFill>
              <a:latin typeface="Arial Narrow" panose="020B0606020202030204" pitchFamily="34" charset="0"/>
              <a:cs typeface="Arial" panose="020B0604020202020204" pitchFamily="34" charset="0"/>
            </a:rPr>
          </a:br>
          <a:r>
            <a:rPr lang="hr-HR" sz="600" b="1" dirty="0">
              <a:solidFill>
                <a:schemeClr val="tx1"/>
              </a:solidFill>
              <a:latin typeface="Arial Narrow" panose="020B0606020202030204" pitchFamily="34" charset="0"/>
              <a:cs typeface="Arial" panose="020B0604020202020204" pitchFamily="34" charset="0"/>
            </a:rPr>
            <a:t>RI</a:t>
          </a:r>
          <a:endParaRPr lang="en-US" sz="600" b="1" dirty="0">
            <a:solidFill>
              <a:schemeClr val="tx1"/>
            </a:solidFill>
            <a:latin typeface="Arial Narrow" panose="020B0606020202030204" pitchFamily="34" charset="0"/>
            <a:cs typeface="Arial" panose="020B0604020202020204" pitchFamily="34" charset="0"/>
          </a:endParaRPr>
        </a:p>
      </dgm:t>
    </dgm:pt>
    <dgm:pt modelId="{D35D4E38-E96D-4B5F-BF51-AD81E322917C}" type="parTrans" cxnId="{FD9853D7-DEAA-43C4-89FA-23604396F13E}">
      <dgm:prSet/>
      <dgm:spPr/>
      <dgm:t>
        <a:bodyPr/>
        <a:lstStyle/>
        <a:p>
          <a:endParaRPr lang="en-US"/>
        </a:p>
      </dgm:t>
    </dgm:pt>
    <dgm:pt modelId="{828138F6-7536-4652-9CA7-AC8D8F4828A1}" type="sibTrans" cxnId="{FD9853D7-DEAA-43C4-89FA-23604396F13E}">
      <dgm:prSet/>
      <dgm:spPr>
        <a:solidFill>
          <a:schemeClr val="bg1"/>
        </a:solidFill>
        <a:ln w="28575">
          <a:solidFill>
            <a:srgbClr val="B04C46"/>
          </a:solidFill>
        </a:ln>
      </dgm:spPr>
      <dgm:t>
        <a:bodyPr/>
        <a:lstStyle/>
        <a:p>
          <a:endParaRPr lang="en-US"/>
        </a:p>
      </dgm:t>
    </dgm:pt>
    <dgm:pt modelId="{D084342C-3EA5-4DC1-B612-719479C9F518}" type="pres">
      <dgm:prSet presAssocID="{16F92E6B-8E8B-4E40-92E5-621EC445D87A}" presName="Name0" presStyleCnt="0">
        <dgm:presLayoutVars>
          <dgm:chMax val="7"/>
          <dgm:chPref val="7"/>
          <dgm:dir/>
        </dgm:presLayoutVars>
      </dgm:prSet>
      <dgm:spPr/>
    </dgm:pt>
    <dgm:pt modelId="{E640C701-CA21-4CA2-B2CD-0C1210B8D960}" type="pres">
      <dgm:prSet presAssocID="{16F92E6B-8E8B-4E40-92E5-621EC445D87A}" presName="Name1" presStyleCnt="0"/>
      <dgm:spPr/>
    </dgm:pt>
    <dgm:pt modelId="{5F35B59B-0248-49B2-BFA3-6D63B16455CE}" type="pres">
      <dgm:prSet presAssocID="{828138F6-7536-4652-9CA7-AC8D8F4828A1}" presName="picture_1" presStyleCnt="0"/>
      <dgm:spPr/>
    </dgm:pt>
    <dgm:pt modelId="{1637911C-FAB2-4775-9EF3-AE1C60394298}" type="pres">
      <dgm:prSet presAssocID="{828138F6-7536-4652-9CA7-AC8D8F4828A1}" presName="pictureRepeatNode" presStyleLbl="alignImgPlace1" presStyleIdx="0" presStyleCnt="1"/>
      <dgm:spPr/>
    </dgm:pt>
    <dgm:pt modelId="{3BA68EBD-7F79-469E-A183-0B0AC94EA127}" type="pres">
      <dgm:prSet presAssocID="{22562309-2053-496A-A886-F292B8BE725A}" presName="text_1" presStyleLbl="node1" presStyleIdx="0" presStyleCnt="0" custScaleX="100141" custLinFactNeighborY="39188">
        <dgm:presLayoutVars>
          <dgm:bulletEnabled val="1"/>
        </dgm:presLayoutVars>
      </dgm:prSet>
      <dgm:spPr/>
    </dgm:pt>
  </dgm:ptLst>
  <dgm:cxnLst>
    <dgm:cxn modelId="{CCF4E695-1D47-4446-92BB-13B84EDC79A7}" type="presOf" srcId="{22562309-2053-496A-A886-F292B8BE725A}" destId="{3BA68EBD-7F79-469E-A183-0B0AC94EA127}" srcOrd="0" destOrd="0" presId="urn:microsoft.com/office/officeart/2008/layout/CircularPictureCallout"/>
    <dgm:cxn modelId="{DAD26DC8-5417-428E-B49E-AB04D61F3407}" type="presOf" srcId="{828138F6-7536-4652-9CA7-AC8D8F4828A1}" destId="{1637911C-FAB2-4775-9EF3-AE1C60394298}" srcOrd="0" destOrd="0" presId="urn:microsoft.com/office/officeart/2008/layout/CircularPictureCallout"/>
    <dgm:cxn modelId="{FD9853D7-DEAA-43C4-89FA-23604396F13E}" srcId="{16F92E6B-8E8B-4E40-92E5-621EC445D87A}" destId="{22562309-2053-496A-A886-F292B8BE725A}" srcOrd="0" destOrd="0" parTransId="{D35D4E38-E96D-4B5F-BF51-AD81E322917C}" sibTransId="{828138F6-7536-4652-9CA7-AC8D8F4828A1}"/>
    <dgm:cxn modelId="{A27D15DF-EAE7-497D-89FF-8D5570291714}" type="presOf" srcId="{16F92E6B-8E8B-4E40-92E5-621EC445D87A}" destId="{D084342C-3EA5-4DC1-B612-719479C9F518}" srcOrd="0" destOrd="0" presId="urn:microsoft.com/office/officeart/2008/layout/CircularPictureCallout"/>
    <dgm:cxn modelId="{F45C1CCC-1E4E-4DD2-A958-B1396C26E0E8}" type="presParOf" srcId="{D084342C-3EA5-4DC1-B612-719479C9F518}" destId="{E640C701-CA21-4CA2-B2CD-0C1210B8D960}" srcOrd="0" destOrd="0" presId="urn:microsoft.com/office/officeart/2008/layout/CircularPictureCallout"/>
    <dgm:cxn modelId="{B356406E-B253-43B7-B028-BC541F685CB3}" type="presParOf" srcId="{E640C701-CA21-4CA2-B2CD-0C1210B8D960}" destId="{5F35B59B-0248-49B2-BFA3-6D63B16455CE}" srcOrd="0" destOrd="0" presId="urn:microsoft.com/office/officeart/2008/layout/CircularPictureCallout"/>
    <dgm:cxn modelId="{1CA0BD8E-B078-414E-B2EB-799F50A97FCF}" type="presParOf" srcId="{5F35B59B-0248-49B2-BFA3-6D63B16455CE}" destId="{1637911C-FAB2-4775-9EF3-AE1C60394298}" srcOrd="0" destOrd="0" presId="urn:microsoft.com/office/officeart/2008/layout/CircularPictureCallout"/>
    <dgm:cxn modelId="{D2F1A06A-7C1C-4BA8-9929-DB4ABDBF3ADA}" type="presParOf" srcId="{E640C701-CA21-4CA2-B2CD-0C1210B8D960}" destId="{3BA68EBD-7F79-469E-A183-0B0AC94EA127}" srcOrd="1" destOrd="0" presId="urn:microsoft.com/office/officeart/2008/layout/CircularPictureCallout"/>
  </dgm:cxnLst>
  <dgm:bg/>
  <dgm:whole/>
  <dgm:extLst>
    <a:ext uri="http://schemas.microsoft.com/office/drawing/2008/diagram">
      <dsp:dataModelExt xmlns:dsp="http://schemas.microsoft.com/office/drawing/2008/diagram" relId="rId18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0B2FEEE3-051E-4F28-BDE5-3F9A3E425434}" type="doc">
      <dgm:prSet loTypeId="urn:microsoft.com/office/officeart/2008/layout/CircularPictureCallout" loCatId="picture" qsTypeId="urn:microsoft.com/office/officeart/2005/8/quickstyle/simple1" qsCatId="simple" csTypeId="urn:microsoft.com/office/officeart/2005/8/colors/accent1_2" csCatId="accent1" phldr="1"/>
      <dgm:spPr/>
    </dgm:pt>
    <dgm:pt modelId="{F05C71EF-1591-482C-90CF-87D8162F330C}">
      <dgm:prSet phldrT="[Text]" custT="1"/>
      <dgm:spPr/>
      <dgm:t>
        <a:bodyPr/>
        <a:lstStyle/>
        <a:p>
          <a:r>
            <a:rPr lang="hr-HR" sz="600" b="1" dirty="0">
              <a:solidFill>
                <a:schemeClr val="tx1"/>
              </a:solidFill>
              <a:latin typeface="Arial Narrow" panose="020B0606020202030204" pitchFamily="34" charset="0"/>
              <a:cs typeface="Arial" panose="020B0604020202020204" pitchFamily="34" charset="0"/>
            </a:rPr>
            <a:t>HR-ZOO </a:t>
          </a:r>
          <a:br>
            <a:rPr lang="hr-HR" sz="600" b="1" dirty="0">
              <a:solidFill>
                <a:schemeClr val="tx1"/>
              </a:solidFill>
              <a:latin typeface="Arial Narrow" panose="020B0606020202030204" pitchFamily="34" charset="0"/>
              <a:cs typeface="Arial" panose="020B0604020202020204" pitchFamily="34" charset="0"/>
            </a:rPr>
          </a:br>
          <a:r>
            <a:rPr lang="hr-HR" sz="600" b="1" dirty="0">
              <a:solidFill>
                <a:schemeClr val="tx1"/>
              </a:solidFill>
              <a:latin typeface="Arial Narrow" panose="020B0606020202030204" pitchFamily="34" charset="0"/>
              <a:cs typeface="Arial" panose="020B0604020202020204" pitchFamily="34" charset="0"/>
            </a:rPr>
            <a:t>ZG1</a:t>
          </a:r>
          <a:endParaRPr lang="en-US" sz="600" b="1" dirty="0">
            <a:solidFill>
              <a:schemeClr val="tx1"/>
            </a:solidFill>
            <a:latin typeface="Arial Narrow" panose="020B0606020202030204" pitchFamily="34" charset="0"/>
            <a:cs typeface="Arial" panose="020B0604020202020204" pitchFamily="34" charset="0"/>
          </a:endParaRPr>
        </a:p>
      </dgm:t>
    </dgm:pt>
    <dgm:pt modelId="{2579F29F-A590-4176-970A-D5B317E90F32}" type="parTrans" cxnId="{22365B4D-1C9B-4497-ABB2-45395D3E8780}">
      <dgm:prSet/>
      <dgm:spPr/>
      <dgm:t>
        <a:bodyPr/>
        <a:lstStyle/>
        <a:p>
          <a:endParaRPr lang="en-US"/>
        </a:p>
      </dgm:t>
    </dgm:pt>
    <dgm:pt modelId="{9AFEC21C-4185-4B1A-A483-13BF111EDB4A}" type="sibTrans" cxnId="{22365B4D-1C9B-4497-ABB2-45395D3E8780}">
      <dgm:prSet/>
      <dgm:spPr>
        <a:solidFill>
          <a:schemeClr val="bg1"/>
        </a:solidFill>
        <a:ln w="28575">
          <a:solidFill>
            <a:srgbClr val="B04C46"/>
          </a:solidFill>
        </a:ln>
      </dgm:spPr>
      <dgm:t>
        <a:bodyPr/>
        <a:lstStyle/>
        <a:p>
          <a:endParaRPr lang="en-US"/>
        </a:p>
      </dgm:t>
    </dgm:pt>
    <dgm:pt modelId="{F1CB89CB-B1C7-4E8D-B8EF-DD1473D92BD4}" type="pres">
      <dgm:prSet presAssocID="{0B2FEEE3-051E-4F28-BDE5-3F9A3E425434}" presName="Name0" presStyleCnt="0">
        <dgm:presLayoutVars>
          <dgm:chMax val="7"/>
          <dgm:chPref val="7"/>
          <dgm:dir/>
        </dgm:presLayoutVars>
      </dgm:prSet>
      <dgm:spPr/>
    </dgm:pt>
    <dgm:pt modelId="{19DFBBE4-5A09-4E61-9D48-651AAAC3F182}" type="pres">
      <dgm:prSet presAssocID="{0B2FEEE3-051E-4F28-BDE5-3F9A3E425434}" presName="Name1" presStyleCnt="0"/>
      <dgm:spPr/>
    </dgm:pt>
    <dgm:pt modelId="{C6D6E7D5-F38C-4A66-A041-C6F90ACCD77A}" type="pres">
      <dgm:prSet presAssocID="{9AFEC21C-4185-4B1A-A483-13BF111EDB4A}" presName="picture_1" presStyleCnt="0"/>
      <dgm:spPr/>
    </dgm:pt>
    <dgm:pt modelId="{AE6B8323-D1E3-4335-9B97-8AA0EA1C1667}" type="pres">
      <dgm:prSet presAssocID="{9AFEC21C-4185-4B1A-A483-13BF111EDB4A}" presName="pictureRepeatNode" presStyleLbl="alignImgPlace1" presStyleIdx="0" presStyleCnt="1"/>
      <dgm:spPr/>
    </dgm:pt>
    <dgm:pt modelId="{06B350A8-4110-4411-A631-45A5293D0362}" type="pres">
      <dgm:prSet presAssocID="{F05C71EF-1591-482C-90CF-87D8162F330C}" presName="text_1" presStyleLbl="node1" presStyleIdx="0" presStyleCnt="0" custScaleX="169764" custLinFactNeighborY="34911">
        <dgm:presLayoutVars>
          <dgm:bulletEnabled val="1"/>
        </dgm:presLayoutVars>
      </dgm:prSet>
      <dgm:spPr/>
    </dgm:pt>
  </dgm:ptLst>
  <dgm:cxnLst>
    <dgm:cxn modelId="{CCE6133A-47CB-45B2-9B93-D1C17AA45526}" type="presOf" srcId="{F05C71EF-1591-482C-90CF-87D8162F330C}" destId="{06B350A8-4110-4411-A631-45A5293D0362}" srcOrd="0" destOrd="0" presId="urn:microsoft.com/office/officeart/2008/layout/CircularPictureCallout"/>
    <dgm:cxn modelId="{22365B4D-1C9B-4497-ABB2-45395D3E8780}" srcId="{0B2FEEE3-051E-4F28-BDE5-3F9A3E425434}" destId="{F05C71EF-1591-482C-90CF-87D8162F330C}" srcOrd="0" destOrd="0" parTransId="{2579F29F-A590-4176-970A-D5B317E90F32}" sibTransId="{9AFEC21C-4185-4B1A-A483-13BF111EDB4A}"/>
    <dgm:cxn modelId="{195D55A2-FC0F-4522-85E2-14D80D4C2B21}" type="presOf" srcId="{9AFEC21C-4185-4B1A-A483-13BF111EDB4A}" destId="{AE6B8323-D1E3-4335-9B97-8AA0EA1C1667}" srcOrd="0" destOrd="0" presId="urn:microsoft.com/office/officeart/2008/layout/CircularPictureCallout"/>
    <dgm:cxn modelId="{868319CA-BBC4-402B-BC31-EE87F6EE8BC0}" type="presOf" srcId="{0B2FEEE3-051E-4F28-BDE5-3F9A3E425434}" destId="{F1CB89CB-B1C7-4E8D-B8EF-DD1473D92BD4}" srcOrd="0" destOrd="0" presId="urn:microsoft.com/office/officeart/2008/layout/CircularPictureCallout"/>
    <dgm:cxn modelId="{B7517DD0-5CD0-42D9-A616-8327FFCFE7F4}" type="presParOf" srcId="{F1CB89CB-B1C7-4E8D-B8EF-DD1473D92BD4}" destId="{19DFBBE4-5A09-4E61-9D48-651AAAC3F182}" srcOrd="0" destOrd="0" presId="urn:microsoft.com/office/officeart/2008/layout/CircularPictureCallout"/>
    <dgm:cxn modelId="{0DF7ECEB-25F2-485C-A5F8-733A18A10EF8}" type="presParOf" srcId="{19DFBBE4-5A09-4E61-9D48-651AAAC3F182}" destId="{C6D6E7D5-F38C-4A66-A041-C6F90ACCD77A}" srcOrd="0" destOrd="0" presId="urn:microsoft.com/office/officeart/2008/layout/CircularPictureCallout"/>
    <dgm:cxn modelId="{0F2A2860-A667-49EE-9450-476CF74E1263}" type="presParOf" srcId="{C6D6E7D5-F38C-4A66-A041-C6F90ACCD77A}" destId="{AE6B8323-D1E3-4335-9B97-8AA0EA1C1667}" srcOrd="0" destOrd="0" presId="urn:microsoft.com/office/officeart/2008/layout/CircularPictureCallout"/>
    <dgm:cxn modelId="{5E3BDFB8-FBD3-4365-AA3C-42043848FA2D}" type="presParOf" srcId="{19DFBBE4-5A09-4E61-9D48-651AAAC3F182}" destId="{06B350A8-4110-4411-A631-45A5293D0362}" srcOrd="1" destOrd="0" presId="urn:microsoft.com/office/officeart/2008/layout/CircularPictureCallout"/>
  </dgm:cxnLst>
  <dgm:bg/>
  <dgm:whole/>
  <dgm:extLst>
    <a:ext uri="http://schemas.microsoft.com/office/drawing/2008/diagram">
      <dsp:dataModelExt xmlns:dsp="http://schemas.microsoft.com/office/drawing/2008/diagram" relId="rId24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0B2FEEE3-051E-4F28-BDE5-3F9A3E425434}" type="doc">
      <dgm:prSet loTypeId="urn:microsoft.com/office/officeart/2008/layout/CircularPictureCallout" loCatId="picture" qsTypeId="urn:microsoft.com/office/officeart/2005/8/quickstyle/simple1" qsCatId="simple" csTypeId="urn:microsoft.com/office/officeart/2005/8/colors/accent1_2" csCatId="accent1" phldr="1"/>
      <dgm:spPr/>
    </dgm:pt>
    <dgm:pt modelId="{F05C71EF-1591-482C-90CF-87D8162F330C}">
      <dgm:prSet phldrT="[Text]" custT="1"/>
      <dgm:spPr/>
      <dgm:t>
        <a:bodyPr/>
        <a:lstStyle/>
        <a:p>
          <a:r>
            <a:rPr lang="hr-HR" sz="600" b="1" dirty="0">
              <a:solidFill>
                <a:schemeClr val="tx1"/>
              </a:solidFill>
              <a:latin typeface="Arial Narrow" panose="020B0606020202030204" pitchFamily="34" charset="0"/>
              <a:cs typeface="Arial" panose="020B0604020202020204" pitchFamily="34" charset="0"/>
            </a:rPr>
            <a:t>HR-ZOO </a:t>
          </a:r>
          <a:br>
            <a:rPr lang="hr-HR" sz="600" b="1" dirty="0">
              <a:solidFill>
                <a:schemeClr val="tx1"/>
              </a:solidFill>
              <a:latin typeface="Arial Narrow" panose="020B0606020202030204" pitchFamily="34" charset="0"/>
              <a:cs typeface="Arial" panose="020B0604020202020204" pitchFamily="34" charset="0"/>
            </a:rPr>
          </a:br>
          <a:r>
            <a:rPr lang="hr-HR" sz="600" b="1" dirty="0">
              <a:solidFill>
                <a:schemeClr val="tx1"/>
              </a:solidFill>
              <a:latin typeface="Arial Narrow" panose="020B0606020202030204" pitchFamily="34" charset="0"/>
              <a:cs typeface="Arial" panose="020B0604020202020204" pitchFamily="34" charset="0"/>
            </a:rPr>
            <a:t>ZG2</a:t>
          </a:r>
          <a:endParaRPr lang="en-US" sz="600" b="1" dirty="0">
            <a:solidFill>
              <a:schemeClr val="tx1"/>
            </a:solidFill>
            <a:latin typeface="Arial Narrow" panose="020B0606020202030204" pitchFamily="34" charset="0"/>
            <a:cs typeface="Arial" panose="020B0604020202020204" pitchFamily="34" charset="0"/>
          </a:endParaRPr>
        </a:p>
      </dgm:t>
    </dgm:pt>
    <dgm:pt modelId="{2579F29F-A590-4176-970A-D5B317E90F32}" type="parTrans" cxnId="{22365B4D-1C9B-4497-ABB2-45395D3E8780}">
      <dgm:prSet/>
      <dgm:spPr/>
      <dgm:t>
        <a:bodyPr/>
        <a:lstStyle/>
        <a:p>
          <a:endParaRPr lang="en-US"/>
        </a:p>
      </dgm:t>
    </dgm:pt>
    <dgm:pt modelId="{9AFEC21C-4185-4B1A-A483-13BF111EDB4A}" type="sibTrans" cxnId="{22365B4D-1C9B-4497-ABB2-45395D3E8780}">
      <dgm:prSet/>
      <dgm:spPr>
        <a:solidFill>
          <a:schemeClr val="bg1"/>
        </a:solidFill>
        <a:ln w="28575">
          <a:solidFill>
            <a:srgbClr val="B04C46"/>
          </a:solidFill>
        </a:ln>
      </dgm:spPr>
      <dgm:t>
        <a:bodyPr/>
        <a:lstStyle/>
        <a:p>
          <a:endParaRPr lang="en-US"/>
        </a:p>
      </dgm:t>
    </dgm:pt>
    <dgm:pt modelId="{F1CB89CB-B1C7-4E8D-B8EF-DD1473D92BD4}" type="pres">
      <dgm:prSet presAssocID="{0B2FEEE3-051E-4F28-BDE5-3F9A3E425434}" presName="Name0" presStyleCnt="0">
        <dgm:presLayoutVars>
          <dgm:chMax val="7"/>
          <dgm:chPref val="7"/>
          <dgm:dir/>
        </dgm:presLayoutVars>
      </dgm:prSet>
      <dgm:spPr/>
    </dgm:pt>
    <dgm:pt modelId="{19DFBBE4-5A09-4E61-9D48-651AAAC3F182}" type="pres">
      <dgm:prSet presAssocID="{0B2FEEE3-051E-4F28-BDE5-3F9A3E425434}" presName="Name1" presStyleCnt="0"/>
      <dgm:spPr/>
    </dgm:pt>
    <dgm:pt modelId="{C6D6E7D5-F38C-4A66-A041-C6F90ACCD77A}" type="pres">
      <dgm:prSet presAssocID="{9AFEC21C-4185-4B1A-A483-13BF111EDB4A}" presName="picture_1" presStyleCnt="0"/>
      <dgm:spPr/>
    </dgm:pt>
    <dgm:pt modelId="{AE6B8323-D1E3-4335-9B97-8AA0EA1C1667}" type="pres">
      <dgm:prSet presAssocID="{9AFEC21C-4185-4B1A-A483-13BF111EDB4A}" presName="pictureRepeatNode" presStyleLbl="alignImgPlace1" presStyleIdx="0" presStyleCnt="1"/>
      <dgm:spPr/>
    </dgm:pt>
    <dgm:pt modelId="{06B350A8-4110-4411-A631-45A5293D0362}" type="pres">
      <dgm:prSet presAssocID="{F05C71EF-1591-482C-90CF-87D8162F330C}" presName="text_1" presStyleLbl="node1" presStyleIdx="0" presStyleCnt="0" custScaleX="169764" custLinFactNeighborX="2704" custLinFactNeighborY="37454">
        <dgm:presLayoutVars>
          <dgm:bulletEnabled val="1"/>
        </dgm:presLayoutVars>
      </dgm:prSet>
      <dgm:spPr/>
    </dgm:pt>
  </dgm:ptLst>
  <dgm:cxnLst>
    <dgm:cxn modelId="{CCE6133A-47CB-45B2-9B93-D1C17AA45526}" type="presOf" srcId="{F05C71EF-1591-482C-90CF-87D8162F330C}" destId="{06B350A8-4110-4411-A631-45A5293D0362}" srcOrd="0" destOrd="0" presId="urn:microsoft.com/office/officeart/2008/layout/CircularPictureCallout"/>
    <dgm:cxn modelId="{22365B4D-1C9B-4497-ABB2-45395D3E8780}" srcId="{0B2FEEE3-051E-4F28-BDE5-3F9A3E425434}" destId="{F05C71EF-1591-482C-90CF-87D8162F330C}" srcOrd="0" destOrd="0" parTransId="{2579F29F-A590-4176-970A-D5B317E90F32}" sibTransId="{9AFEC21C-4185-4B1A-A483-13BF111EDB4A}"/>
    <dgm:cxn modelId="{195D55A2-FC0F-4522-85E2-14D80D4C2B21}" type="presOf" srcId="{9AFEC21C-4185-4B1A-A483-13BF111EDB4A}" destId="{AE6B8323-D1E3-4335-9B97-8AA0EA1C1667}" srcOrd="0" destOrd="0" presId="urn:microsoft.com/office/officeart/2008/layout/CircularPictureCallout"/>
    <dgm:cxn modelId="{868319CA-BBC4-402B-BC31-EE87F6EE8BC0}" type="presOf" srcId="{0B2FEEE3-051E-4F28-BDE5-3F9A3E425434}" destId="{F1CB89CB-B1C7-4E8D-B8EF-DD1473D92BD4}" srcOrd="0" destOrd="0" presId="urn:microsoft.com/office/officeart/2008/layout/CircularPictureCallout"/>
    <dgm:cxn modelId="{B7517DD0-5CD0-42D9-A616-8327FFCFE7F4}" type="presParOf" srcId="{F1CB89CB-B1C7-4E8D-B8EF-DD1473D92BD4}" destId="{19DFBBE4-5A09-4E61-9D48-651AAAC3F182}" srcOrd="0" destOrd="0" presId="urn:microsoft.com/office/officeart/2008/layout/CircularPictureCallout"/>
    <dgm:cxn modelId="{0DF7ECEB-25F2-485C-A5F8-733A18A10EF8}" type="presParOf" srcId="{19DFBBE4-5A09-4E61-9D48-651AAAC3F182}" destId="{C6D6E7D5-F38C-4A66-A041-C6F90ACCD77A}" srcOrd="0" destOrd="0" presId="urn:microsoft.com/office/officeart/2008/layout/CircularPictureCallout"/>
    <dgm:cxn modelId="{0F2A2860-A667-49EE-9450-476CF74E1263}" type="presParOf" srcId="{C6D6E7D5-F38C-4A66-A041-C6F90ACCD77A}" destId="{AE6B8323-D1E3-4335-9B97-8AA0EA1C1667}" srcOrd="0" destOrd="0" presId="urn:microsoft.com/office/officeart/2008/layout/CircularPictureCallout"/>
    <dgm:cxn modelId="{5E3BDFB8-FBD3-4365-AA3C-42043848FA2D}" type="presParOf" srcId="{19DFBBE4-5A09-4E61-9D48-651AAAC3F182}" destId="{06B350A8-4110-4411-A631-45A5293D0362}" srcOrd="1" destOrd="0" presId="urn:microsoft.com/office/officeart/2008/layout/CircularPictureCallout"/>
  </dgm:cxnLst>
  <dgm:bg/>
  <dgm:whole/>
  <dgm:extLst>
    <a:ext uri="http://schemas.microsoft.com/office/drawing/2008/diagram">
      <dsp:dataModelExt xmlns:dsp="http://schemas.microsoft.com/office/drawing/2008/diagram" relId="rId3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71E1D02-AD53-4381-8E15-A3C31371B1E9}">
      <dsp:nvSpPr>
        <dsp:cNvPr id="0" name=""/>
        <dsp:cNvSpPr/>
      </dsp:nvSpPr>
      <dsp:spPr>
        <a:xfrm>
          <a:off x="249108" y="35445"/>
          <a:ext cx="498216" cy="498216"/>
        </a:xfrm>
        <a:prstGeom prst="ellipse">
          <a:avLst/>
        </a:prstGeom>
        <a:solidFill>
          <a:schemeClr val="bg1"/>
        </a:solidFill>
        <a:ln w="28575" cap="flat" cmpd="sng" algn="ctr">
          <a:solidFill>
            <a:srgbClr val="B04C46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AF45EC7-D99D-49F1-B55E-66963FA260DA}">
      <dsp:nvSpPr>
        <dsp:cNvPr id="0" name=""/>
        <dsp:cNvSpPr/>
      </dsp:nvSpPr>
      <dsp:spPr>
        <a:xfrm>
          <a:off x="338786" y="358802"/>
          <a:ext cx="318858" cy="164411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b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600" b="1" kern="1200" dirty="0">
              <a:solidFill>
                <a:schemeClr val="tx1"/>
              </a:solidFill>
              <a:latin typeface="Arial Narrow" panose="020B0606020202030204" pitchFamily="34" charset="0"/>
              <a:cs typeface="Arial" panose="020B0604020202020204" pitchFamily="34" charset="0"/>
            </a:rPr>
            <a:t>HR-ZOO </a:t>
          </a:r>
          <a:br>
            <a:rPr lang="hr-HR" sz="600" b="1" kern="1200" dirty="0">
              <a:solidFill>
                <a:schemeClr val="tx1"/>
              </a:solidFill>
              <a:latin typeface="Arial Narrow" panose="020B0606020202030204" pitchFamily="34" charset="0"/>
              <a:cs typeface="Arial" panose="020B0604020202020204" pitchFamily="34" charset="0"/>
            </a:rPr>
          </a:br>
          <a:r>
            <a:rPr lang="hr-HR" sz="600" b="1" kern="1200" dirty="0">
              <a:solidFill>
                <a:schemeClr val="tx1"/>
              </a:solidFill>
              <a:latin typeface="Arial Narrow" panose="020B0606020202030204" pitchFamily="34" charset="0"/>
              <a:cs typeface="Arial" panose="020B0604020202020204" pitchFamily="34" charset="0"/>
            </a:rPr>
            <a:t>OS</a:t>
          </a:r>
          <a:endParaRPr lang="en-US" sz="600" b="1" kern="1200" dirty="0">
            <a:solidFill>
              <a:schemeClr val="tx1"/>
            </a:solidFill>
            <a:latin typeface="Arial Narrow" panose="020B0606020202030204" pitchFamily="34" charset="0"/>
            <a:cs typeface="Arial" panose="020B0604020202020204" pitchFamily="34" charset="0"/>
          </a:endParaRPr>
        </a:p>
      </dsp:txBody>
      <dsp:txXfrm>
        <a:off x="338786" y="358802"/>
        <a:ext cx="318858" cy="16441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EAFC875-B674-4D1E-9A66-22E0AD113184}">
      <dsp:nvSpPr>
        <dsp:cNvPr id="0" name=""/>
        <dsp:cNvSpPr/>
      </dsp:nvSpPr>
      <dsp:spPr>
        <a:xfrm>
          <a:off x="249717" y="34837"/>
          <a:ext cx="499434" cy="499434"/>
        </a:xfrm>
        <a:prstGeom prst="ellipse">
          <a:avLst/>
        </a:prstGeom>
        <a:solidFill>
          <a:schemeClr val="bg1"/>
        </a:solidFill>
        <a:ln w="28575" cap="flat" cmpd="sng" algn="ctr">
          <a:solidFill>
            <a:srgbClr val="B04C46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200A253-7D6A-4216-90B3-9DA8756E7120}">
      <dsp:nvSpPr>
        <dsp:cNvPr id="0" name=""/>
        <dsp:cNvSpPr/>
      </dsp:nvSpPr>
      <dsp:spPr>
        <a:xfrm>
          <a:off x="339615" y="359797"/>
          <a:ext cx="319637" cy="164813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b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600" b="1" kern="1200" dirty="0">
              <a:solidFill>
                <a:schemeClr val="tx1"/>
              </a:solidFill>
              <a:latin typeface="Arial Narrow" panose="020B0606020202030204" pitchFamily="34" charset="0"/>
              <a:cs typeface="Arial" panose="020B0604020202020204" pitchFamily="34" charset="0"/>
            </a:rPr>
            <a:t>HR-ZOO </a:t>
          </a:r>
          <a:br>
            <a:rPr lang="hr-HR" sz="600" b="1" kern="1200" dirty="0">
              <a:solidFill>
                <a:schemeClr val="tx1"/>
              </a:solidFill>
              <a:latin typeface="Arial Narrow" panose="020B0606020202030204" pitchFamily="34" charset="0"/>
              <a:cs typeface="Arial" panose="020B0604020202020204" pitchFamily="34" charset="0"/>
            </a:rPr>
          </a:br>
          <a:r>
            <a:rPr lang="hr-HR" sz="600" b="1" kern="1200" dirty="0">
              <a:solidFill>
                <a:schemeClr val="tx1"/>
              </a:solidFill>
              <a:latin typeface="Arial Narrow" panose="020B0606020202030204" pitchFamily="34" charset="0"/>
              <a:cs typeface="Arial" panose="020B0604020202020204" pitchFamily="34" charset="0"/>
            </a:rPr>
            <a:t>ST</a:t>
          </a:r>
          <a:endParaRPr lang="en-US" sz="600" b="1" kern="1200" dirty="0">
            <a:solidFill>
              <a:schemeClr val="tx1"/>
            </a:solidFill>
            <a:latin typeface="Arial Narrow" panose="020B0606020202030204" pitchFamily="34" charset="0"/>
            <a:cs typeface="Arial" panose="020B0604020202020204" pitchFamily="34" charset="0"/>
          </a:endParaRPr>
        </a:p>
      </dsp:txBody>
      <dsp:txXfrm>
        <a:off x="339615" y="359797"/>
        <a:ext cx="319637" cy="164813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637911C-FAB2-4775-9EF3-AE1C60394298}">
      <dsp:nvSpPr>
        <dsp:cNvPr id="0" name=""/>
        <dsp:cNvSpPr/>
      </dsp:nvSpPr>
      <dsp:spPr>
        <a:xfrm>
          <a:off x="249333" y="35220"/>
          <a:ext cx="498666" cy="498666"/>
        </a:xfrm>
        <a:prstGeom prst="ellipse">
          <a:avLst/>
        </a:prstGeom>
        <a:solidFill>
          <a:schemeClr val="bg1"/>
        </a:solidFill>
        <a:ln w="28575" cap="flat" cmpd="sng" algn="ctr">
          <a:solidFill>
            <a:srgbClr val="B04C46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BA68EBD-7F79-469E-A183-0B0AC94EA127}">
      <dsp:nvSpPr>
        <dsp:cNvPr id="0" name=""/>
        <dsp:cNvSpPr/>
      </dsp:nvSpPr>
      <dsp:spPr>
        <a:xfrm>
          <a:off x="338867" y="364500"/>
          <a:ext cx="319596" cy="164559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b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600" b="1" kern="1200" dirty="0">
              <a:solidFill>
                <a:schemeClr val="tx1"/>
              </a:solidFill>
              <a:latin typeface="Arial Narrow" panose="020B0606020202030204" pitchFamily="34" charset="0"/>
              <a:cs typeface="Arial" panose="020B0604020202020204" pitchFamily="34" charset="0"/>
            </a:rPr>
            <a:t>HR-ZOO </a:t>
          </a:r>
          <a:br>
            <a:rPr lang="hr-HR" sz="600" b="1" kern="1200" dirty="0">
              <a:solidFill>
                <a:schemeClr val="tx1"/>
              </a:solidFill>
              <a:latin typeface="Arial Narrow" panose="020B0606020202030204" pitchFamily="34" charset="0"/>
              <a:cs typeface="Arial" panose="020B0604020202020204" pitchFamily="34" charset="0"/>
            </a:rPr>
          </a:br>
          <a:r>
            <a:rPr lang="hr-HR" sz="600" b="1" kern="1200" dirty="0">
              <a:solidFill>
                <a:schemeClr val="tx1"/>
              </a:solidFill>
              <a:latin typeface="Arial Narrow" panose="020B0606020202030204" pitchFamily="34" charset="0"/>
              <a:cs typeface="Arial" panose="020B0604020202020204" pitchFamily="34" charset="0"/>
            </a:rPr>
            <a:t>RI</a:t>
          </a:r>
          <a:endParaRPr lang="en-US" sz="600" b="1" kern="1200" dirty="0">
            <a:solidFill>
              <a:schemeClr val="tx1"/>
            </a:solidFill>
            <a:latin typeface="Arial Narrow" panose="020B0606020202030204" pitchFamily="34" charset="0"/>
            <a:cs typeface="Arial" panose="020B0604020202020204" pitchFamily="34" charset="0"/>
          </a:endParaRPr>
        </a:p>
      </dsp:txBody>
      <dsp:txXfrm>
        <a:off x="338867" y="364500"/>
        <a:ext cx="319596" cy="164559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E6B8323-D1E3-4335-9B97-8AA0EA1C1667}">
      <dsp:nvSpPr>
        <dsp:cNvPr id="0" name=""/>
        <dsp:cNvSpPr/>
      </dsp:nvSpPr>
      <dsp:spPr>
        <a:xfrm>
          <a:off x="249716" y="34837"/>
          <a:ext cx="499434" cy="499434"/>
        </a:xfrm>
        <a:prstGeom prst="ellipse">
          <a:avLst/>
        </a:prstGeom>
        <a:solidFill>
          <a:schemeClr val="bg1"/>
        </a:solidFill>
        <a:ln w="28575" cap="flat" cmpd="sng" algn="ctr">
          <a:solidFill>
            <a:srgbClr val="B04C46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6B350A8-4110-4411-A631-45A5293D0362}">
      <dsp:nvSpPr>
        <dsp:cNvPr id="0" name=""/>
        <dsp:cNvSpPr/>
      </dsp:nvSpPr>
      <dsp:spPr>
        <a:xfrm>
          <a:off x="228119" y="357574"/>
          <a:ext cx="542629" cy="164813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b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600" b="1" kern="1200" dirty="0">
              <a:solidFill>
                <a:schemeClr val="tx1"/>
              </a:solidFill>
              <a:latin typeface="Arial Narrow" panose="020B0606020202030204" pitchFamily="34" charset="0"/>
              <a:cs typeface="Arial" panose="020B0604020202020204" pitchFamily="34" charset="0"/>
            </a:rPr>
            <a:t>HR-ZOO </a:t>
          </a:r>
          <a:br>
            <a:rPr lang="hr-HR" sz="600" b="1" kern="1200" dirty="0">
              <a:solidFill>
                <a:schemeClr val="tx1"/>
              </a:solidFill>
              <a:latin typeface="Arial Narrow" panose="020B0606020202030204" pitchFamily="34" charset="0"/>
              <a:cs typeface="Arial" panose="020B0604020202020204" pitchFamily="34" charset="0"/>
            </a:rPr>
          </a:br>
          <a:r>
            <a:rPr lang="hr-HR" sz="600" b="1" kern="1200" dirty="0">
              <a:solidFill>
                <a:schemeClr val="tx1"/>
              </a:solidFill>
              <a:latin typeface="Arial Narrow" panose="020B0606020202030204" pitchFamily="34" charset="0"/>
              <a:cs typeface="Arial" panose="020B0604020202020204" pitchFamily="34" charset="0"/>
            </a:rPr>
            <a:t>ZG1</a:t>
          </a:r>
          <a:endParaRPr lang="en-US" sz="600" b="1" kern="1200" dirty="0">
            <a:solidFill>
              <a:schemeClr val="tx1"/>
            </a:solidFill>
            <a:latin typeface="Arial Narrow" panose="020B0606020202030204" pitchFamily="34" charset="0"/>
            <a:cs typeface="Arial" panose="020B0604020202020204" pitchFamily="34" charset="0"/>
          </a:endParaRPr>
        </a:p>
      </dsp:txBody>
      <dsp:txXfrm>
        <a:off x="228119" y="357574"/>
        <a:ext cx="542629" cy="164813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E6B8323-D1E3-4335-9B97-8AA0EA1C1667}">
      <dsp:nvSpPr>
        <dsp:cNvPr id="0" name=""/>
        <dsp:cNvSpPr/>
      </dsp:nvSpPr>
      <dsp:spPr>
        <a:xfrm>
          <a:off x="249716" y="34837"/>
          <a:ext cx="499434" cy="499434"/>
        </a:xfrm>
        <a:prstGeom prst="ellipse">
          <a:avLst/>
        </a:prstGeom>
        <a:solidFill>
          <a:schemeClr val="bg1"/>
        </a:solidFill>
        <a:ln w="28575" cap="flat" cmpd="sng" algn="ctr">
          <a:solidFill>
            <a:srgbClr val="B04C46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6B350A8-4110-4411-A631-45A5293D0362}">
      <dsp:nvSpPr>
        <dsp:cNvPr id="0" name=""/>
        <dsp:cNvSpPr/>
      </dsp:nvSpPr>
      <dsp:spPr>
        <a:xfrm>
          <a:off x="236762" y="361765"/>
          <a:ext cx="542629" cy="164813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b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600" b="1" kern="1200" dirty="0">
              <a:solidFill>
                <a:schemeClr val="tx1"/>
              </a:solidFill>
              <a:latin typeface="Arial Narrow" panose="020B0606020202030204" pitchFamily="34" charset="0"/>
              <a:cs typeface="Arial" panose="020B0604020202020204" pitchFamily="34" charset="0"/>
            </a:rPr>
            <a:t>HR-ZOO </a:t>
          </a:r>
          <a:br>
            <a:rPr lang="hr-HR" sz="600" b="1" kern="1200" dirty="0">
              <a:solidFill>
                <a:schemeClr val="tx1"/>
              </a:solidFill>
              <a:latin typeface="Arial Narrow" panose="020B0606020202030204" pitchFamily="34" charset="0"/>
              <a:cs typeface="Arial" panose="020B0604020202020204" pitchFamily="34" charset="0"/>
            </a:rPr>
          </a:br>
          <a:r>
            <a:rPr lang="hr-HR" sz="600" b="1" kern="1200" dirty="0">
              <a:solidFill>
                <a:schemeClr val="tx1"/>
              </a:solidFill>
              <a:latin typeface="Arial Narrow" panose="020B0606020202030204" pitchFamily="34" charset="0"/>
              <a:cs typeface="Arial" panose="020B0604020202020204" pitchFamily="34" charset="0"/>
            </a:rPr>
            <a:t>ZG2</a:t>
          </a:r>
          <a:endParaRPr lang="en-US" sz="600" b="1" kern="1200" dirty="0">
            <a:solidFill>
              <a:schemeClr val="tx1"/>
            </a:solidFill>
            <a:latin typeface="Arial Narrow" panose="020B0606020202030204" pitchFamily="34" charset="0"/>
            <a:cs typeface="Arial" panose="020B0604020202020204" pitchFamily="34" charset="0"/>
          </a:endParaRPr>
        </a:p>
      </dsp:txBody>
      <dsp:txXfrm>
        <a:off x="236762" y="361765"/>
        <a:ext cx="542629" cy="16481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CircularPictureCallout">
  <dgm:title val=""/>
  <dgm:desc val=""/>
  <dgm:catLst>
    <dgm:cat type="picture" pri="2000"/>
    <dgm:cat type="pictureconvert" pri="2000"/>
  </dgm:catLst>
  <dgm:sampData>
    <dgm:dataModel>
      <dgm:ptLst>
        <dgm:pt modelId="0" type="doc"/>
        <dgm:pt modelId="1"/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2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axis="ch" ptType="node" func="cnt" op="lte" val="1">
          <dgm:constrLst>
            <dgm:constr type="h" for="ch" forName="picture_1" refType="h"/>
            <dgm:constr type="w" for="ch" forName="picture_1" refType="h" refFor="ch" refForName="picture_1" op="equ"/>
            <dgm:constr type="l" for="ch" forName="picture_1"/>
            <dgm:constr type="t" for="ch" forName="picture_1"/>
            <dgm:constr type="w" for="ch" forName="text_1" refType="w" refFor="ch" refForName="picture_1" fact="0.64"/>
            <dgm:constr type="h" for="ch" forName="text_1" refType="h" refFor="ch" refForName="picture_1" fact="0.33"/>
            <dgm:constr type="l" for="ch" forName="text_1" refType="w" refFor="ch" refForName="picture_1" fact="0.18"/>
            <dgm:constr type="t" for="ch" forName="text_1" refType="h" refFor="ch" refForName="picture_1" fact="0.531"/>
          </dgm:constrLst>
        </dgm:if>
        <dgm:if name="Name4" axis="ch" ptType="node" func="cnt" op="lte" val="2">
          <dgm:choose name="Name5">
            <dgm:if name="Name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l" for="ch" forName="picture_2" refType="w" refFor="ch" refForName="picture_1" fact="1.21"/>
                <dgm:constr type="ctrY" for="ch" forName="picture_2" refType="h" refFor="ch" refForName="picture_1" fact="0.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if>
            <dgm:else name="Name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else>
          </dgm:choose>
        </dgm:if>
        <dgm:if name="Name8" axis="ch" ptType="node" func="cnt" op="lte" val="3">
          <dgm:choose name="Name9">
            <dgm:if name="Name10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l" for="ch" forName="picture_2" refType="w" refFor="ch" refForName="picture_1" fact="1.21"/>
                <dgm:constr type="ctrY" for="ch" forName="picture_2" refType="h" refFor="ch" refForName="picture_1" fact="0.18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l" for="ch" forName="picture_3" refType="w" refFor="ch" refForName="picture_1" fact="1.21"/>
                <dgm:constr type="ctrY" for="ch" forName="picture_3" refType="h" refFor="ch" refForName="picture_1" fact="0.812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if>
            <dgm:else name="Name11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18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812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else>
          </dgm:choose>
        </dgm:if>
        <dgm:if name="Name12" axis="ch" ptType="node" func="cnt" op="lte" val="4">
          <dgm:choose name="Name13">
            <dgm:if name="Name14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l" for="ch" forName="picture_2" refType="w" refFor="ch" refForName="picture_1" fact="1.354"/>
                <dgm:constr type="ctrY" for="ch" forName="picture_2" refType="h" refFor="ch" refForName="picture_1" fact="0.1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l" for="ch" forName="picture_3" refType="w" refFor="ch" refForName="picture_1" fact="1.21"/>
                <dgm:constr type="ctrY" for="ch" forName="picture_3" refType="h" refFor="ch" refForName="picture_1" fact="0.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l" for="ch" forName="picture_4" refType="w" refFor="ch" refForName="picture_1" fact="1.354"/>
                <dgm:constr type="ctrY" for="ch" forName="picture_4" refType="h" refFor="ch" refForName="picture_1" fact="0.8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if>
            <dgm:else name="Name15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r" for="ch" forName="picture_2" refType="w"/>
                <dgm:constr type="rOff" for="ch" forName="picture_2" refType="w" refFor="ch" refForName="picture_1" fact="-1.354"/>
                <dgm:constr type="ctrY" for="ch" forName="picture_2" refType="h" refFor="ch" refForName="picture_1" fact="0.1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r" for="ch" forName="picture_4" refType="w"/>
                <dgm:constr type="rOff" for="ch" forName="picture_4" refType="w" refFor="ch" refForName="picture_1" fact="-1.354"/>
                <dgm:constr type="ctrY" for="ch" forName="picture_4" refType="h" refFor="ch" refForName="picture_1" fact="0.8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else>
          </dgm:choose>
        </dgm:if>
        <dgm:if name="Name16" axis="ch" ptType="node" func="cnt" op="lte" val="5">
          <dgm:choose name="Name17">
            <dgm:if name="Name18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l" for="ch" forName="picture_2" refType="w" refFor="ch" refForName="picture_1" fact="1.375"/>
                <dgm:constr type="ctrY" for="ch" forName="picture_2" refType="h" refFor="ch" refForName="picture_1" fact="0.11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l" for="ch" forName="picture_3" refType="w" refFor="ch" refForName="picture_1" fact="1.21"/>
                <dgm:constr type="ctrY" for="ch" forName="picture_3" refType="h" refFor="ch" refForName="picture_1" fact="0.353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l" for="ch" forName="picture_4" refType="w" refFor="ch" refForName="picture_1" fact="1.21"/>
                <dgm:constr type="ctrY" for="ch" forName="picture_4" refType="h" refFor="ch" refForName="picture_1" fact="0.647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l" for="ch" forName="picture_5" refType="w" refFor="ch" refForName="picture_1" fact="1.375"/>
                <dgm:constr type="ctrY" for="ch" forName="picture_5" refType="h" refFor="ch" refForName="picture_1" fact="0.8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if>
            <dgm:else name="Name19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r" for="ch" forName="picture_2" refType="w"/>
                <dgm:constr type="rOff" for="ch" forName="picture_2" refType="w" refFor="ch" refForName="picture_1" fact="-1.375"/>
                <dgm:constr type="ctrY" for="ch" forName="picture_2" refType="h" refFor="ch" refForName="picture_1" fact="0.11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353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647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r" for="ch" forName="picture_5" refType="w"/>
                <dgm:constr type="rOff" for="ch" forName="picture_5" refType="w" refFor="ch" refForName="picture_1" fact="-1.375"/>
                <dgm:constr type="ctrY" for="ch" forName="picture_5" refType="h" refFor="ch" refForName="picture_1" fact="0.8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else>
          </dgm:choose>
        </dgm:if>
        <dgm:if name="Name20" axis="ch" ptType="node" func="cnt" op="lte" val="6">
          <dgm:choose name="Name21">
            <dgm:if name="Name22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l" for="ch" forName="picture_2" refType="w" refFor="ch" refForName="picture_1" fact="1.4238"/>
                <dgm:constr type="ctrY" for="ch" forName="picture_2" refType="h" refFor="ch" refForName="picture_1" fact="0.09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l" for="ch" forName="picture_3" refType="w" refFor="ch" refForName="picture_1" fact="1.2667"/>
                <dgm:constr type="ctrY" for="ch" forName="picture_3" refType="h" refFor="ch" refForName="picture_1" fact="0.261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l" for="ch" forName="picture_4" refType="w" refFor="ch" refForName="picture_1" fact="1.21"/>
                <dgm:constr type="ctrY" for="ch" forName="picture_4" refType="h" refFor="ch" refForName="picture_1" fact="0.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l" for="ch" forName="picture_5" refType="w" refFor="ch" refForName="picture_1" fact="1.2667"/>
                <dgm:constr type="ctrY" for="ch" forName="picture_5" refType="h" refFor="ch" refForName="picture_1" fact="0.73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l" for="ch" forName="picture_6" refType="w" refFor="ch" refForName="picture_1" fact="1.4238"/>
                <dgm:constr type="ctrY" for="ch" forName="picture_6" refType="h" refFor="ch" refForName="picture_1" fact="0.91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if>
            <dgm:else name="Name23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r" for="ch" forName="picture_2" refType="w"/>
                <dgm:constr type="rOff" for="ch" forName="picture_2" refType="w" refFor="ch" refForName="picture_1" fact="-1.4238"/>
                <dgm:constr type="ctrY" for="ch" forName="picture_2" refType="h" refFor="ch" refForName="picture_1" fact="0.09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r" for="ch" forName="picture_3" refType="w"/>
                <dgm:constr type="rOff" for="ch" forName="picture_3" refType="w" refFor="ch" refForName="picture_1" fact="-1.2667"/>
                <dgm:constr type="ctrY" for="ch" forName="picture_3" refType="h" refFor="ch" refForName="picture_1" fact="0.261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r" for="ch" forName="picture_5" refType="w"/>
                <dgm:constr type="rOff" for="ch" forName="picture_5" refType="w" refFor="ch" refForName="picture_1" fact="-1.2667"/>
                <dgm:constr type="ctrY" for="ch" forName="picture_5" refType="h" refFor="ch" refForName="picture_1" fact="0.73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r" for="ch" forName="picture_6" refType="w"/>
                <dgm:constr type="rOff" for="ch" forName="picture_6" refType="w" refFor="ch" refForName="picture_1" fact="-1.4238"/>
                <dgm:constr type="ctrY" for="ch" forName="picture_6" refType="h" refFor="ch" refForName="picture_1" fact="0.91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else>
          </dgm:choose>
        </dgm:if>
        <dgm:else name="Name24">
          <dgm:choose name="Name25">
            <dgm:if name="Name2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l" for="ch" forName="picture_2" refType="w" refFor="ch" refForName="picture_1" fact="1.4363"/>
                <dgm:constr type="ctrY" for="ch" forName="picture_2" refType="h" refFor="ch" refForName="picture_1" fact="0.0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l" for="ch" forName="picture_3" refType="w" refFor="ch" refForName="picture_1" fact="1.2898"/>
                <dgm:constr type="ctrY" for="ch" forName="picture_3" refType="h" refFor="ch" refForName="picture_1" fact="0.227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l" for="ch" forName="picture_4" refType="w" refFor="ch" refForName="picture_1" fact="1.21"/>
                <dgm:constr type="ctrY" for="ch" forName="picture_4" refType="h" refFor="ch" refForName="picture_1" fact="0.40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l" for="ch" forName="picture_5" refType="w" refFor="ch" refForName="picture_1" fact="1.21"/>
                <dgm:constr type="ctrY" for="ch" forName="picture_5" refType="h" refFor="ch" refForName="picture_1" fact="0.595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l" for="ch" forName="picture_6" refType="w" refFor="ch" refForName="picture_1" fact="1.2898"/>
                <dgm:constr type="ctrY" for="ch" forName="picture_6" refType="h" refFor="ch" refForName="picture_1" fact="0.773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l" for="ch" forName="picture_7" refType="w" refFor="ch" refForName="picture_1" fact="1.4363"/>
                <dgm:constr type="ctrY" for="ch" forName="picture_7" refType="h" refFor="ch" refForName="picture_1" fact="0.925"/>
                <dgm:constr type="l" for="ch" forName="line_7" refType="ctrX" refFor="ch" refForName="picture_1"/>
                <dgm:constr type="h" for="ch" forName="line_7"/>
                <dgm:constr type="r" for="ch" forName="line_7" refType="ctrX" refFor="ch" refForName="picture_7"/>
                <dgm:constr type="ctrY" for="ch" forName="line_7" refType="ctrY" refFor="ch" refForName="picture_7"/>
                <dgm:constr type="r" for="ch" forName="textparent_7" refType="w"/>
                <dgm:constr type="h" for="ch" forName="textparent_7" refType="h" refFor="ch" refForName="picture_7"/>
                <dgm:constr type="l" for="ch" forName="textparent_7" refType="r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if>
            <dgm:else name="Name2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r" for="ch" forName="picture_2" refType="w"/>
                <dgm:constr type="rOff" for="ch" forName="picture_2" refType="w" refFor="ch" refForName="picture_1" fact="-1.4363"/>
                <dgm:constr type="ctrY" for="ch" forName="picture_2" refType="h" refFor="ch" refForName="picture_1" fact="0.0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r" for="ch" forName="picture_3" refType="w"/>
                <dgm:constr type="rOff" for="ch" forName="picture_3" refType="w" refFor="ch" refForName="picture_1" fact="-1.2898"/>
                <dgm:constr type="ctrY" for="ch" forName="picture_3" refType="h" refFor="ch" refForName="picture_1" fact="0.227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40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r" for="ch" forName="picture_5" refType="w"/>
                <dgm:constr type="rOff" for="ch" forName="picture_5" refType="w" refFor="ch" refForName="picture_1" fact="-1.21"/>
                <dgm:constr type="ctrY" for="ch" forName="picture_5" refType="h" refFor="ch" refForName="picture_1" fact="0.595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r" for="ch" forName="picture_6" refType="w"/>
                <dgm:constr type="rOff" for="ch" forName="picture_6" refType="w" refFor="ch" refForName="picture_1" fact="-1.2898"/>
                <dgm:constr type="ctrY" for="ch" forName="picture_6" refType="h" refFor="ch" refForName="picture_1" fact="0.773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r" for="ch" forName="picture_7" refType="w"/>
                <dgm:constr type="rOff" for="ch" forName="picture_7" refType="w" refFor="ch" refForName="picture_1" fact="-1.4363"/>
                <dgm:constr type="ctrY" for="ch" forName="picture_7" refType="h" refFor="ch" refForName="picture_1" fact="0.925"/>
                <dgm:constr type="r" for="ch" forName="line_7" refType="ctrX" refFor="ch" refForName="picture_1"/>
                <dgm:constr type="h" for="ch" forName="line_7"/>
                <dgm:constr type="l" for="ch" forName="line_7" refType="ctrX" refFor="ch" refForName="picture_7"/>
                <dgm:constr type="ctrY" for="ch" forName="line_7" refType="ctrY" refFor="ch" refForName="picture_7"/>
                <dgm:constr type="l" for="ch" forName="textparent_7"/>
                <dgm:constr type="h" for="ch" forName="textparent_7" refType="h" refFor="ch" refForName="picture_7"/>
                <dgm:constr type="r" for="ch" forName="textparent_7" refType="l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else>
          </dgm:choose>
        </dgm:else>
      </dgm:choose>
      <dgm:forEach name="wrapper" axis="self" ptType="parTrans">
        <dgm:forEach name="wrapper2" axis="self" ptType="sibTrans" st="2">
          <dgm:forEach name="pictureRepeat" axis="self">
            <dgm:layoutNode name="pictureRepeatNode" styleLbl="alignImgPlace1">
              <dgm:alg type="sp"/>
              <dgm:shape xmlns:r="http://schemas.openxmlformats.org/officeDocument/2006/relationships" type="ellipse" r:blip="" blipPhldr="1">
                <dgm:adjLst/>
              </dgm:shape>
              <dgm:presOf axis="self"/>
            </dgm:layoutNode>
          </dgm:forEach>
        </dgm:forEach>
      </dgm:forEach>
      <dgm:forEach name="Name28" axis="ch" ptType="sibTrans" hideLastTrans="0" cnt="1">
        <dgm:layoutNode name="picture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9" ref="pictureRepeat"/>
        </dgm:layoutNode>
      </dgm:forEach>
      <dgm:forEach name="Name30" axis="ch" ptType="node" cnt="1">
        <dgm:layoutNode name="text_1" styleLbl="node1">
          <dgm:varLst>
            <dgm:bulletEnabled val="1"/>
          </dgm:varLst>
          <dgm:alg type="tx">
            <dgm:param type="txAnchorVert" val="b"/>
            <dgm:param type="txAnchorVertCh" val="b"/>
            <dgm:param type="parTxRTLAlign" val="r"/>
            <dgm:param type="shpTxRTLAlignCh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primFontSz" val="65"/>
            <dgm:constr type="lMarg"/>
            <dgm:constr type="rMarg"/>
            <dgm:constr type="tMarg"/>
            <dgm:constr type="bMarg"/>
          </dgm:constrLst>
          <dgm:ruleLst>
            <dgm:rule type="primFontSz" val="5" fact="NaN" max="NaN"/>
          </dgm:ruleLst>
        </dgm:layoutNode>
      </dgm:forEach>
      <dgm:forEach name="Name31" axis="ch" ptType="sibTrans" hideLastTrans="0" st="2" cnt="1">
        <dgm:layoutNode name="picture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2" ref="pictureRepeat"/>
        </dgm:layoutNode>
      </dgm:forEach>
      <dgm:forEach name="Name33" axis="ch" ptType="node" st="2" cnt="1">
        <dgm:layoutNode name="line_2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2">
          <dgm:choose name="Name34">
            <dgm:if name="Name35" func="var" arg="dir" op="equ" val="norm">
              <dgm:alg type="lin">
                <dgm:param type="horzAlign" val="l"/>
              </dgm:alg>
            </dgm:if>
            <dgm:else name="Name36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2" refType="w"/>
            <dgm:constr type="h" for="ch" forName="text_2" refType="h"/>
          </dgm:constrLst>
          <dgm:presOf/>
          <dgm:layoutNode name="text_2" styleLbl="revTx">
            <dgm:varLst>
              <dgm:bulletEnabled val="1"/>
            </dgm:varLst>
            <dgm:choose name="Name37">
              <dgm:if name="Name38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39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0" axis="ch" ptType="sibTrans" hideLastTrans="0" st="3" cnt="1">
        <dgm:layoutNode name="picture_3">
          <dgm:alg type="sp"/>
          <dgm:shape xmlns:r="http://schemas.openxmlformats.org/officeDocument/2006/relationships" r:blip="">
            <dgm:adjLst/>
          </dgm:shape>
          <dgm:presOf/>
          <dgm:constrLst/>
          <dgm:forEach name="Name41" ref="pictureRepeat"/>
        </dgm:layoutNode>
      </dgm:forEach>
      <dgm:forEach name="Name42" axis="ch" ptType="node" st="3" cnt="1">
        <dgm:layoutNode name="line_3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3">
          <dgm:choose name="Name43">
            <dgm:if name="Name44" func="var" arg="dir" op="equ" val="norm">
              <dgm:alg type="lin">
                <dgm:param type="horzAlign" val="l"/>
              </dgm:alg>
            </dgm:if>
            <dgm:else name="Name45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3" refType="w"/>
            <dgm:constr type="h" for="ch" forName="text_3" refType="h"/>
          </dgm:constrLst>
          <dgm:presOf/>
          <dgm:layoutNode name="text_3" styleLbl="revTx">
            <dgm:varLst>
              <dgm:bulletEnabled val="1"/>
            </dgm:varLst>
            <dgm:choose name="Name46">
              <dgm:if name="Name47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48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9" axis="ch" ptType="sibTrans" hideLastTrans="0" st="4" cnt="1">
        <dgm:layoutNode name="picture_4">
          <dgm:alg type="sp"/>
          <dgm:shape xmlns:r="http://schemas.openxmlformats.org/officeDocument/2006/relationships" r:blip="">
            <dgm:adjLst/>
          </dgm:shape>
          <dgm:presOf/>
          <dgm:constrLst/>
          <dgm:forEach name="Name50" ref="pictureRepeat"/>
        </dgm:layoutNode>
      </dgm:forEach>
      <dgm:forEach name="Name51" axis="ch" ptType="node" st="4" cnt="1">
        <dgm:layoutNode name="line_4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4">
          <dgm:choose name="Name52">
            <dgm:if name="Name53" func="var" arg="dir" op="equ" val="norm">
              <dgm:alg type="lin">
                <dgm:param type="horzAlign" val="l"/>
              </dgm:alg>
            </dgm:if>
            <dgm:else name="Name54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4" refType="w"/>
            <dgm:constr type="h" for="ch" forName="text_4" refType="h"/>
          </dgm:constrLst>
          <dgm:presOf/>
          <dgm:layoutNode name="text_4" styleLbl="revTx">
            <dgm:varLst>
              <dgm:bulletEnabled val="1"/>
            </dgm:varLst>
            <dgm:choose name="Name55">
              <dgm:if name="Name56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57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58" axis="ch" ptType="sibTrans" hideLastTrans="0" st="5" cnt="1">
        <dgm:layoutNode name="picture_5">
          <dgm:alg type="sp"/>
          <dgm:shape xmlns:r="http://schemas.openxmlformats.org/officeDocument/2006/relationships" r:blip="">
            <dgm:adjLst/>
          </dgm:shape>
          <dgm:presOf/>
          <dgm:constrLst/>
          <dgm:forEach name="Name59" ref="pictureRepeat"/>
        </dgm:layoutNode>
      </dgm:forEach>
      <dgm:forEach name="Name60" axis="ch" ptType="node" st="5" cnt="1">
        <dgm:layoutNode name="line_5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5">
          <dgm:choose name="Name61">
            <dgm:if name="Name62" func="var" arg="dir" op="equ" val="norm">
              <dgm:alg type="lin">
                <dgm:param type="horzAlign" val="l"/>
              </dgm:alg>
            </dgm:if>
            <dgm:else name="Name63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5" refType="w"/>
            <dgm:constr type="h" for="ch" forName="text_5" refType="h"/>
          </dgm:constrLst>
          <dgm:presOf/>
          <dgm:layoutNode name="text_5" styleLbl="revTx">
            <dgm:varLst>
              <dgm:bulletEnabled val="1"/>
            </dgm:varLst>
            <dgm:choose name="Name64">
              <dgm:if name="Name65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66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67" axis="ch" ptType="sibTrans" hideLastTrans="0" st="6" cnt="1">
        <dgm:layoutNode name="picture_6">
          <dgm:alg type="sp"/>
          <dgm:shape xmlns:r="http://schemas.openxmlformats.org/officeDocument/2006/relationships" r:blip="">
            <dgm:adjLst/>
          </dgm:shape>
          <dgm:presOf/>
          <dgm:constrLst/>
          <dgm:forEach name="Name68" ref="pictureRepeat"/>
        </dgm:layoutNode>
      </dgm:forEach>
      <dgm:forEach name="Name69" axis="ch" ptType="node" st="6" cnt="1">
        <dgm:layoutNode name="line_6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6">
          <dgm:choose name="Name70">
            <dgm:if name="Name71" func="var" arg="dir" op="equ" val="norm">
              <dgm:alg type="lin">
                <dgm:param type="horzAlign" val="l"/>
              </dgm:alg>
            </dgm:if>
            <dgm:else name="Name72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6" refType="w"/>
            <dgm:constr type="h" for="ch" forName="text_6" refType="h"/>
          </dgm:constrLst>
          <dgm:presOf/>
          <dgm:layoutNode name="text_6" styleLbl="revTx">
            <dgm:varLst>
              <dgm:bulletEnabled val="1"/>
            </dgm:varLst>
            <dgm:choose name="Name73">
              <dgm:if name="Name74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75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76" axis="ch" ptType="sibTrans" hideLastTrans="0" st="7" cnt="1">
        <dgm:layoutNode name="picture_7">
          <dgm:alg type="sp"/>
          <dgm:shape xmlns:r="http://schemas.openxmlformats.org/officeDocument/2006/relationships" r:blip="">
            <dgm:adjLst/>
          </dgm:shape>
          <dgm:presOf/>
          <dgm:constrLst/>
          <dgm:forEach name="Name77" ref="pictureRepeat"/>
        </dgm:layoutNode>
      </dgm:forEach>
      <dgm:forEach name="Name78" axis="ch" ptType="node" st="7" cnt="1">
        <dgm:layoutNode name="line_7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7">
          <dgm:choose name="Name79">
            <dgm:if name="Name80" func="var" arg="dir" op="equ" val="norm">
              <dgm:alg type="lin">
                <dgm:param type="horzAlign" val="l"/>
              </dgm:alg>
            </dgm:if>
            <dgm:else name="Name81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7" refType="w"/>
            <dgm:constr type="h" for="ch" forName="text_7" refType="h"/>
          </dgm:constrLst>
          <dgm:presOf/>
          <dgm:layoutNode name="text_7" styleLbl="revTx">
            <dgm:varLst>
              <dgm:bulletEnabled val="1"/>
            </dgm:varLst>
            <dgm:choose name="Name82">
              <dgm:if name="Name83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84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CircularPictureCallout">
  <dgm:title val=""/>
  <dgm:desc val=""/>
  <dgm:catLst>
    <dgm:cat type="picture" pri="2000"/>
    <dgm:cat type="pictureconvert" pri="2000"/>
  </dgm:catLst>
  <dgm:sampData>
    <dgm:dataModel>
      <dgm:ptLst>
        <dgm:pt modelId="0" type="doc"/>
        <dgm:pt modelId="1"/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2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axis="ch" ptType="node" func="cnt" op="lte" val="1">
          <dgm:constrLst>
            <dgm:constr type="h" for="ch" forName="picture_1" refType="h"/>
            <dgm:constr type="w" for="ch" forName="picture_1" refType="h" refFor="ch" refForName="picture_1" op="equ"/>
            <dgm:constr type="l" for="ch" forName="picture_1"/>
            <dgm:constr type="t" for="ch" forName="picture_1"/>
            <dgm:constr type="w" for="ch" forName="text_1" refType="w" refFor="ch" refForName="picture_1" fact="0.64"/>
            <dgm:constr type="h" for="ch" forName="text_1" refType="h" refFor="ch" refForName="picture_1" fact="0.33"/>
            <dgm:constr type="l" for="ch" forName="text_1" refType="w" refFor="ch" refForName="picture_1" fact="0.18"/>
            <dgm:constr type="t" for="ch" forName="text_1" refType="h" refFor="ch" refForName="picture_1" fact="0.531"/>
          </dgm:constrLst>
        </dgm:if>
        <dgm:if name="Name4" axis="ch" ptType="node" func="cnt" op="lte" val="2">
          <dgm:choose name="Name5">
            <dgm:if name="Name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l" for="ch" forName="picture_2" refType="w" refFor="ch" refForName="picture_1" fact="1.21"/>
                <dgm:constr type="ctrY" for="ch" forName="picture_2" refType="h" refFor="ch" refForName="picture_1" fact="0.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if>
            <dgm:else name="Name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else>
          </dgm:choose>
        </dgm:if>
        <dgm:if name="Name8" axis="ch" ptType="node" func="cnt" op="lte" val="3">
          <dgm:choose name="Name9">
            <dgm:if name="Name10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l" for="ch" forName="picture_2" refType="w" refFor="ch" refForName="picture_1" fact="1.21"/>
                <dgm:constr type="ctrY" for="ch" forName="picture_2" refType="h" refFor="ch" refForName="picture_1" fact="0.18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l" for="ch" forName="picture_3" refType="w" refFor="ch" refForName="picture_1" fact="1.21"/>
                <dgm:constr type="ctrY" for="ch" forName="picture_3" refType="h" refFor="ch" refForName="picture_1" fact="0.812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if>
            <dgm:else name="Name11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18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812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else>
          </dgm:choose>
        </dgm:if>
        <dgm:if name="Name12" axis="ch" ptType="node" func="cnt" op="lte" val="4">
          <dgm:choose name="Name13">
            <dgm:if name="Name14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l" for="ch" forName="picture_2" refType="w" refFor="ch" refForName="picture_1" fact="1.354"/>
                <dgm:constr type="ctrY" for="ch" forName="picture_2" refType="h" refFor="ch" refForName="picture_1" fact="0.1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l" for="ch" forName="picture_3" refType="w" refFor="ch" refForName="picture_1" fact="1.21"/>
                <dgm:constr type="ctrY" for="ch" forName="picture_3" refType="h" refFor="ch" refForName="picture_1" fact="0.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l" for="ch" forName="picture_4" refType="w" refFor="ch" refForName="picture_1" fact="1.354"/>
                <dgm:constr type="ctrY" for="ch" forName="picture_4" refType="h" refFor="ch" refForName="picture_1" fact="0.8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if>
            <dgm:else name="Name15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r" for="ch" forName="picture_2" refType="w"/>
                <dgm:constr type="rOff" for="ch" forName="picture_2" refType="w" refFor="ch" refForName="picture_1" fact="-1.354"/>
                <dgm:constr type="ctrY" for="ch" forName="picture_2" refType="h" refFor="ch" refForName="picture_1" fact="0.1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r" for="ch" forName="picture_4" refType="w"/>
                <dgm:constr type="rOff" for="ch" forName="picture_4" refType="w" refFor="ch" refForName="picture_1" fact="-1.354"/>
                <dgm:constr type="ctrY" for="ch" forName="picture_4" refType="h" refFor="ch" refForName="picture_1" fact="0.8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else>
          </dgm:choose>
        </dgm:if>
        <dgm:if name="Name16" axis="ch" ptType="node" func="cnt" op="lte" val="5">
          <dgm:choose name="Name17">
            <dgm:if name="Name18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l" for="ch" forName="picture_2" refType="w" refFor="ch" refForName="picture_1" fact="1.375"/>
                <dgm:constr type="ctrY" for="ch" forName="picture_2" refType="h" refFor="ch" refForName="picture_1" fact="0.11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l" for="ch" forName="picture_3" refType="w" refFor="ch" refForName="picture_1" fact="1.21"/>
                <dgm:constr type="ctrY" for="ch" forName="picture_3" refType="h" refFor="ch" refForName="picture_1" fact="0.353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l" for="ch" forName="picture_4" refType="w" refFor="ch" refForName="picture_1" fact="1.21"/>
                <dgm:constr type="ctrY" for="ch" forName="picture_4" refType="h" refFor="ch" refForName="picture_1" fact="0.647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l" for="ch" forName="picture_5" refType="w" refFor="ch" refForName="picture_1" fact="1.375"/>
                <dgm:constr type="ctrY" for="ch" forName="picture_5" refType="h" refFor="ch" refForName="picture_1" fact="0.8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if>
            <dgm:else name="Name19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r" for="ch" forName="picture_2" refType="w"/>
                <dgm:constr type="rOff" for="ch" forName="picture_2" refType="w" refFor="ch" refForName="picture_1" fact="-1.375"/>
                <dgm:constr type="ctrY" for="ch" forName="picture_2" refType="h" refFor="ch" refForName="picture_1" fact="0.11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353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647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r" for="ch" forName="picture_5" refType="w"/>
                <dgm:constr type="rOff" for="ch" forName="picture_5" refType="w" refFor="ch" refForName="picture_1" fact="-1.375"/>
                <dgm:constr type="ctrY" for="ch" forName="picture_5" refType="h" refFor="ch" refForName="picture_1" fact="0.8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else>
          </dgm:choose>
        </dgm:if>
        <dgm:if name="Name20" axis="ch" ptType="node" func="cnt" op="lte" val="6">
          <dgm:choose name="Name21">
            <dgm:if name="Name22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l" for="ch" forName="picture_2" refType="w" refFor="ch" refForName="picture_1" fact="1.4238"/>
                <dgm:constr type="ctrY" for="ch" forName="picture_2" refType="h" refFor="ch" refForName="picture_1" fact="0.09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l" for="ch" forName="picture_3" refType="w" refFor="ch" refForName="picture_1" fact="1.2667"/>
                <dgm:constr type="ctrY" for="ch" forName="picture_3" refType="h" refFor="ch" refForName="picture_1" fact="0.261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l" for="ch" forName="picture_4" refType="w" refFor="ch" refForName="picture_1" fact="1.21"/>
                <dgm:constr type="ctrY" for="ch" forName="picture_4" refType="h" refFor="ch" refForName="picture_1" fact="0.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l" for="ch" forName="picture_5" refType="w" refFor="ch" refForName="picture_1" fact="1.2667"/>
                <dgm:constr type="ctrY" for="ch" forName="picture_5" refType="h" refFor="ch" refForName="picture_1" fact="0.73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l" for="ch" forName="picture_6" refType="w" refFor="ch" refForName="picture_1" fact="1.4238"/>
                <dgm:constr type="ctrY" for="ch" forName="picture_6" refType="h" refFor="ch" refForName="picture_1" fact="0.91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if>
            <dgm:else name="Name23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r" for="ch" forName="picture_2" refType="w"/>
                <dgm:constr type="rOff" for="ch" forName="picture_2" refType="w" refFor="ch" refForName="picture_1" fact="-1.4238"/>
                <dgm:constr type="ctrY" for="ch" forName="picture_2" refType="h" refFor="ch" refForName="picture_1" fact="0.09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r" for="ch" forName="picture_3" refType="w"/>
                <dgm:constr type="rOff" for="ch" forName="picture_3" refType="w" refFor="ch" refForName="picture_1" fact="-1.2667"/>
                <dgm:constr type="ctrY" for="ch" forName="picture_3" refType="h" refFor="ch" refForName="picture_1" fact="0.261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r" for="ch" forName="picture_5" refType="w"/>
                <dgm:constr type="rOff" for="ch" forName="picture_5" refType="w" refFor="ch" refForName="picture_1" fact="-1.2667"/>
                <dgm:constr type="ctrY" for="ch" forName="picture_5" refType="h" refFor="ch" refForName="picture_1" fact="0.73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r" for="ch" forName="picture_6" refType="w"/>
                <dgm:constr type="rOff" for="ch" forName="picture_6" refType="w" refFor="ch" refForName="picture_1" fact="-1.4238"/>
                <dgm:constr type="ctrY" for="ch" forName="picture_6" refType="h" refFor="ch" refForName="picture_1" fact="0.91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else>
          </dgm:choose>
        </dgm:if>
        <dgm:else name="Name24">
          <dgm:choose name="Name25">
            <dgm:if name="Name2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l" for="ch" forName="picture_2" refType="w" refFor="ch" refForName="picture_1" fact="1.4363"/>
                <dgm:constr type="ctrY" for="ch" forName="picture_2" refType="h" refFor="ch" refForName="picture_1" fact="0.0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l" for="ch" forName="picture_3" refType="w" refFor="ch" refForName="picture_1" fact="1.2898"/>
                <dgm:constr type="ctrY" for="ch" forName="picture_3" refType="h" refFor="ch" refForName="picture_1" fact="0.227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l" for="ch" forName="picture_4" refType="w" refFor="ch" refForName="picture_1" fact="1.21"/>
                <dgm:constr type="ctrY" for="ch" forName="picture_4" refType="h" refFor="ch" refForName="picture_1" fact="0.40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l" for="ch" forName="picture_5" refType="w" refFor="ch" refForName="picture_1" fact="1.21"/>
                <dgm:constr type="ctrY" for="ch" forName="picture_5" refType="h" refFor="ch" refForName="picture_1" fact="0.595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l" for="ch" forName="picture_6" refType="w" refFor="ch" refForName="picture_1" fact="1.2898"/>
                <dgm:constr type="ctrY" for="ch" forName="picture_6" refType="h" refFor="ch" refForName="picture_1" fact="0.773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l" for="ch" forName="picture_7" refType="w" refFor="ch" refForName="picture_1" fact="1.4363"/>
                <dgm:constr type="ctrY" for="ch" forName="picture_7" refType="h" refFor="ch" refForName="picture_1" fact="0.925"/>
                <dgm:constr type="l" for="ch" forName="line_7" refType="ctrX" refFor="ch" refForName="picture_1"/>
                <dgm:constr type="h" for="ch" forName="line_7"/>
                <dgm:constr type="r" for="ch" forName="line_7" refType="ctrX" refFor="ch" refForName="picture_7"/>
                <dgm:constr type="ctrY" for="ch" forName="line_7" refType="ctrY" refFor="ch" refForName="picture_7"/>
                <dgm:constr type="r" for="ch" forName="textparent_7" refType="w"/>
                <dgm:constr type="h" for="ch" forName="textparent_7" refType="h" refFor="ch" refForName="picture_7"/>
                <dgm:constr type="l" for="ch" forName="textparent_7" refType="r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if>
            <dgm:else name="Name2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r" for="ch" forName="picture_2" refType="w"/>
                <dgm:constr type="rOff" for="ch" forName="picture_2" refType="w" refFor="ch" refForName="picture_1" fact="-1.4363"/>
                <dgm:constr type="ctrY" for="ch" forName="picture_2" refType="h" refFor="ch" refForName="picture_1" fact="0.0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r" for="ch" forName="picture_3" refType="w"/>
                <dgm:constr type="rOff" for="ch" forName="picture_3" refType="w" refFor="ch" refForName="picture_1" fact="-1.2898"/>
                <dgm:constr type="ctrY" for="ch" forName="picture_3" refType="h" refFor="ch" refForName="picture_1" fact="0.227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40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r" for="ch" forName="picture_5" refType="w"/>
                <dgm:constr type="rOff" for="ch" forName="picture_5" refType="w" refFor="ch" refForName="picture_1" fact="-1.21"/>
                <dgm:constr type="ctrY" for="ch" forName="picture_5" refType="h" refFor="ch" refForName="picture_1" fact="0.595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r" for="ch" forName="picture_6" refType="w"/>
                <dgm:constr type="rOff" for="ch" forName="picture_6" refType="w" refFor="ch" refForName="picture_1" fact="-1.2898"/>
                <dgm:constr type="ctrY" for="ch" forName="picture_6" refType="h" refFor="ch" refForName="picture_1" fact="0.773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r" for="ch" forName="picture_7" refType="w"/>
                <dgm:constr type="rOff" for="ch" forName="picture_7" refType="w" refFor="ch" refForName="picture_1" fact="-1.4363"/>
                <dgm:constr type="ctrY" for="ch" forName="picture_7" refType="h" refFor="ch" refForName="picture_1" fact="0.925"/>
                <dgm:constr type="r" for="ch" forName="line_7" refType="ctrX" refFor="ch" refForName="picture_1"/>
                <dgm:constr type="h" for="ch" forName="line_7"/>
                <dgm:constr type="l" for="ch" forName="line_7" refType="ctrX" refFor="ch" refForName="picture_7"/>
                <dgm:constr type="ctrY" for="ch" forName="line_7" refType="ctrY" refFor="ch" refForName="picture_7"/>
                <dgm:constr type="l" for="ch" forName="textparent_7"/>
                <dgm:constr type="h" for="ch" forName="textparent_7" refType="h" refFor="ch" refForName="picture_7"/>
                <dgm:constr type="r" for="ch" forName="textparent_7" refType="l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else>
          </dgm:choose>
        </dgm:else>
      </dgm:choose>
      <dgm:forEach name="wrapper" axis="self" ptType="parTrans">
        <dgm:forEach name="wrapper2" axis="self" ptType="sibTrans" st="2">
          <dgm:forEach name="pictureRepeat" axis="self">
            <dgm:layoutNode name="pictureRepeatNode" styleLbl="alignImgPlace1">
              <dgm:alg type="sp"/>
              <dgm:shape xmlns:r="http://schemas.openxmlformats.org/officeDocument/2006/relationships" type="ellipse" r:blip="" blipPhldr="1">
                <dgm:adjLst/>
              </dgm:shape>
              <dgm:presOf axis="self"/>
            </dgm:layoutNode>
          </dgm:forEach>
        </dgm:forEach>
      </dgm:forEach>
      <dgm:forEach name="Name28" axis="ch" ptType="sibTrans" hideLastTrans="0" cnt="1">
        <dgm:layoutNode name="picture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9" ref="pictureRepeat"/>
        </dgm:layoutNode>
      </dgm:forEach>
      <dgm:forEach name="Name30" axis="ch" ptType="node" cnt="1">
        <dgm:layoutNode name="text_1" styleLbl="node1">
          <dgm:varLst>
            <dgm:bulletEnabled val="1"/>
          </dgm:varLst>
          <dgm:alg type="tx">
            <dgm:param type="txAnchorVert" val="b"/>
            <dgm:param type="txAnchorVertCh" val="b"/>
            <dgm:param type="parTxRTLAlign" val="r"/>
            <dgm:param type="shpTxRTLAlignCh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primFontSz" val="65"/>
            <dgm:constr type="lMarg"/>
            <dgm:constr type="rMarg"/>
            <dgm:constr type="tMarg"/>
            <dgm:constr type="bMarg"/>
          </dgm:constrLst>
          <dgm:ruleLst>
            <dgm:rule type="primFontSz" val="5" fact="NaN" max="NaN"/>
          </dgm:ruleLst>
        </dgm:layoutNode>
      </dgm:forEach>
      <dgm:forEach name="Name31" axis="ch" ptType="sibTrans" hideLastTrans="0" st="2" cnt="1">
        <dgm:layoutNode name="picture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2" ref="pictureRepeat"/>
        </dgm:layoutNode>
      </dgm:forEach>
      <dgm:forEach name="Name33" axis="ch" ptType="node" st="2" cnt="1">
        <dgm:layoutNode name="line_2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2">
          <dgm:choose name="Name34">
            <dgm:if name="Name35" func="var" arg="dir" op="equ" val="norm">
              <dgm:alg type="lin">
                <dgm:param type="horzAlign" val="l"/>
              </dgm:alg>
            </dgm:if>
            <dgm:else name="Name36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2" refType="w"/>
            <dgm:constr type="h" for="ch" forName="text_2" refType="h"/>
          </dgm:constrLst>
          <dgm:presOf/>
          <dgm:layoutNode name="text_2" styleLbl="revTx">
            <dgm:varLst>
              <dgm:bulletEnabled val="1"/>
            </dgm:varLst>
            <dgm:choose name="Name37">
              <dgm:if name="Name38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39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0" axis="ch" ptType="sibTrans" hideLastTrans="0" st="3" cnt="1">
        <dgm:layoutNode name="picture_3">
          <dgm:alg type="sp"/>
          <dgm:shape xmlns:r="http://schemas.openxmlformats.org/officeDocument/2006/relationships" r:blip="">
            <dgm:adjLst/>
          </dgm:shape>
          <dgm:presOf/>
          <dgm:constrLst/>
          <dgm:forEach name="Name41" ref="pictureRepeat"/>
        </dgm:layoutNode>
      </dgm:forEach>
      <dgm:forEach name="Name42" axis="ch" ptType="node" st="3" cnt="1">
        <dgm:layoutNode name="line_3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3">
          <dgm:choose name="Name43">
            <dgm:if name="Name44" func="var" arg="dir" op="equ" val="norm">
              <dgm:alg type="lin">
                <dgm:param type="horzAlign" val="l"/>
              </dgm:alg>
            </dgm:if>
            <dgm:else name="Name45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3" refType="w"/>
            <dgm:constr type="h" for="ch" forName="text_3" refType="h"/>
          </dgm:constrLst>
          <dgm:presOf/>
          <dgm:layoutNode name="text_3" styleLbl="revTx">
            <dgm:varLst>
              <dgm:bulletEnabled val="1"/>
            </dgm:varLst>
            <dgm:choose name="Name46">
              <dgm:if name="Name47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48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9" axis="ch" ptType="sibTrans" hideLastTrans="0" st="4" cnt="1">
        <dgm:layoutNode name="picture_4">
          <dgm:alg type="sp"/>
          <dgm:shape xmlns:r="http://schemas.openxmlformats.org/officeDocument/2006/relationships" r:blip="">
            <dgm:adjLst/>
          </dgm:shape>
          <dgm:presOf/>
          <dgm:constrLst/>
          <dgm:forEach name="Name50" ref="pictureRepeat"/>
        </dgm:layoutNode>
      </dgm:forEach>
      <dgm:forEach name="Name51" axis="ch" ptType="node" st="4" cnt="1">
        <dgm:layoutNode name="line_4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4">
          <dgm:choose name="Name52">
            <dgm:if name="Name53" func="var" arg="dir" op="equ" val="norm">
              <dgm:alg type="lin">
                <dgm:param type="horzAlign" val="l"/>
              </dgm:alg>
            </dgm:if>
            <dgm:else name="Name54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4" refType="w"/>
            <dgm:constr type="h" for="ch" forName="text_4" refType="h"/>
          </dgm:constrLst>
          <dgm:presOf/>
          <dgm:layoutNode name="text_4" styleLbl="revTx">
            <dgm:varLst>
              <dgm:bulletEnabled val="1"/>
            </dgm:varLst>
            <dgm:choose name="Name55">
              <dgm:if name="Name56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57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58" axis="ch" ptType="sibTrans" hideLastTrans="0" st="5" cnt="1">
        <dgm:layoutNode name="picture_5">
          <dgm:alg type="sp"/>
          <dgm:shape xmlns:r="http://schemas.openxmlformats.org/officeDocument/2006/relationships" r:blip="">
            <dgm:adjLst/>
          </dgm:shape>
          <dgm:presOf/>
          <dgm:constrLst/>
          <dgm:forEach name="Name59" ref="pictureRepeat"/>
        </dgm:layoutNode>
      </dgm:forEach>
      <dgm:forEach name="Name60" axis="ch" ptType="node" st="5" cnt="1">
        <dgm:layoutNode name="line_5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5">
          <dgm:choose name="Name61">
            <dgm:if name="Name62" func="var" arg="dir" op="equ" val="norm">
              <dgm:alg type="lin">
                <dgm:param type="horzAlign" val="l"/>
              </dgm:alg>
            </dgm:if>
            <dgm:else name="Name63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5" refType="w"/>
            <dgm:constr type="h" for="ch" forName="text_5" refType="h"/>
          </dgm:constrLst>
          <dgm:presOf/>
          <dgm:layoutNode name="text_5" styleLbl="revTx">
            <dgm:varLst>
              <dgm:bulletEnabled val="1"/>
            </dgm:varLst>
            <dgm:choose name="Name64">
              <dgm:if name="Name65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66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67" axis="ch" ptType="sibTrans" hideLastTrans="0" st="6" cnt="1">
        <dgm:layoutNode name="picture_6">
          <dgm:alg type="sp"/>
          <dgm:shape xmlns:r="http://schemas.openxmlformats.org/officeDocument/2006/relationships" r:blip="">
            <dgm:adjLst/>
          </dgm:shape>
          <dgm:presOf/>
          <dgm:constrLst/>
          <dgm:forEach name="Name68" ref="pictureRepeat"/>
        </dgm:layoutNode>
      </dgm:forEach>
      <dgm:forEach name="Name69" axis="ch" ptType="node" st="6" cnt="1">
        <dgm:layoutNode name="line_6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6">
          <dgm:choose name="Name70">
            <dgm:if name="Name71" func="var" arg="dir" op="equ" val="norm">
              <dgm:alg type="lin">
                <dgm:param type="horzAlign" val="l"/>
              </dgm:alg>
            </dgm:if>
            <dgm:else name="Name72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6" refType="w"/>
            <dgm:constr type="h" for="ch" forName="text_6" refType="h"/>
          </dgm:constrLst>
          <dgm:presOf/>
          <dgm:layoutNode name="text_6" styleLbl="revTx">
            <dgm:varLst>
              <dgm:bulletEnabled val="1"/>
            </dgm:varLst>
            <dgm:choose name="Name73">
              <dgm:if name="Name74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75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76" axis="ch" ptType="sibTrans" hideLastTrans="0" st="7" cnt="1">
        <dgm:layoutNode name="picture_7">
          <dgm:alg type="sp"/>
          <dgm:shape xmlns:r="http://schemas.openxmlformats.org/officeDocument/2006/relationships" r:blip="">
            <dgm:adjLst/>
          </dgm:shape>
          <dgm:presOf/>
          <dgm:constrLst/>
          <dgm:forEach name="Name77" ref="pictureRepeat"/>
        </dgm:layoutNode>
      </dgm:forEach>
      <dgm:forEach name="Name78" axis="ch" ptType="node" st="7" cnt="1">
        <dgm:layoutNode name="line_7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7">
          <dgm:choose name="Name79">
            <dgm:if name="Name80" func="var" arg="dir" op="equ" val="norm">
              <dgm:alg type="lin">
                <dgm:param type="horzAlign" val="l"/>
              </dgm:alg>
            </dgm:if>
            <dgm:else name="Name81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7" refType="w"/>
            <dgm:constr type="h" for="ch" forName="text_7" refType="h"/>
          </dgm:constrLst>
          <dgm:presOf/>
          <dgm:layoutNode name="text_7" styleLbl="revTx">
            <dgm:varLst>
              <dgm:bulletEnabled val="1"/>
            </dgm:varLst>
            <dgm:choose name="Name82">
              <dgm:if name="Name83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84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CircularPictureCallout">
  <dgm:title val=""/>
  <dgm:desc val=""/>
  <dgm:catLst>
    <dgm:cat type="picture" pri="2000"/>
    <dgm:cat type="pictureconvert" pri="2000"/>
  </dgm:catLst>
  <dgm:sampData>
    <dgm:dataModel>
      <dgm:ptLst>
        <dgm:pt modelId="0" type="doc"/>
        <dgm:pt modelId="1"/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2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axis="ch" ptType="node" func="cnt" op="lte" val="1">
          <dgm:constrLst>
            <dgm:constr type="h" for="ch" forName="picture_1" refType="h"/>
            <dgm:constr type="w" for="ch" forName="picture_1" refType="h" refFor="ch" refForName="picture_1" op="equ"/>
            <dgm:constr type="l" for="ch" forName="picture_1"/>
            <dgm:constr type="t" for="ch" forName="picture_1"/>
            <dgm:constr type="w" for="ch" forName="text_1" refType="w" refFor="ch" refForName="picture_1" fact="0.64"/>
            <dgm:constr type="h" for="ch" forName="text_1" refType="h" refFor="ch" refForName="picture_1" fact="0.33"/>
            <dgm:constr type="l" for="ch" forName="text_1" refType="w" refFor="ch" refForName="picture_1" fact="0.18"/>
            <dgm:constr type="t" for="ch" forName="text_1" refType="h" refFor="ch" refForName="picture_1" fact="0.531"/>
          </dgm:constrLst>
        </dgm:if>
        <dgm:if name="Name4" axis="ch" ptType="node" func="cnt" op="lte" val="2">
          <dgm:choose name="Name5">
            <dgm:if name="Name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l" for="ch" forName="picture_2" refType="w" refFor="ch" refForName="picture_1" fact="1.21"/>
                <dgm:constr type="ctrY" for="ch" forName="picture_2" refType="h" refFor="ch" refForName="picture_1" fact="0.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if>
            <dgm:else name="Name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else>
          </dgm:choose>
        </dgm:if>
        <dgm:if name="Name8" axis="ch" ptType="node" func="cnt" op="lte" val="3">
          <dgm:choose name="Name9">
            <dgm:if name="Name10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l" for="ch" forName="picture_2" refType="w" refFor="ch" refForName="picture_1" fact="1.21"/>
                <dgm:constr type="ctrY" for="ch" forName="picture_2" refType="h" refFor="ch" refForName="picture_1" fact="0.18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l" for="ch" forName="picture_3" refType="w" refFor="ch" refForName="picture_1" fact="1.21"/>
                <dgm:constr type="ctrY" for="ch" forName="picture_3" refType="h" refFor="ch" refForName="picture_1" fact="0.812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if>
            <dgm:else name="Name11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18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812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else>
          </dgm:choose>
        </dgm:if>
        <dgm:if name="Name12" axis="ch" ptType="node" func="cnt" op="lte" val="4">
          <dgm:choose name="Name13">
            <dgm:if name="Name14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l" for="ch" forName="picture_2" refType="w" refFor="ch" refForName="picture_1" fact="1.354"/>
                <dgm:constr type="ctrY" for="ch" forName="picture_2" refType="h" refFor="ch" refForName="picture_1" fact="0.1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l" for="ch" forName="picture_3" refType="w" refFor="ch" refForName="picture_1" fact="1.21"/>
                <dgm:constr type="ctrY" for="ch" forName="picture_3" refType="h" refFor="ch" refForName="picture_1" fact="0.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l" for="ch" forName="picture_4" refType="w" refFor="ch" refForName="picture_1" fact="1.354"/>
                <dgm:constr type="ctrY" for="ch" forName="picture_4" refType="h" refFor="ch" refForName="picture_1" fact="0.8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if>
            <dgm:else name="Name15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r" for="ch" forName="picture_2" refType="w"/>
                <dgm:constr type="rOff" for="ch" forName="picture_2" refType="w" refFor="ch" refForName="picture_1" fact="-1.354"/>
                <dgm:constr type="ctrY" for="ch" forName="picture_2" refType="h" refFor="ch" refForName="picture_1" fact="0.1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r" for="ch" forName="picture_4" refType="w"/>
                <dgm:constr type="rOff" for="ch" forName="picture_4" refType="w" refFor="ch" refForName="picture_1" fact="-1.354"/>
                <dgm:constr type="ctrY" for="ch" forName="picture_4" refType="h" refFor="ch" refForName="picture_1" fact="0.8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else>
          </dgm:choose>
        </dgm:if>
        <dgm:if name="Name16" axis="ch" ptType="node" func="cnt" op="lte" val="5">
          <dgm:choose name="Name17">
            <dgm:if name="Name18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l" for="ch" forName="picture_2" refType="w" refFor="ch" refForName="picture_1" fact="1.375"/>
                <dgm:constr type="ctrY" for="ch" forName="picture_2" refType="h" refFor="ch" refForName="picture_1" fact="0.11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l" for="ch" forName="picture_3" refType="w" refFor="ch" refForName="picture_1" fact="1.21"/>
                <dgm:constr type="ctrY" for="ch" forName="picture_3" refType="h" refFor="ch" refForName="picture_1" fact="0.353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l" for="ch" forName="picture_4" refType="w" refFor="ch" refForName="picture_1" fact="1.21"/>
                <dgm:constr type="ctrY" for="ch" forName="picture_4" refType="h" refFor="ch" refForName="picture_1" fact="0.647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l" for="ch" forName="picture_5" refType="w" refFor="ch" refForName="picture_1" fact="1.375"/>
                <dgm:constr type="ctrY" for="ch" forName="picture_5" refType="h" refFor="ch" refForName="picture_1" fact="0.8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if>
            <dgm:else name="Name19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r" for="ch" forName="picture_2" refType="w"/>
                <dgm:constr type="rOff" for="ch" forName="picture_2" refType="w" refFor="ch" refForName="picture_1" fact="-1.375"/>
                <dgm:constr type="ctrY" for="ch" forName="picture_2" refType="h" refFor="ch" refForName="picture_1" fact="0.11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353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647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r" for="ch" forName="picture_5" refType="w"/>
                <dgm:constr type="rOff" for="ch" forName="picture_5" refType="w" refFor="ch" refForName="picture_1" fact="-1.375"/>
                <dgm:constr type="ctrY" for="ch" forName="picture_5" refType="h" refFor="ch" refForName="picture_1" fact="0.8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else>
          </dgm:choose>
        </dgm:if>
        <dgm:if name="Name20" axis="ch" ptType="node" func="cnt" op="lte" val="6">
          <dgm:choose name="Name21">
            <dgm:if name="Name22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l" for="ch" forName="picture_2" refType="w" refFor="ch" refForName="picture_1" fact="1.4238"/>
                <dgm:constr type="ctrY" for="ch" forName="picture_2" refType="h" refFor="ch" refForName="picture_1" fact="0.09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l" for="ch" forName="picture_3" refType="w" refFor="ch" refForName="picture_1" fact="1.2667"/>
                <dgm:constr type="ctrY" for="ch" forName="picture_3" refType="h" refFor="ch" refForName="picture_1" fact="0.261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l" for="ch" forName="picture_4" refType="w" refFor="ch" refForName="picture_1" fact="1.21"/>
                <dgm:constr type="ctrY" for="ch" forName="picture_4" refType="h" refFor="ch" refForName="picture_1" fact="0.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l" for="ch" forName="picture_5" refType="w" refFor="ch" refForName="picture_1" fact="1.2667"/>
                <dgm:constr type="ctrY" for="ch" forName="picture_5" refType="h" refFor="ch" refForName="picture_1" fact="0.73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l" for="ch" forName="picture_6" refType="w" refFor="ch" refForName="picture_1" fact="1.4238"/>
                <dgm:constr type="ctrY" for="ch" forName="picture_6" refType="h" refFor="ch" refForName="picture_1" fact="0.91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if>
            <dgm:else name="Name23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r" for="ch" forName="picture_2" refType="w"/>
                <dgm:constr type="rOff" for="ch" forName="picture_2" refType="w" refFor="ch" refForName="picture_1" fact="-1.4238"/>
                <dgm:constr type="ctrY" for="ch" forName="picture_2" refType="h" refFor="ch" refForName="picture_1" fact="0.09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r" for="ch" forName="picture_3" refType="w"/>
                <dgm:constr type="rOff" for="ch" forName="picture_3" refType="w" refFor="ch" refForName="picture_1" fact="-1.2667"/>
                <dgm:constr type="ctrY" for="ch" forName="picture_3" refType="h" refFor="ch" refForName="picture_1" fact="0.261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r" for="ch" forName="picture_5" refType="w"/>
                <dgm:constr type="rOff" for="ch" forName="picture_5" refType="w" refFor="ch" refForName="picture_1" fact="-1.2667"/>
                <dgm:constr type="ctrY" for="ch" forName="picture_5" refType="h" refFor="ch" refForName="picture_1" fact="0.73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r" for="ch" forName="picture_6" refType="w"/>
                <dgm:constr type="rOff" for="ch" forName="picture_6" refType="w" refFor="ch" refForName="picture_1" fact="-1.4238"/>
                <dgm:constr type="ctrY" for="ch" forName="picture_6" refType="h" refFor="ch" refForName="picture_1" fact="0.91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else>
          </dgm:choose>
        </dgm:if>
        <dgm:else name="Name24">
          <dgm:choose name="Name25">
            <dgm:if name="Name2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l" for="ch" forName="picture_2" refType="w" refFor="ch" refForName="picture_1" fact="1.4363"/>
                <dgm:constr type="ctrY" for="ch" forName="picture_2" refType="h" refFor="ch" refForName="picture_1" fact="0.0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l" for="ch" forName="picture_3" refType="w" refFor="ch" refForName="picture_1" fact="1.2898"/>
                <dgm:constr type="ctrY" for="ch" forName="picture_3" refType="h" refFor="ch" refForName="picture_1" fact="0.227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l" for="ch" forName="picture_4" refType="w" refFor="ch" refForName="picture_1" fact="1.21"/>
                <dgm:constr type="ctrY" for="ch" forName="picture_4" refType="h" refFor="ch" refForName="picture_1" fact="0.40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l" for="ch" forName="picture_5" refType="w" refFor="ch" refForName="picture_1" fact="1.21"/>
                <dgm:constr type="ctrY" for="ch" forName="picture_5" refType="h" refFor="ch" refForName="picture_1" fact="0.595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l" for="ch" forName="picture_6" refType="w" refFor="ch" refForName="picture_1" fact="1.2898"/>
                <dgm:constr type="ctrY" for="ch" forName="picture_6" refType="h" refFor="ch" refForName="picture_1" fact="0.773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l" for="ch" forName="picture_7" refType="w" refFor="ch" refForName="picture_1" fact="1.4363"/>
                <dgm:constr type="ctrY" for="ch" forName="picture_7" refType="h" refFor="ch" refForName="picture_1" fact="0.925"/>
                <dgm:constr type="l" for="ch" forName="line_7" refType="ctrX" refFor="ch" refForName="picture_1"/>
                <dgm:constr type="h" for="ch" forName="line_7"/>
                <dgm:constr type="r" for="ch" forName="line_7" refType="ctrX" refFor="ch" refForName="picture_7"/>
                <dgm:constr type="ctrY" for="ch" forName="line_7" refType="ctrY" refFor="ch" refForName="picture_7"/>
                <dgm:constr type="r" for="ch" forName="textparent_7" refType="w"/>
                <dgm:constr type="h" for="ch" forName="textparent_7" refType="h" refFor="ch" refForName="picture_7"/>
                <dgm:constr type="l" for="ch" forName="textparent_7" refType="r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if>
            <dgm:else name="Name2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r" for="ch" forName="picture_2" refType="w"/>
                <dgm:constr type="rOff" for="ch" forName="picture_2" refType="w" refFor="ch" refForName="picture_1" fact="-1.4363"/>
                <dgm:constr type="ctrY" for="ch" forName="picture_2" refType="h" refFor="ch" refForName="picture_1" fact="0.0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r" for="ch" forName="picture_3" refType="w"/>
                <dgm:constr type="rOff" for="ch" forName="picture_3" refType="w" refFor="ch" refForName="picture_1" fact="-1.2898"/>
                <dgm:constr type="ctrY" for="ch" forName="picture_3" refType="h" refFor="ch" refForName="picture_1" fact="0.227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40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r" for="ch" forName="picture_5" refType="w"/>
                <dgm:constr type="rOff" for="ch" forName="picture_5" refType="w" refFor="ch" refForName="picture_1" fact="-1.21"/>
                <dgm:constr type="ctrY" for="ch" forName="picture_5" refType="h" refFor="ch" refForName="picture_1" fact="0.595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r" for="ch" forName="picture_6" refType="w"/>
                <dgm:constr type="rOff" for="ch" forName="picture_6" refType="w" refFor="ch" refForName="picture_1" fact="-1.2898"/>
                <dgm:constr type="ctrY" for="ch" forName="picture_6" refType="h" refFor="ch" refForName="picture_1" fact="0.773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r" for="ch" forName="picture_7" refType="w"/>
                <dgm:constr type="rOff" for="ch" forName="picture_7" refType="w" refFor="ch" refForName="picture_1" fact="-1.4363"/>
                <dgm:constr type="ctrY" for="ch" forName="picture_7" refType="h" refFor="ch" refForName="picture_1" fact="0.925"/>
                <dgm:constr type="r" for="ch" forName="line_7" refType="ctrX" refFor="ch" refForName="picture_1"/>
                <dgm:constr type="h" for="ch" forName="line_7"/>
                <dgm:constr type="l" for="ch" forName="line_7" refType="ctrX" refFor="ch" refForName="picture_7"/>
                <dgm:constr type="ctrY" for="ch" forName="line_7" refType="ctrY" refFor="ch" refForName="picture_7"/>
                <dgm:constr type="l" for="ch" forName="textparent_7"/>
                <dgm:constr type="h" for="ch" forName="textparent_7" refType="h" refFor="ch" refForName="picture_7"/>
                <dgm:constr type="r" for="ch" forName="textparent_7" refType="l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else>
          </dgm:choose>
        </dgm:else>
      </dgm:choose>
      <dgm:forEach name="wrapper" axis="self" ptType="parTrans">
        <dgm:forEach name="wrapper2" axis="self" ptType="sibTrans" st="2">
          <dgm:forEach name="pictureRepeat" axis="self">
            <dgm:layoutNode name="pictureRepeatNode" styleLbl="alignImgPlace1">
              <dgm:alg type="sp"/>
              <dgm:shape xmlns:r="http://schemas.openxmlformats.org/officeDocument/2006/relationships" type="ellipse" r:blip="" blipPhldr="1">
                <dgm:adjLst/>
              </dgm:shape>
              <dgm:presOf axis="self"/>
            </dgm:layoutNode>
          </dgm:forEach>
        </dgm:forEach>
      </dgm:forEach>
      <dgm:forEach name="Name28" axis="ch" ptType="sibTrans" hideLastTrans="0" cnt="1">
        <dgm:layoutNode name="picture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9" ref="pictureRepeat"/>
        </dgm:layoutNode>
      </dgm:forEach>
      <dgm:forEach name="Name30" axis="ch" ptType="node" cnt="1">
        <dgm:layoutNode name="text_1" styleLbl="node1">
          <dgm:varLst>
            <dgm:bulletEnabled val="1"/>
          </dgm:varLst>
          <dgm:alg type="tx">
            <dgm:param type="txAnchorVert" val="b"/>
            <dgm:param type="txAnchorVertCh" val="b"/>
            <dgm:param type="parTxRTLAlign" val="r"/>
            <dgm:param type="shpTxRTLAlignCh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primFontSz" val="65"/>
            <dgm:constr type="lMarg"/>
            <dgm:constr type="rMarg"/>
            <dgm:constr type="tMarg"/>
            <dgm:constr type="bMarg"/>
          </dgm:constrLst>
          <dgm:ruleLst>
            <dgm:rule type="primFontSz" val="5" fact="NaN" max="NaN"/>
          </dgm:ruleLst>
        </dgm:layoutNode>
      </dgm:forEach>
      <dgm:forEach name="Name31" axis="ch" ptType="sibTrans" hideLastTrans="0" st="2" cnt="1">
        <dgm:layoutNode name="picture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2" ref="pictureRepeat"/>
        </dgm:layoutNode>
      </dgm:forEach>
      <dgm:forEach name="Name33" axis="ch" ptType="node" st="2" cnt="1">
        <dgm:layoutNode name="line_2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2">
          <dgm:choose name="Name34">
            <dgm:if name="Name35" func="var" arg="dir" op="equ" val="norm">
              <dgm:alg type="lin">
                <dgm:param type="horzAlign" val="l"/>
              </dgm:alg>
            </dgm:if>
            <dgm:else name="Name36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2" refType="w"/>
            <dgm:constr type="h" for="ch" forName="text_2" refType="h"/>
          </dgm:constrLst>
          <dgm:presOf/>
          <dgm:layoutNode name="text_2" styleLbl="revTx">
            <dgm:varLst>
              <dgm:bulletEnabled val="1"/>
            </dgm:varLst>
            <dgm:choose name="Name37">
              <dgm:if name="Name38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39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0" axis="ch" ptType="sibTrans" hideLastTrans="0" st="3" cnt="1">
        <dgm:layoutNode name="picture_3">
          <dgm:alg type="sp"/>
          <dgm:shape xmlns:r="http://schemas.openxmlformats.org/officeDocument/2006/relationships" r:blip="">
            <dgm:adjLst/>
          </dgm:shape>
          <dgm:presOf/>
          <dgm:constrLst/>
          <dgm:forEach name="Name41" ref="pictureRepeat"/>
        </dgm:layoutNode>
      </dgm:forEach>
      <dgm:forEach name="Name42" axis="ch" ptType="node" st="3" cnt="1">
        <dgm:layoutNode name="line_3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3">
          <dgm:choose name="Name43">
            <dgm:if name="Name44" func="var" arg="dir" op="equ" val="norm">
              <dgm:alg type="lin">
                <dgm:param type="horzAlign" val="l"/>
              </dgm:alg>
            </dgm:if>
            <dgm:else name="Name45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3" refType="w"/>
            <dgm:constr type="h" for="ch" forName="text_3" refType="h"/>
          </dgm:constrLst>
          <dgm:presOf/>
          <dgm:layoutNode name="text_3" styleLbl="revTx">
            <dgm:varLst>
              <dgm:bulletEnabled val="1"/>
            </dgm:varLst>
            <dgm:choose name="Name46">
              <dgm:if name="Name47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48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9" axis="ch" ptType="sibTrans" hideLastTrans="0" st="4" cnt="1">
        <dgm:layoutNode name="picture_4">
          <dgm:alg type="sp"/>
          <dgm:shape xmlns:r="http://schemas.openxmlformats.org/officeDocument/2006/relationships" r:blip="">
            <dgm:adjLst/>
          </dgm:shape>
          <dgm:presOf/>
          <dgm:constrLst/>
          <dgm:forEach name="Name50" ref="pictureRepeat"/>
        </dgm:layoutNode>
      </dgm:forEach>
      <dgm:forEach name="Name51" axis="ch" ptType="node" st="4" cnt="1">
        <dgm:layoutNode name="line_4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4">
          <dgm:choose name="Name52">
            <dgm:if name="Name53" func="var" arg="dir" op="equ" val="norm">
              <dgm:alg type="lin">
                <dgm:param type="horzAlign" val="l"/>
              </dgm:alg>
            </dgm:if>
            <dgm:else name="Name54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4" refType="w"/>
            <dgm:constr type="h" for="ch" forName="text_4" refType="h"/>
          </dgm:constrLst>
          <dgm:presOf/>
          <dgm:layoutNode name="text_4" styleLbl="revTx">
            <dgm:varLst>
              <dgm:bulletEnabled val="1"/>
            </dgm:varLst>
            <dgm:choose name="Name55">
              <dgm:if name="Name56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57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58" axis="ch" ptType="sibTrans" hideLastTrans="0" st="5" cnt="1">
        <dgm:layoutNode name="picture_5">
          <dgm:alg type="sp"/>
          <dgm:shape xmlns:r="http://schemas.openxmlformats.org/officeDocument/2006/relationships" r:blip="">
            <dgm:adjLst/>
          </dgm:shape>
          <dgm:presOf/>
          <dgm:constrLst/>
          <dgm:forEach name="Name59" ref="pictureRepeat"/>
        </dgm:layoutNode>
      </dgm:forEach>
      <dgm:forEach name="Name60" axis="ch" ptType="node" st="5" cnt="1">
        <dgm:layoutNode name="line_5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5">
          <dgm:choose name="Name61">
            <dgm:if name="Name62" func="var" arg="dir" op="equ" val="norm">
              <dgm:alg type="lin">
                <dgm:param type="horzAlign" val="l"/>
              </dgm:alg>
            </dgm:if>
            <dgm:else name="Name63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5" refType="w"/>
            <dgm:constr type="h" for="ch" forName="text_5" refType="h"/>
          </dgm:constrLst>
          <dgm:presOf/>
          <dgm:layoutNode name="text_5" styleLbl="revTx">
            <dgm:varLst>
              <dgm:bulletEnabled val="1"/>
            </dgm:varLst>
            <dgm:choose name="Name64">
              <dgm:if name="Name65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66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67" axis="ch" ptType="sibTrans" hideLastTrans="0" st="6" cnt="1">
        <dgm:layoutNode name="picture_6">
          <dgm:alg type="sp"/>
          <dgm:shape xmlns:r="http://schemas.openxmlformats.org/officeDocument/2006/relationships" r:blip="">
            <dgm:adjLst/>
          </dgm:shape>
          <dgm:presOf/>
          <dgm:constrLst/>
          <dgm:forEach name="Name68" ref="pictureRepeat"/>
        </dgm:layoutNode>
      </dgm:forEach>
      <dgm:forEach name="Name69" axis="ch" ptType="node" st="6" cnt="1">
        <dgm:layoutNode name="line_6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6">
          <dgm:choose name="Name70">
            <dgm:if name="Name71" func="var" arg="dir" op="equ" val="norm">
              <dgm:alg type="lin">
                <dgm:param type="horzAlign" val="l"/>
              </dgm:alg>
            </dgm:if>
            <dgm:else name="Name72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6" refType="w"/>
            <dgm:constr type="h" for="ch" forName="text_6" refType="h"/>
          </dgm:constrLst>
          <dgm:presOf/>
          <dgm:layoutNode name="text_6" styleLbl="revTx">
            <dgm:varLst>
              <dgm:bulletEnabled val="1"/>
            </dgm:varLst>
            <dgm:choose name="Name73">
              <dgm:if name="Name74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75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76" axis="ch" ptType="sibTrans" hideLastTrans="0" st="7" cnt="1">
        <dgm:layoutNode name="picture_7">
          <dgm:alg type="sp"/>
          <dgm:shape xmlns:r="http://schemas.openxmlformats.org/officeDocument/2006/relationships" r:blip="">
            <dgm:adjLst/>
          </dgm:shape>
          <dgm:presOf/>
          <dgm:constrLst/>
          <dgm:forEach name="Name77" ref="pictureRepeat"/>
        </dgm:layoutNode>
      </dgm:forEach>
      <dgm:forEach name="Name78" axis="ch" ptType="node" st="7" cnt="1">
        <dgm:layoutNode name="line_7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7">
          <dgm:choose name="Name79">
            <dgm:if name="Name80" func="var" arg="dir" op="equ" val="norm">
              <dgm:alg type="lin">
                <dgm:param type="horzAlign" val="l"/>
              </dgm:alg>
            </dgm:if>
            <dgm:else name="Name81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7" refType="w"/>
            <dgm:constr type="h" for="ch" forName="text_7" refType="h"/>
          </dgm:constrLst>
          <dgm:presOf/>
          <dgm:layoutNode name="text_7" styleLbl="revTx">
            <dgm:varLst>
              <dgm:bulletEnabled val="1"/>
            </dgm:varLst>
            <dgm:choose name="Name82">
              <dgm:if name="Name83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84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</dgm:layoutNod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CircularPictureCallout">
  <dgm:title val=""/>
  <dgm:desc val=""/>
  <dgm:catLst>
    <dgm:cat type="picture" pri="2000"/>
    <dgm:cat type="pictureconvert" pri="2000"/>
  </dgm:catLst>
  <dgm:sampData>
    <dgm:dataModel>
      <dgm:ptLst>
        <dgm:pt modelId="0" type="doc"/>
        <dgm:pt modelId="1"/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2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axis="ch" ptType="node" func="cnt" op="lte" val="1">
          <dgm:constrLst>
            <dgm:constr type="h" for="ch" forName="picture_1" refType="h"/>
            <dgm:constr type="w" for="ch" forName="picture_1" refType="h" refFor="ch" refForName="picture_1" op="equ"/>
            <dgm:constr type="l" for="ch" forName="picture_1"/>
            <dgm:constr type="t" for="ch" forName="picture_1"/>
            <dgm:constr type="w" for="ch" forName="text_1" refType="w" refFor="ch" refForName="picture_1" fact="0.64"/>
            <dgm:constr type="h" for="ch" forName="text_1" refType="h" refFor="ch" refForName="picture_1" fact="0.33"/>
            <dgm:constr type="l" for="ch" forName="text_1" refType="w" refFor="ch" refForName="picture_1" fact="0.18"/>
            <dgm:constr type="t" for="ch" forName="text_1" refType="h" refFor="ch" refForName="picture_1" fact="0.531"/>
          </dgm:constrLst>
        </dgm:if>
        <dgm:if name="Name4" axis="ch" ptType="node" func="cnt" op="lte" val="2">
          <dgm:choose name="Name5">
            <dgm:if name="Name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l" for="ch" forName="picture_2" refType="w" refFor="ch" refForName="picture_1" fact="1.21"/>
                <dgm:constr type="ctrY" for="ch" forName="picture_2" refType="h" refFor="ch" refForName="picture_1" fact="0.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if>
            <dgm:else name="Name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else>
          </dgm:choose>
        </dgm:if>
        <dgm:if name="Name8" axis="ch" ptType="node" func="cnt" op="lte" val="3">
          <dgm:choose name="Name9">
            <dgm:if name="Name10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l" for="ch" forName="picture_2" refType="w" refFor="ch" refForName="picture_1" fact="1.21"/>
                <dgm:constr type="ctrY" for="ch" forName="picture_2" refType="h" refFor="ch" refForName="picture_1" fact="0.18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l" for="ch" forName="picture_3" refType="w" refFor="ch" refForName="picture_1" fact="1.21"/>
                <dgm:constr type="ctrY" for="ch" forName="picture_3" refType="h" refFor="ch" refForName="picture_1" fact="0.812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if>
            <dgm:else name="Name11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18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812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else>
          </dgm:choose>
        </dgm:if>
        <dgm:if name="Name12" axis="ch" ptType="node" func="cnt" op="lte" val="4">
          <dgm:choose name="Name13">
            <dgm:if name="Name14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l" for="ch" forName="picture_2" refType="w" refFor="ch" refForName="picture_1" fact="1.354"/>
                <dgm:constr type="ctrY" for="ch" forName="picture_2" refType="h" refFor="ch" refForName="picture_1" fact="0.1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l" for="ch" forName="picture_3" refType="w" refFor="ch" refForName="picture_1" fact="1.21"/>
                <dgm:constr type="ctrY" for="ch" forName="picture_3" refType="h" refFor="ch" refForName="picture_1" fact="0.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l" for="ch" forName="picture_4" refType="w" refFor="ch" refForName="picture_1" fact="1.354"/>
                <dgm:constr type="ctrY" for="ch" forName="picture_4" refType="h" refFor="ch" refForName="picture_1" fact="0.8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if>
            <dgm:else name="Name15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r" for="ch" forName="picture_2" refType="w"/>
                <dgm:constr type="rOff" for="ch" forName="picture_2" refType="w" refFor="ch" refForName="picture_1" fact="-1.354"/>
                <dgm:constr type="ctrY" for="ch" forName="picture_2" refType="h" refFor="ch" refForName="picture_1" fact="0.1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r" for="ch" forName="picture_4" refType="w"/>
                <dgm:constr type="rOff" for="ch" forName="picture_4" refType="w" refFor="ch" refForName="picture_1" fact="-1.354"/>
                <dgm:constr type="ctrY" for="ch" forName="picture_4" refType="h" refFor="ch" refForName="picture_1" fact="0.8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else>
          </dgm:choose>
        </dgm:if>
        <dgm:if name="Name16" axis="ch" ptType="node" func="cnt" op="lte" val="5">
          <dgm:choose name="Name17">
            <dgm:if name="Name18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l" for="ch" forName="picture_2" refType="w" refFor="ch" refForName="picture_1" fact="1.375"/>
                <dgm:constr type="ctrY" for="ch" forName="picture_2" refType="h" refFor="ch" refForName="picture_1" fact="0.11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l" for="ch" forName="picture_3" refType="w" refFor="ch" refForName="picture_1" fact="1.21"/>
                <dgm:constr type="ctrY" for="ch" forName="picture_3" refType="h" refFor="ch" refForName="picture_1" fact="0.353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l" for="ch" forName="picture_4" refType="w" refFor="ch" refForName="picture_1" fact="1.21"/>
                <dgm:constr type="ctrY" for="ch" forName="picture_4" refType="h" refFor="ch" refForName="picture_1" fact="0.647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l" for="ch" forName="picture_5" refType="w" refFor="ch" refForName="picture_1" fact="1.375"/>
                <dgm:constr type="ctrY" for="ch" forName="picture_5" refType="h" refFor="ch" refForName="picture_1" fact="0.8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if>
            <dgm:else name="Name19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r" for="ch" forName="picture_2" refType="w"/>
                <dgm:constr type="rOff" for="ch" forName="picture_2" refType="w" refFor="ch" refForName="picture_1" fact="-1.375"/>
                <dgm:constr type="ctrY" for="ch" forName="picture_2" refType="h" refFor="ch" refForName="picture_1" fact="0.11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353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647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r" for="ch" forName="picture_5" refType="w"/>
                <dgm:constr type="rOff" for="ch" forName="picture_5" refType="w" refFor="ch" refForName="picture_1" fact="-1.375"/>
                <dgm:constr type="ctrY" for="ch" forName="picture_5" refType="h" refFor="ch" refForName="picture_1" fact="0.8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else>
          </dgm:choose>
        </dgm:if>
        <dgm:if name="Name20" axis="ch" ptType="node" func="cnt" op="lte" val="6">
          <dgm:choose name="Name21">
            <dgm:if name="Name22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l" for="ch" forName="picture_2" refType="w" refFor="ch" refForName="picture_1" fact="1.4238"/>
                <dgm:constr type="ctrY" for="ch" forName="picture_2" refType="h" refFor="ch" refForName="picture_1" fact="0.09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l" for="ch" forName="picture_3" refType="w" refFor="ch" refForName="picture_1" fact="1.2667"/>
                <dgm:constr type="ctrY" for="ch" forName="picture_3" refType="h" refFor="ch" refForName="picture_1" fact="0.261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l" for="ch" forName="picture_4" refType="w" refFor="ch" refForName="picture_1" fact="1.21"/>
                <dgm:constr type="ctrY" for="ch" forName="picture_4" refType="h" refFor="ch" refForName="picture_1" fact="0.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l" for="ch" forName="picture_5" refType="w" refFor="ch" refForName="picture_1" fact="1.2667"/>
                <dgm:constr type="ctrY" for="ch" forName="picture_5" refType="h" refFor="ch" refForName="picture_1" fact="0.73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l" for="ch" forName="picture_6" refType="w" refFor="ch" refForName="picture_1" fact="1.4238"/>
                <dgm:constr type="ctrY" for="ch" forName="picture_6" refType="h" refFor="ch" refForName="picture_1" fact="0.91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if>
            <dgm:else name="Name23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r" for="ch" forName="picture_2" refType="w"/>
                <dgm:constr type="rOff" for="ch" forName="picture_2" refType="w" refFor="ch" refForName="picture_1" fact="-1.4238"/>
                <dgm:constr type="ctrY" for="ch" forName="picture_2" refType="h" refFor="ch" refForName="picture_1" fact="0.09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r" for="ch" forName="picture_3" refType="w"/>
                <dgm:constr type="rOff" for="ch" forName="picture_3" refType="w" refFor="ch" refForName="picture_1" fact="-1.2667"/>
                <dgm:constr type="ctrY" for="ch" forName="picture_3" refType="h" refFor="ch" refForName="picture_1" fact="0.261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r" for="ch" forName="picture_5" refType="w"/>
                <dgm:constr type="rOff" for="ch" forName="picture_5" refType="w" refFor="ch" refForName="picture_1" fact="-1.2667"/>
                <dgm:constr type="ctrY" for="ch" forName="picture_5" refType="h" refFor="ch" refForName="picture_1" fact="0.73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r" for="ch" forName="picture_6" refType="w"/>
                <dgm:constr type="rOff" for="ch" forName="picture_6" refType="w" refFor="ch" refForName="picture_1" fact="-1.4238"/>
                <dgm:constr type="ctrY" for="ch" forName="picture_6" refType="h" refFor="ch" refForName="picture_1" fact="0.91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else>
          </dgm:choose>
        </dgm:if>
        <dgm:else name="Name24">
          <dgm:choose name="Name25">
            <dgm:if name="Name2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l" for="ch" forName="picture_2" refType="w" refFor="ch" refForName="picture_1" fact="1.4363"/>
                <dgm:constr type="ctrY" for="ch" forName="picture_2" refType="h" refFor="ch" refForName="picture_1" fact="0.0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l" for="ch" forName="picture_3" refType="w" refFor="ch" refForName="picture_1" fact="1.2898"/>
                <dgm:constr type="ctrY" for="ch" forName="picture_3" refType="h" refFor="ch" refForName="picture_1" fact="0.227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l" for="ch" forName="picture_4" refType="w" refFor="ch" refForName="picture_1" fact="1.21"/>
                <dgm:constr type="ctrY" for="ch" forName="picture_4" refType="h" refFor="ch" refForName="picture_1" fact="0.40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l" for="ch" forName="picture_5" refType="w" refFor="ch" refForName="picture_1" fact="1.21"/>
                <dgm:constr type="ctrY" for="ch" forName="picture_5" refType="h" refFor="ch" refForName="picture_1" fact="0.595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l" for="ch" forName="picture_6" refType="w" refFor="ch" refForName="picture_1" fact="1.2898"/>
                <dgm:constr type="ctrY" for="ch" forName="picture_6" refType="h" refFor="ch" refForName="picture_1" fact="0.773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l" for="ch" forName="picture_7" refType="w" refFor="ch" refForName="picture_1" fact="1.4363"/>
                <dgm:constr type="ctrY" for="ch" forName="picture_7" refType="h" refFor="ch" refForName="picture_1" fact="0.925"/>
                <dgm:constr type="l" for="ch" forName="line_7" refType="ctrX" refFor="ch" refForName="picture_1"/>
                <dgm:constr type="h" for="ch" forName="line_7"/>
                <dgm:constr type="r" for="ch" forName="line_7" refType="ctrX" refFor="ch" refForName="picture_7"/>
                <dgm:constr type="ctrY" for="ch" forName="line_7" refType="ctrY" refFor="ch" refForName="picture_7"/>
                <dgm:constr type="r" for="ch" forName="textparent_7" refType="w"/>
                <dgm:constr type="h" for="ch" forName="textparent_7" refType="h" refFor="ch" refForName="picture_7"/>
                <dgm:constr type="l" for="ch" forName="textparent_7" refType="r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if>
            <dgm:else name="Name2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r" for="ch" forName="picture_2" refType="w"/>
                <dgm:constr type="rOff" for="ch" forName="picture_2" refType="w" refFor="ch" refForName="picture_1" fact="-1.4363"/>
                <dgm:constr type="ctrY" for="ch" forName="picture_2" refType="h" refFor="ch" refForName="picture_1" fact="0.0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r" for="ch" forName="picture_3" refType="w"/>
                <dgm:constr type="rOff" for="ch" forName="picture_3" refType="w" refFor="ch" refForName="picture_1" fact="-1.2898"/>
                <dgm:constr type="ctrY" for="ch" forName="picture_3" refType="h" refFor="ch" refForName="picture_1" fact="0.227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40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r" for="ch" forName="picture_5" refType="w"/>
                <dgm:constr type="rOff" for="ch" forName="picture_5" refType="w" refFor="ch" refForName="picture_1" fact="-1.21"/>
                <dgm:constr type="ctrY" for="ch" forName="picture_5" refType="h" refFor="ch" refForName="picture_1" fact="0.595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r" for="ch" forName="picture_6" refType="w"/>
                <dgm:constr type="rOff" for="ch" forName="picture_6" refType="w" refFor="ch" refForName="picture_1" fact="-1.2898"/>
                <dgm:constr type="ctrY" for="ch" forName="picture_6" refType="h" refFor="ch" refForName="picture_1" fact="0.773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r" for="ch" forName="picture_7" refType="w"/>
                <dgm:constr type="rOff" for="ch" forName="picture_7" refType="w" refFor="ch" refForName="picture_1" fact="-1.4363"/>
                <dgm:constr type="ctrY" for="ch" forName="picture_7" refType="h" refFor="ch" refForName="picture_1" fact="0.925"/>
                <dgm:constr type="r" for="ch" forName="line_7" refType="ctrX" refFor="ch" refForName="picture_1"/>
                <dgm:constr type="h" for="ch" forName="line_7"/>
                <dgm:constr type="l" for="ch" forName="line_7" refType="ctrX" refFor="ch" refForName="picture_7"/>
                <dgm:constr type="ctrY" for="ch" forName="line_7" refType="ctrY" refFor="ch" refForName="picture_7"/>
                <dgm:constr type="l" for="ch" forName="textparent_7"/>
                <dgm:constr type="h" for="ch" forName="textparent_7" refType="h" refFor="ch" refForName="picture_7"/>
                <dgm:constr type="r" for="ch" forName="textparent_7" refType="l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else>
          </dgm:choose>
        </dgm:else>
      </dgm:choose>
      <dgm:forEach name="wrapper" axis="self" ptType="parTrans">
        <dgm:forEach name="wrapper2" axis="self" ptType="sibTrans" st="2">
          <dgm:forEach name="pictureRepeat" axis="self">
            <dgm:layoutNode name="pictureRepeatNode" styleLbl="alignImgPlace1">
              <dgm:alg type="sp"/>
              <dgm:shape xmlns:r="http://schemas.openxmlformats.org/officeDocument/2006/relationships" type="ellipse" r:blip="" blipPhldr="1">
                <dgm:adjLst/>
              </dgm:shape>
              <dgm:presOf axis="self"/>
            </dgm:layoutNode>
          </dgm:forEach>
        </dgm:forEach>
      </dgm:forEach>
      <dgm:forEach name="Name28" axis="ch" ptType="sibTrans" hideLastTrans="0" cnt="1">
        <dgm:layoutNode name="picture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9" ref="pictureRepeat"/>
        </dgm:layoutNode>
      </dgm:forEach>
      <dgm:forEach name="Name30" axis="ch" ptType="node" cnt="1">
        <dgm:layoutNode name="text_1" styleLbl="node1">
          <dgm:varLst>
            <dgm:bulletEnabled val="1"/>
          </dgm:varLst>
          <dgm:alg type="tx">
            <dgm:param type="txAnchorVert" val="b"/>
            <dgm:param type="txAnchorVertCh" val="b"/>
            <dgm:param type="parTxRTLAlign" val="r"/>
            <dgm:param type="shpTxRTLAlignCh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primFontSz" val="65"/>
            <dgm:constr type="lMarg"/>
            <dgm:constr type="rMarg"/>
            <dgm:constr type="tMarg"/>
            <dgm:constr type="bMarg"/>
          </dgm:constrLst>
          <dgm:ruleLst>
            <dgm:rule type="primFontSz" val="5" fact="NaN" max="NaN"/>
          </dgm:ruleLst>
        </dgm:layoutNode>
      </dgm:forEach>
      <dgm:forEach name="Name31" axis="ch" ptType="sibTrans" hideLastTrans="0" st="2" cnt="1">
        <dgm:layoutNode name="picture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2" ref="pictureRepeat"/>
        </dgm:layoutNode>
      </dgm:forEach>
      <dgm:forEach name="Name33" axis="ch" ptType="node" st="2" cnt="1">
        <dgm:layoutNode name="line_2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2">
          <dgm:choose name="Name34">
            <dgm:if name="Name35" func="var" arg="dir" op="equ" val="norm">
              <dgm:alg type="lin">
                <dgm:param type="horzAlign" val="l"/>
              </dgm:alg>
            </dgm:if>
            <dgm:else name="Name36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2" refType="w"/>
            <dgm:constr type="h" for="ch" forName="text_2" refType="h"/>
          </dgm:constrLst>
          <dgm:presOf/>
          <dgm:layoutNode name="text_2" styleLbl="revTx">
            <dgm:varLst>
              <dgm:bulletEnabled val="1"/>
            </dgm:varLst>
            <dgm:choose name="Name37">
              <dgm:if name="Name38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39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0" axis="ch" ptType="sibTrans" hideLastTrans="0" st="3" cnt="1">
        <dgm:layoutNode name="picture_3">
          <dgm:alg type="sp"/>
          <dgm:shape xmlns:r="http://schemas.openxmlformats.org/officeDocument/2006/relationships" r:blip="">
            <dgm:adjLst/>
          </dgm:shape>
          <dgm:presOf/>
          <dgm:constrLst/>
          <dgm:forEach name="Name41" ref="pictureRepeat"/>
        </dgm:layoutNode>
      </dgm:forEach>
      <dgm:forEach name="Name42" axis="ch" ptType="node" st="3" cnt="1">
        <dgm:layoutNode name="line_3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3">
          <dgm:choose name="Name43">
            <dgm:if name="Name44" func="var" arg="dir" op="equ" val="norm">
              <dgm:alg type="lin">
                <dgm:param type="horzAlign" val="l"/>
              </dgm:alg>
            </dgm:if>
            <dgm:else name="Name45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3" refType="w"/>
            <dgm:constr type="h" for="ch" forName="text_3" refType="h"/>
          </dgm:constrLst>
          <dgm:presOf/>
          <dgm:layoutNode name="text_3" styleLbl="revTx">
            <dgm:varLst>
              <dgm:bulletEnabled val="1"/>
            </dgm:varLst>
            <dgm:choose name="Name46">
              <dgm:if name="Name47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48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9" axis="ch" ptType="sibTrans" hideLastTrans="0" st="4" cnt="1">
        <dgm:layoutNode name="picture_4">
          <dgm:alg type="sp"/>
          <dgm:shape xmlns:r="http://schemas.openxmlformats.org/officeDocument/2006/relationships" r:blip="">
            <dgm:adjLst/>
          </dgm:shape>
          <dgm:presOf/>
          <dgm:constrLst/>
          <dgm:forEach name="Name50" ref="pictureRepeat"/>
        </dgm:layoutNode>
      </dgm:forEach>
      <dgm:forEach name="Name51" axis="ch" ptType="node" st="4" cnt="1">
        <dgm:layoutNode name="line_4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4">
          <dgm:choose name="Name52">
            <dgm:if name="Name53" func="var" arg="dir" op="equ" val="norm">
              <dgm:alg type="lin">
                <dgm:param type="horzAlign" val="l"/>
              </dgm:alg>
            </dgm:if>
            <dgm:else name="Name54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4" refType="w"/>
            <dgm:constr type="h" for="ch" forName="text_4" refType="h"/>
          </dgm:constrLst>
          <dgm:presOf/>
          <dgm:layoutNode name="text_4" styleLbl="revTx">
            <dgm:varLst>
              <dgm:bulletEnabled val="1"/>
            </dgm:varLst>
            <dgm:choose name="Name55">
              <dgm:if name="Name56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57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58" axis="ch" ptType="sibTrans" hideLastTrans="0" st="5" cnt="1">
        <dgm:layoutNode name="picture_5">
          <dgm:alg type="sp"/>
          <dgm:shape xmlns:r="http://schemas.openxmlformats.org/officeDocument/2006/relationships" r:blip="">
            <dgm:adjLst/>
          </dgm:shape>
          <dgm:presOf/>
          <dgm:constrLst/>
          <dgm:forEach name="Name59" ref="pictureRepeat"/>
        </dgm:layoutNode>
      </dgm:forEach>
      <dgm:forEach name="Name60" axis="ch" ptType="node" st="5" cnt="1">
        <dgm:layoutNode name="line_5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5">
          <dgm:choose name="Name61">
            <dgm:if name="Name62" func="var" arg="dir" op="equ" val="norm">
              <dgm:alg type="lin">
                <dgm:param type="horzAlign" val="l"/>
              </dgm:alg>
            </dgm:if>
            <dgm:else name="Name63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5" refType="w"/>
            <dgm:constr type="h" for="ch" forName="text_5" refType="h"/>
          </dgm:constrLst>
          <dgm:presOf/>
          <dgm:layoutNode name="text_5" styleLbl="revTx">
            <dgm:varLst>
              <dgm:bulletEnabled val="1"/>
            </dgm:varLst>
            <dgm:choose name="Name64">
              <dgm:if name="Name65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66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67" axis="ch" ptType="sibTrans" hideLastTrans="0" st="6" cnt="1">
        <dgm:layoutNode name="picture_6">
          <dgm:alg type="sp"/>
          <dgm:shape xmlns:r="http://schemas.openxmlformats.org/officeDocument/2006/relationships" r:blip="">
            <dgm:adjLst/>
          </dgm:shape>
          <dgm:presOf/>
          <dgm:constrLst/>
          <dgm:forEach name="Name68" ref="pictureRepeat"/>
        </dgm:layoutNode>
      </dgm:forEach>
      <dgm:forEach name="Name69" axis="ch" ptType="node" st="6" cnt="1">
        <dgm:layoutNode name="line_6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6">
          <dgm:choose name="Name70">
            <dgm:if name="Name71" func="var" arg="dir" op="equ" val="norm">
              <dgm:alg type="lin">
                <dgm:param type="horzAlign" val="l"/>
              </dgm:alg>
            </dgm:if>
            <dgm:else name="Name72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6" refType="w"/>
            <dgm:constr type="h" for="ch" forName="text_6" refType="h"/>
          </dgm:constrLst>
          <dgm:presOf/>
          <dgm:layoutNode name="text_6" styleLbl="revTx">
            <dgm:varLst>
              <dgm:bulletEnabled val="1"/>
            </dgm:varLst>
            <dgm:choose name="Name73">
              <dgm:if name="Name74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75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76" axis="ch" ptType="sibTrans" hideLastTrans="0" st="7" cnt="1">
        <dgm:layoutNode name="picture_7">
          <dgm:alg type="sp"/>
          <dgm:shape xmlns:r="http://schemas.openxmlformats.org/officeDocument/2006/relationships" r:blip="">
            <dgm:adjLst/>
          </dgm:shape>
          <dgm:presOf/>
          <dgm:constrLst/>
          <dgm:forEach name="Name77" ref="pictureRepeat"/>
        </dgm:layoutNode>
      </dgm:forEach>
      <dgm:forEach name="Name78" axis="ch" ptType="node" st="7" cnt="1">
        <dgm:layoutNode name="line_7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7">
          <dgm:choose name="Name79">
            <dgm:if name="Name80" func="var" arg="dir" op="equ" val="norm">
              <dgm:alg type="lin">
                <dgm:param type="horzAlign" val="l"/>
              </dgm:alg>
            </dgm:if>
            <dgm:else name="Name81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7" refType="w"/>
            <dgm:constr type="h" for="ch" forName="text_7" refType="h"/>
          </dgm:constrLst>
          <dgm:presOf/>
          <dgm:layoutNode name="text_7" styleLbl="revTx">
            <dgm:varLst>
              <dgm:bulletEnabled val="1"/>
            </dgm:varLst>
            <dgm:choose name="Name82">
              <dgm:if name="Name83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84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</dgm:layoutNod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8/layout/CircularPictureCallout">
  <dgm:title val=""/>
  <dgm:desc val=""/>
  <dgm:catLst>
    <dgm:cat type="picture" pri="2000"/>
    <dgm:cat type="pictureconvert" pri="2000"/>
  </dgm:catLst>
  <dgm:sampData>
    <dgm:dataModel>
      <dgm:ptLst>
        <dgm:pt modelId="0" type="doc"/>
        <dgm:pt modelId="1"/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2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axis="ch" ptType="node" func="cnt" op="lte" val="1">
          <dgm:constrLst>
            <dgm:constr type="h" for="ch" forName="picture_1" refType="h"/>
            <dgm:constr type="w" for="ch" forName="picture_1" refType="h" refFor="ch" refForName="picture_1" op="equ"/>
            <dgm:constr type="l" for="ch" forName="picture_1"/>
            <dgm:constr type="t" for="ch" forName="picture_1"/>
            <dgm:constr type="w" for="ch" forName="text_1" refType="w" refFor="ch" refForName="picture_1" fact="0.64"/>
            <dgm:constr type="h" for="ch" forName="text_1" refType="h" refFor="ch" refForName="picture_1" fact="0.33"/>
            <dgm:constr type="l" for="ch" forName="text_1" refType="w" refFor="ch" refForName="picture_1" fact="0.18"/>
            <dgm:constr type="t" for="ch" forName="text_1" refType="h" refFor="ch" refForName="picture_1" fact="0.531"/>
          </dgm:constrLst>
        </dgm:if>
        <dgm:if name="Name4" axis="ch" ptType="node" func="cnt" op="lte" val="2">
          <dgm:choose name="Name5">
            <dgm:if name="Name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l" for="ch" forName="picture_2" refType="w" refFor="ch" refForName="picture_1" fact="1.21"/>
                <dgm:constr type="ctrY" for="ch" forName="picture_2" refType="h" refFor="ch" refForName="picture_1" fact="0.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if>
            <dgm:else name="Name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else>
          </dgm:choose>
        </dgm:if>
        <dgm:if name="Name8" axis="ch" ptType="node" func="cnt" op="lte" val="3">
          <dgm:choose name="Name9">
            <dgm:if name="Name10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l" for="ch" forName="picture_2" refType="w" refFor="ch" refForName="picture_1" fact="1.21"/>
                <dgm:constr type="ctrY" for="ch" forName="picture_2" refType="h" refFor="ch" refForName="picture_1" fact="0.18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l" for="ch" forName="picture_3" refType="w" refFor="ch" refForName="picture_1" fact="1.21"/>
                <dgm:constr type="ctrY" for="ch" forName="picture_3" refType="h" refFor="ch" refForName="picture_1" fact="0.812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if>
            <dgm:else name="Name11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18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812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else>
          </dgm:choose>
        </dgm:if>
        <dgm:if name="Name12" axis="ch" ptType="node" func="cnt" op="lte" val="4">
          <dgm:choose name="Name13">
            <dgm:if name="Name14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l" for="ch" forName="picture_2" refType="w" refFor="ch" refForName="picture_1" fact="1.354"/>
                <dgm:constr type="ctrY" for="ch" forName="picture_2" refType="h" refFor="ch" refForName="picture_1" fact="0.1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l" for="ch" forName="picture_3" refType="w" refFor="ch" refForName="picture_1" fact="1.21"/>
                <dgm:constr type="ctrY" for="ch" forName="picture_3" refType="h" refFor="ch" refForName="picture_1" fact="0.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l" for="ch" forName="picture_4" refType="w" refFor="ch" refForName="picture_1" fact="1.354"/>
                <dgm:constr type="ctrY" for="ch" forName="picture_4" refType="h" refFor="ch" refForName="picture_1" fact="0.8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if>
            <dgm:else name="Name15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r" for="ch" forName="picture_2" refType="w"/>
                <dgm:constr type="rOff" for="ch" forName="picture_2" refType="w" refFor="ch" refForName="picture_1" fact="-1.354"/>
                <dgm:constr type="ctrY" for="ch" forName="picture_2" refType="h" refFor="ch" refForName="picture_1" fact="0.1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r" for="ch" forName="picture_4" refType="w"/>
                <dgm:constr type="rOff" for="ch" forName="picture_4" refType="w" refFor="ch" refForName="picture_1" fact="-1.354"/>
                <dgm:constr type="ctrY" for="ch" forName="picture_4" refType="h" refFor="ch" refForName="picture_1" fact="0.8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else>
          </dgm:choose>
        </dgm:if>
        <dgm:if name="Name16" axis="ch" ptType="node" func="cnt" op="lte" val="5">
          <dgm:choose name="Name17">
            <dgm:if name="Name18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l" for="ch" forName="picture_2" refType="w" refFor="ch" refForName="picture_1" fact="1.375"/>
                <dgm:constr type="ctrY" for="ch" forName="picture_2" refType="h" refFor="ch" refForName="picture_1" fact="0.11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l" for="ch" forName="picture_3" refType="w" refFor="ch" refForName="picture_1" fact="1.21"/>
                <dgm:constr type="ctrY" for="ch" forName="picture_3" refType="h" refFor="ch" refForName="picture_1" fact="0.353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l" for="ch" forName="picture_4" refType="w" refFor="ch" refForName="picture_1" fact="1.21"/>
                <dgm:constr type="ctrY" for="ch" forName="picture_4" refType="h" refFor="ch" refForName="picture_1" fact="0.647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l" for="ch" forName="picture_5" refType="w" refFor="ch" refForName="picture_1" fact="1.375"/>
                <dgm:constr type="ctrY" for="ch" forName="picture_5" refType="h" refFor="ch" refForName="picture_1" fact="0.8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if>
            <dgm:else name="Name19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r" for="ch" forName="picture_2" refType="w"/>
                <dgm:constr type="rOff" for="ch" forName="picture_2" refType="w" refFor="ch" refForName="picture_1" fact="-1.375"/>
                <dgm:constr type="ctrY" for="ch" forName="picture_2" refType="h" refFor="ch" refForName="picture_1" fact="0.11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353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647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r" for="ch" forName="picture_5" refType="w"/>
                <dgm:constr type="rOff" for="ch" forName="picture_5" refType="w" refFor="ch" refForName="picture_1" fact="-1.375"/>
                <dgm:constr type="ctrY" for="ch" forName="picture_5" refType="h" refFor="ch" refForName="picture_1" fact="0.8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else>
          </dgm:choose>
        </dgm:if>
        <dgm:if name="Name20" axis="ch" ptType="node" func="cnt" op="lte" val="6">
          <dgm:choose name="Name21">
            <dgm:if name="Name22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l" for="ch" forName="picture_2" refType="w" refFor="ch" refForName="picture_1" fact="1.4238"/>
                <dgm:constr type="ctrY" for="ch" forName="picture_2" refType="h" refFor="ch" refForName="picture_1" fact="0.09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l" for="ch" forName="picture_3" refType="w" refFor="ch" refForName="picture_1" fact="1.2667"/>
                <dgm:constr type="ctrY" for="ch" forName="picture_3" refType="h" refFor="ch" refForName="picture_1" fact="0.261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l" for="ch" forName="picture_4" refType="w" refFor="ch" refForName="picture_1" fact="1.21"/>
                <dgm:constr type="ctrY" for="ch" forName="picture_4" refType="h" refFor="ch" refForName="picture_1" fact="0.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l" for="ch" forName="picture_5" refType="w" refFor="ch" refForName="picture_1" fact="1.2667"/>
                <dgm:constr type="ctrY" for="ch" forName="picture_5" refType="h" refFor="ch" refForName="picture_1" fact="0.73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l" for="ch" forName="picture_6" refType="w" refFor="ch" refForName="picture_1" fact="1.4238"/>
                <dgm:constr type="ctrY" for="ch" forName="picture_6" refType="h" refFor="ch" refForName="picture_1" fact="0.91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if>
            <dgm:else name="Name23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r" for="ch" forName="picture_2" refType="w"/>
                <dgm:constr type="rOff" for="ch" forName="picture_2" refType="w" refFor="ch" refForName="picture_1" fact="-1.4238"/>
                <dgm:constr type="ctrY" for="ch" forName="picture_2" refType="h" refFor="ch" refForName="picture_1" fact="0.09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r" for="ch" forName="picture_3" refType="w"/>
                <dgm:constr type="rOff" for="ch" forName="picture_3" refType="w" refFor="ch" refForName="picture_1" fact="-1.2667"/>
                <dgm:constr type="ctrY" for="ch" forName="picture_3" refType="h" refFor="ch" refForName="picture_1" fact="0.261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r" for="ch" forName="picture_5" refType="w"/>
                <dgm:constr type="rOff" for="ch" forName="picture_5" refType="w" refFor="ch" refForName="picture_1" fact="-1.2667"/>
                <dgm:constr type="ctrY" for="ch" forName="picture_5" refType="h" refFor="ch" refForName="picture_1" fact="0.73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r" for="ch" forName="picture_6" refType="w"/>
                <dgm:constr type="rOff" for="ch" forName="picture_6" refType="w" refFor="ch" refForName="picture_1" fact="-1.4238"/>
                <dgm:constr type="ctrY" for="ch" forName="picture_6" refType="h" refFor="ch" refForName="picture_1" fact="0.91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else>
          </dgm:choose>
        </dgm:if>
        <dgm:else name="Name24">
          <dgm:choose name="Name25">
            <dgm:if name="Name2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l" for="ch" forName="picture_2" refType="w" refFor="ch" refForName="picture_1" fact="1.4363"/>
                <dgm:constr type="ctrY" for="ch" forName="picture_2" refType="h" refFor="ch" refForName="picture_1" fact="0.0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l" for="ch" forName="picture_3" refType="w" refFor="ch" refForName="picture_1" fact="1.2898"/>
                <dgm:constr type="ctrY" for="ch" forName="picture_3" refType="h" refFor="ch" refForName="picture_1" fact="0.227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l" for="ch" forName="picture_4" refType="w" refFor="ch" refForName="picture_1" fact="1.21"/>
                <dgm:constr type="ctrY" for="ch" forName="picture_4" refType="h" refFor="ch" refForName="picture_1" fact="0.40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l" for="ch" forName="picture_5" refType="w" refFor="ch" refForName="picture_1" fact="1.21"/>
                <dgm:constr type="ctrY" for="ch" forName="picture_5" refType="h" refFor="ch" refForName="picture_1" fact="0.595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l" for="ch" forName="picture_6" refType="w" refFor="ch" refForName="picture_1" fact="1.2898"/>
                <dgm:constr type="ctrY" for="ch" forName="picture_6" refType="h" refFor="ch" refForName="picture_1" fact="0.773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l" for="ch" forName="picture_7" refType="w" refFor="ch" refForName="picture_1" fact="1.4363"/>
                <dgm:constr type="ctrY" for="ch" forName="picture_7" refType="h" refFor="ch" refForName="picture_1" fact="0.925"/>
                <dgm:constr type="l" for="ch" forName="line_7" refType="ctrX" refFor="ch" refForName="picture_1"/>
                <dgm:constr type="h" for="ch" forName="line_7"/>
                <dgm:constr type="r" for="ch" forName="line_7" refType="ctrX" refFor="ch" refForName="picture_7"/>
                <dgm:constr type="ctrY" for="ch" forName="line_7" refType="ctrY" refFor="ch" refForName="picture_7"/>
                <dgm:constr type="r" for="ch" forName="textparent_7" refType="w"/>
                <dgm:constr type="h" for="ch" forName="textparent_7" refType="h" refFor="ch" refForName="picture_7"/>
                <dgm:constr type="l" for="ch" forName="textparent_7" refType="r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if>
            <dgm:else name="Name2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r" for="ch" forName="picture_2" refType="w"/>
                <dgm:constr type="rOff" for="ch" forName="picture_2" refType="w" refFor="ch" refForName="picture_1" fact="-1.4363"/>
                <dgm:constr type="ctrY" for="ch" forName="picture_2" refType="h" refFor="ch" refForName="picture_1" fact="0.0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r" for="ch" forName="picture_3" refType="w"/>
                <dgm:constr type="rOff" for="ch" forName="picture_3" refType="w" refFor="ch" refForName="picture_1" fact="-1.2898"/>
                <dgm:constr type="ctrY" for="ch" forName="picture_3" refType="h" refFor="ch" refForName="picture_1" fact="0.227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40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r" for="ch" forName="picture_5" refType="w"/>
                <dgm:constr type="rOff" for="ch" forName="picture_5" refType="w" refFor="ch" refForName="picture_1" fact="-1.21"/>
                <dgm:constr type="ctrY" for="ch" forName="picture_5" refType="h" refFor="ch" refForName="picture_1" fact="0.595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r" for="ch" forName="picture_6" refType="w"/>
                <dgm:constr type="rOff" for="ch" forName="picture_6" refType="w" refFor="ch" refForName="picture_1" fact="-1.2898"/>
                <dgm:constr type="ctrY" for="ch" forName="picture_6" refType="h" refFor="ch" refForName="picture_1" fact="0.773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r" for="ch" forName="picture_7" refType="w"/>
                <dgm:constr type="rOff" for="ch" forName="picture_7" refType="w" refFor="ch" refForName="picture_1" fact="-1.4363"/>
                <dgm:constr type="ctrY" for="ch" forName="picture_7" refType="h" refFor="ch" refForName="picture_1" fact="0.925"/>
                <dgm:constr type="r" for="ch" forName="line_7" refType="ctrX" refFor="ch" refForName="picture_1"/>
                <dgm:constr type="h" for="ch" forName="line_7"/>
                <dgm:constr type="l" for="ch" forName="line_7" refType="ctrX" refFor="ch" refForName="picture_7"/>
                <dgm:constr type="ctrY" for="ch" forName="line_7" refType="ctrY" refFor="ch" refForName="picture_7"/>
                <dgm:constr type="l" for="ch" forName="textparent_7"/>
                <dgm:constr type="h" for="ch" forName="textparent_7" refType="h" refFor="ch" refForName="picture_7"/>
                <dgm:constr type="r" for="ch" forName="textparent_7" refType="l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else>
          </dgm:choose>
        </dgm:else>
      </dgm:choose>
      <dgm:forEach name="wrapper" axis="self" ptType="parTrans">
        <dgm:forEach name="wrapper2" axis="self" ptType="sibTrans" st="2">
          <dgm:forEach name="pictureRepeat" axis="self">
            <dgm:layoutNode name="pictureRepeatNode" styleLbl="alignImgPlace1">
              <dgm:alg type="sp"/>
              <dgm:shape xmlns:r="http://schemas.openxmlformats.org/officeDocument/2006/relationships" type="ellipse" r:blip="" blipPhldr="1">
                <dgm:adjLst/>
              </dgm:shape>
              <dgm:presOf axis="self"/>
            </dgm:layoutNode>
          </dgm:forEach>
        </dgm:forEach>
      </dgm:forEach>
      <dgm:forEach name="Name28" axis="ch" ptType="sibTrans" hideLastTrans="0" cnt="1">
        <dgm:layoutNode name="picture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9" ref="pictureRepeat"/>
        </dgm:layoutNode>
      </dgm:forEach>
      <dgm:forEach name="Name30" axis="ch" ptType="node" cnt="1">
        <dgm:layoutNode name="text_1" styleLbl="node1">
          <dgm:varLst>
            <dgm:bulletEnabled val="1"/>
          </dgm:varLst>
          <dgm:alg type="tx">
            <dgm:param type="txAnchorVert" val="b"/>
            <dgm:param type="txAnchorVertCh" val="b"/>
            <dgm:param type="parTxRTLAlign" val="r"/>
            <dgm:param type="shpTxRTLAlignCh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primFontSz" val="65"/>
            <dgm:constr type="lMarg"/>
            <dgm:constr type="rMarg"/>
            <dgm:constr type="tMarg"/>
            <dgm:constr type="bMarg"/>
          </dgm:constrLst>
          <dgm:ruleLst>
            <dgm:rule type="primFontSz" val="5" fact="NaN" max="NaN"/>
          </dgm:ruleLst>
        </dgm:layoutNode>
      </dgm:forEach>
      <dgm:forEach name="Name31" axis="ch" ptType="sibTrans" hideLastTrans="0" st="2" cnt="1">
        <dgm:layoutNode name="picture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2" ref="pictureRepeat"/>
        </dgm:layoutNode>
      </dgm:forEach>
      <dgm:forEach name="Name33" axis="ch" ptType="node" st="2" cnt="1">
        <dgm:layoutNode name="line_2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2">
          <dgm:choose name="Name34">
            <dgm:if name="Name35" func="var" arg="dir" op="equ" val="norm">
              <dgm:alg type="lin">
                <dgm:param type="horzAlign" val="l"/>
              </dgm:alg>
            </dgm:if>
            <dgm:else name="Name36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2" refType="w"/>
            <dgm:constr type="h" for="ch" forName="text_2" refType="h"/>
          </dgm:constrLst>
          <dgm:presOf/>
          <dgm:layoutNode name="text_2" styleLbl="revTx">
            <dgm:varLst>
              <dgm:bulletEnabled val="1"/>
            </dgm:varLst>
            <dgm:choose name="Name37">
              <dgm:if name="Name38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39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0" axis="ch" ptType="sibTrans" hideLastTrans="0" st="3" cnt="1">
        <dgm:layoutNode name="picture_3">
          <dgm:alg type="sp"/>
          <dgm:shape xmlns:r="http://schemas.openxmlformats.org/officeDocument/2006/relationships" r:blip="">
            <dgm:adjLst/>
          </dgm:shape>
          <dgm:presOf/>
          <dgm:constrLst/>
          <dgm:forEach name="Name41" ref="pictureRepeat"/>
        </dgm:layoutNode>
      </dgm:forEach>
      <dgm:forEach name="Name42" axis="ch" ptType="node" st="3" cnt="1">
        <dgm:layoutNode name="line_3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3">
          <dgm:choose name="Name43">
            <dgm:if name="Name44" func="var" arg="dir" op="equ" val="norm">
              <dgm:alg type="lin">
                <dgm:param type="horzAlign" val="l"/>
              </dgm:alg>
            </dgm:if>
            <dgm:else name="Name45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3" refType="w"/>
            <dgm:constr type="h" for="ch" forName="text_3" refType="h"/>
          </dgm:constrLst>
          <dgm:presOf/>
          <dgm:layoutNode name="text_3" styleLbl="revTx">
            <dgm:varLst>
              <dgm:bulletEnabled val="1"/>
            </dgm:varLst>
            <dgm:choose name="Name46">
              <dgm:if name="Name47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48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9" axis="ch" ptType="sibTrans" hideLastTrans="0" st="4" cnt="1">
        <dgm:layoutNode name="picture_4">
          <dgm:alg type="sp"/>
          <dgm:shape xmlns:r="http://schemas.openxmlformats.org/officeDocument/2006/relationships" r:blip="">
            <dgm:adjLst/>
          </dgm:shape>
          <dgm:presOf/>
          <dgm:constrLst/>
          <dgm:forEach name="Name50" ref="pictureRepeat"/>
        </dgm:layoutNode>
      </dgm:forEach>
      <dgm:forEach name="Name51" axis="ch" ptType="node" st="4" cnt="1">
        <dgm:layoutNode name="line_4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4">
          <dgm:choose name="Name52">
            <dgm:if name="Name53" func="var" arg="dir" op="equ" val="norm">
              <dgm:alg type="lin">
                <dgm:param type="horzAlign" val="l"/>
              </dgm:alg>
            </dgm:if>
            <dgm:else name="Name54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4" refType="w"/>
            <dgm:constr type="h" for="ch" forName="text_4" refType="h"/>
          </dgm:constrLst>
          <dgm:presOf/>
          <dgm:layoutNode name="text_4" styleLbl="revTx">
            <dgm:varLst>
              <dgm:bulletEnabled val="1"/>
            </dgm:varLst>
            <dgm:choose name="Name55">
              <dgm:if name="Name56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57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58" axis="ch" ptType="sibTrans" hideLastTrans="0" st="5" cnt="1">
        <dgm:layoutNode name="picture_5">
          <dgm:alg type="sp"/>
          <dgm:shape xmlns:r="http://schemas.openxmlformats.org/officeDocument/2006/relationships" r:blip="">
            <dgm:adjLst/>
          </dgm:shape>
          <dgm:presOf/>
          <dgm:constrLst/>
          <dgm:forEach name="Name59" ref="pictureRepeat"/>
        </dgm:layoutNode>
      </dgm:forEach>
      <dgm:forEach name="Name60" axis="ch" ptType="node" st="5" cnt="1">
        <dgm:layoutNode name="line_5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5">
          <dgm:choose name="Name61">
            <dgm:if name="Name62" func="var" arg="dir" op="equ" val="norm">
              <dgm:alg type="lin">
                <dgm:param type="horzAlign" val="l"/>
              </dgm:alg>
            </dgm:if>
            <dgm:else name="Name63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5" refType="w"/>
            <dgm:constr type="h" for="ch" forName="text_5" refType="h"/>
          </dgm:constrLst>
          <dgm:presOf/>
          <dgm:layoutNode name="text_5" styleLbl="revTx">
            <dgm:varLst>
              <dgm:bulletEnabled val="1"/>
            </dgm:varLst>
            <dgm:choose name="Name64">
              <dgm:if name="Name65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66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67" axis="ch" ptType="sibTrans" hideLastTrans="0" st="6" cnt="1">
        <dgm:layoutNode name="picture_6">
          <dgm:alg type="sp"/>
          <dgm:shape xmlns:r="http://schemas.openxmlformats.org/officeDocument/2006/relationships" r:blip="">
            <dgm:adjLst/>
          </dgm:shape>
          <dgm:presOf/>
          <dgm:constrLst/>
          <dgm:forEach name="Name68" ref="pictureRepeat"/>
        </dgm:layoutNode>
      </dgm:forEach>
      <dgm:forEach name="Name69" axis="ch" ptType="node" st="6" cnt="1">
        <dgm:layoutNode name="line_6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6">
          <dgm:choose name="Name70">
            <dgm:if name="Name71" func="var" arg="dir" op="equ" val="norm">
              <dgm:alg type="lin">
                <dgm:param type="horzAlign" val="l"/>
              </dgm:alg>
            </dgm:if>
            <dgm:else name="Name72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6" refType="w"/>
            <dgm:constr type="h" for="ch" forName="text_6" refType="h"/>
          </dgm:constrLst>
          <dgm:presOf/>
          <dgm:layoutNode name="text_6" styleLbl="revTx">
            <dgm:varLst>
              <dgm:bulletEnabled val="1"/>
            </dgm:varLst>
            <dgm:choose name="Name73">
              <dgm:if name="Name74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75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76" axis="ch" ptType="sibTrans" hideLastTrans="0" st="7" cnt="1">
        <dgm:layoutNode name="picture_7">
          <dgm:alg type="sp"/>
          <dgm:shape xmlns:r="http://schemas.openxmlformats.org/officeDocument/2006/relationships" r:blip="">
            <dgm:adjLst/>
          </dgm:shape>
          <dgm:presOf/>
          <dgm:constrLst/>
          <dgm:forEach name="Name77" ref="pictureRepeat"/>
        </dgm:layoutNode>
      </dgm:forEach>
      <dgm:forEach name="Name78" axis="ch" ptType="node" st="7" cnt="1">
        <dgm:layoutNode name="line_7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7">
          <dgm:choose name="Name79">
            <dgm:if name="Name80" func="var" arg="dir" op="equ" val="norm">
              <dgm:alg type="lin">
                <dgm:param type="horzAlign" val="l"/>
              </dgm:alg>
            </dgm:if>
            <dgm:else name="Name81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7" refType="w"/>
            <dgm:constr type="h" for="ch" forName="text_7" refType="h"/>
          </dgm:constrLst>
          <dgm:presOf/>
          <dgm:layoutNode name="text_7" styleLbl="revTx">
            <dgm:varLst>
              <dgm:bulletEnabled val="1"/>
            </dgm:varLst>
            <dgm:choose name="Name82">
              <dgm:if name="Name83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84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rce.unizg.hr/" TargetMode="External"/><Relationship Id="rId2" Type="http://schemas.openxmlformats.org/officeDocument/2006/relationships/image" Target="../media/image4.png"/><Relationship Id="rId1" Type="http://schemas.openxmlformats.org/officeDocument/2006/relationships/theme" Target="../theme/theme3.xml"/><Relationship Id="rId4" Type="http://schemas.openxmlformats.org/officeDocument/2006/relationships/image" Target="../media/image8.gif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853DB-230B-4F3D-B9BF-250411BF9C4B}" type="datetimeFigureOut">
              <a:rPr lang="hr-HR" smtClean="0"/>
              <a:t>26.4.2024.</a:t>
            </a:fld>
            <a:endParaRPr lang="hr-H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4BA04F5-5F63-4D08-AD88-EB891A182B2F}" type="slidenum">
              <a:rPr lang="hr-HR" smtClean="0"/>
              <a:t>‹#›</a:t>
            </a:fld>
            <a:endParaRPr lang="hr-HR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8424" y="9029196"/>
            <a:ext cx="685385" cy="270000"/>
          </a:xfrm>
          <a:prstGeom prst="rect">
            <a:avLst/>
          </a:prstGeom>
        </p:spPr>
      </p:pic>
      <p:pic>
        <p:nvPicPr>
          <p:cNvPr id="7" name="Picture 6">
            <a:hlinkClick r:id="rId3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872" y="8948196"/>
            <a:ext cx="1107980" cy="43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774188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rce.unizg.hr/" TargetMode="External"/><Relationship Id="rId2" Type="http://schemas.openxmlformats.org/officeDocument/2006/relationships/image" Target="../media/image4.png"/><Relationship Id="rId1" Type="http://schemas.openxmlformats.org/officeDocument/2006/relationships/theme" Target="../theme/theme2.xml"/><Relationship Id="rId4" Type="http://schemas.openxmlformats.org/officeDocument/2006/relationships/image" Target="../media/image8.gif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DDF9046-B63C-4A32-BE1A-8D8BC0B360B6}" type="datetimeFigureOut">
              <a:rPr lang="hr-HR" smtClean="0"/>
              <a:t>26.4.2024.</a:t>
            </a:fld>
            <a:endParaRPr lang="hr-H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r-H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7095B1D-EC5B-426D-9BEA-45F6C2B62C27}" type="slidenum">
              <a:rPr lang="hr-HR" smtClean="0"/>
              <a:t>‹#›</a:t>
            </a:fld>
            <a:endParaRPr lang="hr-HR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8424" y="9004812"/>
            <a:ext cx="685385" cy="270000"/>
          </a:xfrm>
          <a:prstGeom prst="rect">
            <a:avLst/>
          </a:prstGeom>
        </p:spPr>
      </p:pic>
      <p:pic>
        <p:nvPicPr>
          <p:cNvPr id="9" name="Picture 8">
            <a:hlinkClick r:id="rId3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872" y="8923812"/>
            <a:ext cx="1107980" cy="43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03654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095B1D-EC5B-426D-9BEA-45F6C2B62C27}" type="slidenum">
              <a:rPr lang="hr-HR" smtClean="0"/>
              <a:t>1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003942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HR-ZOO represents a new generation of national e-infrastructure consisting of advanced computing and storage resources located in five data centres in four university cities, along with several associated digital services. </a:t>
            </a:r>
            <a:r>
              <a:rPr lang="hr-HR" dirty="0"/>
              <a:t>Data </a:t>
            </a:r>
            <a:r>
              <a:rPr lang="hr-HR" dirty="0" err="1"/>
              <a:t>centres</a:t>
            </a:r>
            <a:r>
              <a:rPr lang="hr-HR" dirty="0"/>
              <a:t> </a:t>
            </a:r>
            <a:r>
              <a:rPr lang="hr-HR" dirty="0" err="1"/>
              <a:t>have</a:t>
            </a:r>
            <a:r>
              <a:rPr lang="hr-HR" dirty="0"/>
              <a:t> </a:t>
            </a:r>
            <a:r>
              <a:rPr lang="hr-HR" dirty="0" err="1"/>
              <a:t>been</a:t>
            </a:r>
            <a:r>
              <a:rPr lang="hr-HR" dirty="0"/>
              <a:t> </a:t>
            </a:r>
            <a:r>
              <a:rPr lang="hr-HR" dirty="0" err="1"/>
              <a:t>connected</a:t>
            </a:r>
            <a:r>
              <a:rPr lang="hr-HR" dirty="0"/>
              <a:t> </a:t>
            </a:r>
            <a:r>
              <a:rPr lang="hr-HR" dirty="0" err="1"/>
              <a:t>with</a:t>
            </a:r>
            <a:r>
              <a:rPr lang="hr-HR" dirty="0"/>
              <a:t> network </a:t>
            </a:r>
            <a:r>
              <a:rPr lang="hr-HR" dirty="0" err="1"/>
              <a:t>capacities</a:t>
            </a:r>
            <a:r>
              <a:rPr lang="hr-HR" dirty="0"/>
              <a:t> of 100 </a:t>
            </a:r>
            <a:r>
              <a:rPr lang="hr-HR" dirty="0" err="1"/>
              <a:t>Gbit</a:t>
            </a:r>
            <a:r>
              <a:rPr lang="hr-HR" dirty="0"/>
              <a:t>/s (</a:t>
            </a:r>
            <a:r>
              <a:rPr lang="en-GB" dirty="0"/>
              <a:t>upgrade the backbone of the national academic and research network CARNET</a:t>
            </a:r>
            <a:r>
              <a:rPr lang="hr-HR" dirty="0"/>
              <a:t>)</a:t>
            </a:r>
            <a:r>
              <a:rPr lang="en-GB" dirty="0"/>
              <a:t>.</a:t>
            </a:r>
            <a:r>
              <a:rPr lang="hr-HR" dirty="0"/>
              <a:t> </a:t>
            </a:r>
            <a:r>
              <a:rPr lang="en-GB" dirty="0"/>
              <a:t>By connecting to the GEANT </a:t>
            </a:r>
            <a:r>
              <a:rPr lang="hr-HR" dirty="0" err="1"/>
              <a:t>PoP</a:t>
            </a:r>
            <a:r>
              <a:rPr lang="en-GB" dirty="0"/>
              <a:t>, the national e-infrastructure connects to e-infrastructures in Europe and the world</a:t>
            </a:r>
            <a:r>
              <a:rPr lang="hr-HR" dirty="0"/>
              <a:t>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095B1D-EC5B-426D-9BEA-45F6C2B62C27}" type="slidenum">
              <a:rPr lang="hr-HR" smtClean="0"/>
              <a:t>3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5772570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hyperlink" Target="http://www.srce.unizg.hr/" TargetMode="External"/><Relationship Id="rId7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hyperlink" Target="http://www.srce.unizg.hr/otvoreni-pristup" TargetMode="External"/><Relationship Id="rId4" Type="http://schemas.openxmlformats.org/officeDocument/2006/relationships/hyperlink" Target="creativecommons.org/licenses/by/4.0/deed" TargetMode="External"/><Relationship Id="rId9" Type="http://schemas.openxmlformats.org/officeDocument/2006/relationships/image" Target="../media/image7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slovni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C5F123A9-AD7D-AED8-46ED-E29893A052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9414" y="1543650"/>
            <a:ext cx="5915025" cy="739412"/>
          </a:xfrm>
          <a:prstGeom prst="rect">
            <a:avLst/>
          </a:prstGeom>
        </p:spPr>
        <p:txBody>
          <a:bodyPr/>
          <a:lstStyle>
            <a:lvl1pPr algn="l"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hr-HR" dirty="0"/>
              <a:t>Kliknite da biste uredili stil naslova matrice</a:t>
            </a:r>
            <a:endParaRPr lang="en-US" dirty="0"/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F2D2217B-1BDD-4FA1-B069-A04B3E2F908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196004" y="3010946"/>
            <a:ext cx="5143500" cy="124182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1400"/>
            </a:lvl1pPr>
            <a:lvl2pPr marL="257169" indent="0" algn="ctr">
              <a:buNone/>
              <a:defRPr sz="1125"/>
            </a:lvl2pPr>
            <a:lvl3pPr marL="514337" indent="0" algn="ctr">
              <a:buNone/>
              <a:defRPr sz="1013"/>
            </a:lvl3pPr>
            <a:lvl4pPr marL="771506" indent="0" algn="ctr">
              <a:buNone/>
              <a:defRPr sz="900"/>
            </a:lvl4pPr>
            <a:lvl5pPr marL="1028675" indent="0" algn="ctr">
              <a:buNone/>
              <a:defRPr sz="900"/>
            </a:lvl5pPr>
            <a:lvl6pPr marL="1285843" indent="0" algn="ctr">
              <a:buNone/>
              <a:defRPr sz="900"/>
            </a:lvl6pPr>
            <a:lvl7pPr marL="1543011" indent="0" algn="ctr">
              <a:buNone/>
              <a:defRPr sz="900"/>
            </a:lvl7pPr>
            <a:lvl8pPr marL="1800180" indent="0" algn="ctr">
              <a:buNone/>
              <a:defRPr sz="900"/>
            </a:lvl8pPr>
            <a:lvl9pPr marL="2057349" indent="0" algn="ctr">
              <a:buNone/>
              <a:defRPr sz="900"/>
            </a:lvl9pPr>
          </a:lstStyle>
          <a:p>
            <a:r>
              <a:rPr lang="en-US" dirty="0"/>
              <a:t>Click to edit Master subtitle style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312126069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1" y="273847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1" y="1369219"/>
            <a:ext cx="7886700" cy="32635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hr-HR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274D94-8336-41CE-B88A-07D441B83E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r-HR"/>
              <a:t>Naziv prezentacije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32101997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Zaglavlje sekcij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21748DB3-FA31-1911-AAF3-D9A18CECDC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0975" y="1874519"/>
            <a:ext cx="5915025" cy="378215"/>
          </a:xfrm>
        </p:spPr>
        <p:txBody>
          <a:bodyPr anchor="b">
            <a:normAutofit/>
          </a:bodyPr>
          <a:lstStyle>
            <a:lvl1pPr>
              <a:defRPr sz="1400"/>
            </a:lvl1pPr>
          </a:lstStyle>
          <a:p>
            <a:r>
              <a:rPr lang="hr-HR"/>
              <a:t>Kliknite da biste uredili stil naslova matrice</a:t>
            </a:r>
            <a:endParaRPr lang="hr-HR" dirty="0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D2558BF4-1C49-4404-8F31-516B6C4449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450974" y="2890767"/>
            <a:ext cx="5915025" cy="1125140"/>
          </a:xfrm>
        </p:spPr>
        <p:txBody>
          <a:bodyPr>
            <a:normAutofit/>
          </a:bodyPr>
          <a:lstStyle>
            <a:lvl1pPr marL="0" indent="0" algn="ctr">
              <a:buNone/>
              <a:defRPr sz="12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257169" indent="0">
              <a:buNone/>
              <a:defRPr sz="1125">
                <a:solidFill>
                  <a:schemeClr val="tx1">
                    <a:tint val="75000"/>
                  </a:schemeClr>
                </a:solidFill>
              </a:defRPr>
            </a:lvl2pPr>
            <a:lvl3pPr marL="514337" indent="0">
              <a:buNone/>
              <a:defRPr sz="1013">
                <a:solidFill>
                  <a:schemeClr val="tx1">
                    <a:tint val="75000"/>
                  </a:schemeClr>
                </a:solidFill>
              </a:defRPr>
            </a:lvl3pPr>
            <a:lvl4pPr marL="771506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4pPr>
            <a:lvl5pPr marL="102867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5pPr>
            <a:lvl6pPr marL="1285843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6pPr>
            <a:lvl7pPr marL="1543011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7pPr>
            <a:lvl8pPr marL="180018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8pPr>
            <a:lvl9pPr marL="2057349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56D1D6D-C8A3-4CDF-B800-B23D48CEFE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r-HR"/>
              <a:t>Naziv prezentacije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3059144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1" y="273847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hr-HR"/>
              <a:t>Kliknite da biste uredili stil naslova matrice</a:t>
            </a:r>
            <a:endParaRPr lang="hr-HR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1" y="1369219"/>
            <a:ext cx="3886200" cy="3263504"/>
          </a:xfrm>
          <a:prstGeom prst="rect">
            <a:avLst/>
          </a:prstGeom>
        </p:spPr>
        <p:txBody>
          <a:bodyPr/>
          <a:lstStyle>
            <a:lvl1pPr>
              <a:defRPr b="1"/>
            </a:lvl1pPr>
          </a:lstStyle>
          <a:p>
            <a:pPr lvl="0"/>
            <a:r>
              <a:rPr lang="hr-HR" dirty="0"/>
              <a:t>Kliknite da biste uredili matrice</a:t>
            </a:r>
          </a:p>
          <a:p>
            <a:pPr lvl="1"/>
            <a:r>
              <a:rPr lang="hr-HR" dirty="0"/>
              <a:t>Druga razina</a:t>
            </a:r>
          </a:p>
          <a:p>
            <a:pPr lvl="2"/>
            <a:r>
              <a:rPr lang="hr-HR" dirty="0"/>
              <a:t>Treća razina</a:t>
            </a:r>
          </a:p>
          <a:p>
            <a:pPr lvl="3"/>
            <a:r>
              <a:rPr lang="hr-HR" dirty="0"/>
              <a:t>Četvrta razina</a:t>
            </a:r>
          </a:p>
          <a:p>
            <a:pPr lvl="4"/>
            <a:r>
              <a:rPr lang="hr-HR" dirty="0"/>
              <a:t>Peta razina stilove teksta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1" y="1369219"/>
            <a:ext cx="3886200" cy="3263504"/>
          </a:xfrm>
          <a:prstGeom prst="rect">
            <a:avLst/>
          </a:prstGeom>
        </p:spPr>
        <p:txBody>
          <a:bodyPr/>
          <a:lstStyle>
            <a:lvl1pPr>
              <a:defRPr b="1"/>
            </a:lvl1pPr>
          </a:lstStyle>
          <a:p>
            <a:pPr lvl="0"/>
            <a:r>
              <a:rPr lang="hr-HR" dirty="0"/>
              <a:t>Kliknite da biste uredili matrice</a:t>
            </a:r>
          </a:p>
          <a:p>
            <a:pPr lvl="1"/>
            <a:r>
              <a:rPr lang="hr-HR" dirty="0"/>
              <a:t>Druga razina</a:t>
            </a:r>
          </a:p>
          <a:p>
            <a:pPr lvl="2"/>
            <a:r>
              <a:rPr lang="hr-HR" dirty="0"/>
              <a:t>Treća razina</a:t>
            </a:r>
          </a:p>
          <a:p>
            <a:pPr lvl="3"/>
            <a:r>
              <a:rPr lang="hr-HR" dirty="0"/>
              <a:t>Četvrta razina</a:t>
            </a:r>
          </a:p>
          <a:p>
            <a:pPr lvl="4"/>
            <a:r>
              <a:rPr lang="hr-HR" dirty="0"/>
              <a:t>Peta razina stilove teksta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AF2D232-DF4A-4A1E-BF7E-F3A0332EF4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r-HR"/>
              <a:t>Naziv prezentacije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16642909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1" y="273847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6201F9D-E111-475C-BADF-64FF933C5C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r-HR"/>
              <a:t>Naziv prezentacije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17865400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77E9C3A-0250-4665-881A-700202FFEF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r-HR"/>
              <a:t>Naziv prezentacije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39238973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9" cy="1200150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2300"/>
            </a:lvl1pPr>
          </a:lstStyle>
          <a:p>
            <a:r>
              <a:rPr lang="hr-HR"/>
              <a:t>Kliknite da biste uredili stil naslova matrice</a:t>
            </a:r>
            <a:endParaRPr lang="hr-HR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9" cy="2858691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900"/>
            </a:lvl1pPr>
            <a:lvl2pPr marL="257169" indent="0">
              <a:buNone/>
              <a:defRPr sz="788"/>
            </a:lvl2pPr>
            <a:lvl3pPr marL="514337" indent="0">
              <a:buNone/>
              <a:defRPr sz="675"/>
            </a:lvl3pPr>
            <a:lvl4pPr marL="771506" indent="0">
              <a:buNone/>
              <a:defRPr sz="563"/>
            </a:lvl4pPr>
            <a:lvl5pPr marL="1028675" indent="0">
              <a:buNone/>
              <a:defRPr sz="563"/>
            </a:lvl5pPr>
            <a:lvl6pPr marL="1285843" indent="0">
              <a:buNone/>
              <a:defRPr sz="563"/>
            </a:lvl6pPr>
            <a:lvl7pPr marL="1543011" indent="0">
              <a:buNone/>
              <a:defRPr sz="563"/>
            </a:lvl7pPr>
            <a:lvl8pPr marL="1800180" indent="0">
              <a:buNone/>
              <a:defRPr sz="563"/>
            </a:lvl8pPr>
            <a:lvl9pPr marL="2057349" indent="0">
              <a:buNone/>
              <a:defRPr sz="563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BB587E8-ED36-4755-84AA-33A38C7291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r-HR"/>
              <a:t>Naziv prezentacije</a:t>
            </a:r>
            <a:endParaRPr lang="hr-HR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FCFE6F27-F197-430D-A1FD-9A04C41F54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342900"/>
            <a:ext cx="4629151" cy="4058843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  <a:lvl2pPr>
              <a:defRPr sz="1575"/>
            </a:lvl2pPr>
            <a:lvl3pPr>
              <a:defRPr sz="1350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29203501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Zadnji slajd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225CFFBB-1656-4BC5-9791-61CE66541E14}"/>
              </a:ext>
            </a:extLst>
          </p:cNvPr>
          <p:cNvGrpSpPr/>
          <p:nvPr userDrawn="1"/>
        </p:nvGrpSpPr>
        <p:grpSpPr>
          <a:xfrm>
            <a:off x="1007453" y="2915042"/>
            <a:ext cx="7244672" cy="1331593"/>
            <a:chOff x="1105091" y="2915042"/>
            <a:chExt cx="7244672" cy="1331593"/>
          </a:xfrm>
        </p:grpSpPr>
        <p:sp>
          <p:nvSpPr>
            <p:cNvPr id="13" name="TextBox 7">
              <a:extLst>
                <a:ext uri="{FF2B5EF4-FFF2-40B4-BE49-F238E27FC236}">
                  <a16:creationId xmlns:a16="http://schemas.microsoft.com/office/drawing/2014/main" id="{AEDFD92A-D570-4044-74DA-54F7B23EEE49}"/>
                </a:ext>
              </a:extLst>
            </p:cNvPr>
            <p:cNvSpPr txBox="1"/>
            <p:nvPr userDrawn="1"/>
          </p:nvSpPr>
          <p:spPr>
            <a:xfrm>
              <a:off x="5801856" y="2915042"/>
              <a:ext cx="2547907" cy="43088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just"/>
              <a:r>
                <a:rPr lang="hr-HR" sz="7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Srce politikom otvorenog pristupa široj javnosti osigurava dostupnost i korištenje svih rezultata rada Srca, a prvenstveno obrazovnih i stručnih informacija i sadržaja nastalih djelovanjem i radom Srca.</a:t>
              </a:r>
            </a:p>
          </p:txBody>
        </p:sp>
        <p:sp>
          <p:nvSpPr>
            <p:cNvPr id="15" name="TextBox 9">
              <a:extLst>
                <a:ext uri="{FF2B5EF4-FFF2-40B4-BE49-F238E27FC236}">
                  <a16:creationId xmlns:a16="http://schemas.microsoft.com/office/drawing/2014/main" id="{B1EFE6B7-D1D6-47CD-6EA4-D03F00A30F0E}"/>
                </a:ext>
              </a:extLst>
            </p:cNvPr>
            <p:cNvSpPr txBox="1"/>
            <p:nvPr userDrawn="1"/>
          </p:nvSpPr>
          <p:spPr>
            <a:xfrm>
              <a:off x="2731473" y="2918939"/>
              <a:ext cx="2610706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just"/>
              <a:r>
                <a:rPr lang="pt-BR" sz="700" b="0" kern="1200" dirty="0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Ovo djelo je dano na korištenje pod licencom Creative Commons </a:t>
              </a:r>
              <a:r>
                <a:rPr lang="pt-BR" sz="700" b="0" i="1" kern="1200" dirty="0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Imenovanje</a:t>
              </a:r>
              <a:r>
                <a:rPr lang="hr-HR" sz="700" b="0" i="1" kern="1200" dirty="0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lang="hr-HR" sz="700" b="0" i="0" kern="1200" dirty="0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4</a:t>
              </a:r>
              <a:r>
                <a:rPr lang="pt-BR" sz="700" b="0" i="0" kern="1200" dirty="0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.0 međunarodna</a:t>
              </a:r>
              <a:r>
                <a:rPr lang="pt-BR" sz="700" b="0" kern="1200" dirty="0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.</a:t>
              </a:r>
              <a:endParaRPr lang="hr-HR" sz="700" b="1" u="none" kern="1200" dirty="0">
                <a:solidFill>
                  <a:srgbClr val="CC3C00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" name="TextBox 12">
              <a:extLst>
                <a:ext uri="{FF2B5EF4-FFF2-40B4-BE49-F238E27FC236}">
                  <a16:creationId xmlns:a16="http://schemas.microsoft.com/office/drawing/2014/main" id="{AAB90880-4F0D-7C1A-B069-4249B48B4087}"/>
                </a:ext>
              </a:extLst>
            </p:cNvPr>
            <p:cNvSpPr txBox="1"/>
            <p:nvPr userDrawn="1"/>
          </p:nvSpPr>
          <p:spPr>
            <a:xfrm>
              <a:off x="1115724" y="3599709"/>
              <a:ext cx="973343" cy="1962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hr-HR" sz="675" b="1" dirty="0">
                  <a:solidFill>
                    <a:schemeClr val="accent1"/>
                  </a:solidFill>
                  <a:latin typeface="Arial" panose="020B0604020202020204" pitchFamily="34" charset="0"/>
                  <a:cs typeface="Arial" panose="020B0604020202020204" pitchFamily="34" charset="0"/>
                  <a:hlinkClick r:id="rId3"/>
                </a:rPr>
                <a:t>www.srce.unizg.hr</a:t>
              </a:r>
              <a:r>
                <a:rPr lang="hr-HR" sz="675" b="1" dirty="0">
                  <a:solidFill>
                    <a:schemeClr val="accent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</p:txBody>
        </p:sp>
        <p:sp>
          <p:nvSpPr>
            <p:cNvPr id="17" name="Rectangle 1">
              <a:extLst>
                <a:ext uri="{FF2B5EF4-FFF2-40B4-BE49-F238E27FC236}">
                  <a16:creationId xmlns:a16="http://schemas.microsoft.com/office/drawing/2014/main" id="{0ECCBBAB-08B2-29D2-8D07-A6D32135129A}"/>
                </a:ext>
              </a:extLst>
            </p:cNvPr>
            <p:cNvSpPr/>
            <p:nvPr userDrawn="1"/>
          </p:nvSpPr>
          <p:spPr>
            <a:xfrm>
              <a:off x="2941549" y="3599709"/>
              <a:ext cx="2190554" cy="19620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hr-HR" sz="675" b="1" u="sng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  <a:hlinkClick r:id="rId4" action="ppaction://hlinkfile"/>
                </a:rPr>
                <a:t>creativecommons.org/</a:t>
              </a:r>
              <a:r>
                <a:rPr lang="hr-HR" sz="675" b="1" u="sng" dirty="0" err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  <a:hlinkClick r:id="rId4" action="ppaction://hlinkfile"/>
                </a:rPr>
                <a:t>licenses</a:t>
              </a:r>
              <a:r>
                <a:rPr lang="hr-HR" sz="675" b="1" u="sng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  <a:hlinkClick r:id="rId4" action="ppaction://hlinkfile"/>
                </a:rPr>
                <a:t>/</a:t>
              </a:r>
              <a:r>
                <a:rPr lang="hr-HR" sz="675" b="1" u="sng" dirty="0" err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  <a:hlinkClick r:id="rId4" action="ppaction://hlinkfile"/>
                </a:rPr>
                <a:t>by</a:t>
              </a:r>
              <a:r>
                <a:rPr lang="hr-HR" sz="675" b="1" u="sng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  <a:hlinkClick r:id="rId4" action="ppaction://hlinkfile"/>
                </a:rPr>
                <a:t>/4.0/</a:t>
              </a:r>
              <a:r>
                <a:rPr lang="hr-HR" sz="675" b="1" u="sng" dirty="0" err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  <a:hlinkClick r:id="rId4" action="ppaction://hlinkfile"/>
                </a:rPr>
                <a:t>deed</a:t>
              </a:r>
              <a:r>
                <a:rPr lang="hr-HR" sz="675" b="1" u="sng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endParaRPr lang="hr-HR" sz="675" b="1" u="sng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" name="Rectangle 2">
              <a:extLst>
                <a:ext uri="{FF2B5EF4-FFF2-40B4-BE49-F238E27FC236}">
                  <a16:creationId xmlns:a16="http://schemas.microsoft.com/office/drawing/2014/main" id="{356471A3-9D15-19E7-C3C5-79A39F9FFFDA}"/>
                </a:ext>
              </a:extLst>
            </p:cNvPr>
            <p:cNvSpPr/>
            <p:nvPr userDrawn="1"/>
          </p:nvSpPr>
          <p:spPr>
            <a:xfrm>
              <a:off x="6245294" y="3599709"/>
              <a:ext cx="1661031" cy="19620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hr-HR" sz="675" b="1" dirty="0">
                  <a:solidFill>
                    <a:schemeClr val="accent1"/>
                  </a:solidFill>
                  <a:latin typeface="Arial" panose="020B0604020202020204" pitchFamily="34" charset="0"/>
                  <a:cs typeface="Arial" panose="020B0604020202020204" pitchFamily="34" charset="0"/>
                  <a:hlinkClick r:id="rId5"/>
                </a:rPr>
                <a:t>www.srce.unizg.hr/otvoreni-pristup</a:t>
              </a:r>
              <a:endParaRPr lang="hr-HR" sz="675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9" name="Picture 14">
              <a:hlinkClick r:id="rId5"/>
              <a:extLst>
                <a:ext uri="{FF2B5EF4-FFF2-40B4-BE49-F238E27FC236}">
                  <a16:creationId xmlns:a16="http://schemas.microsoft.com/office/drawing/2014/main" id="{113E224B-D696-BF4A-9BF2-F98217CA187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33117" y="3976635"/>
              <a:ext cx="685385" cy="270000"/>
            </a:xfrm>
            <a:prstGeom prst="rect">
              <a:avLst/>
            </a:prstGeom>
          </p:spPr>
        </p:pic>
        <p:pic>
          <p:nvPicPr>
            <p:cNvPr id="20" name="Picture 16">
              <a:hlinkClick r:id="rId3"/>
              <a:extLst>
                <a:ext uri="{FF2B5EF4-FFF2-40B4-BE49-F238E27FC236}">
                  <a16:creationId xmlns:a16="http://schemas.microsoft.com/office/drawing/2014/main" id="{6127FA4B-F666-45C5-680E-5F8CB71DD35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05091" y="2918939"/>
              <a:ext cx="970563" cy="468548"/>
            </a:xfrm>
            <a:prstGeom prst="rect">
              <a:avLst/>
            </a:prstGeom>
          </p:spPr>
        </p:pic>
        <p:pic>
          <p:nvPicPr>
            <p:cNvPr id="21" name="Picture 3">
              <a:extLst>
                <a:ext uri="{FF2B5EF4-FFF2-40B4-BE49-F238E27FC236}">
                  <a16:creationId xmlns:a16="http://schemas.microsoft.com/office/drawing/2014/main" id="{FD7B0D4E-3055-CD93-7A04-A2B4A44891A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72177" y="3983688"/>
              <a:ext cx="729299" cy="255894"/>
            </a:xfrm>
            <a:prstGeom prst="rect">
              <a:avLst/>
            </a:prstGeom>
          </p:spPr>
        </p:pic>
      </p:grp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C175A99-3C77-4CF2-A91F-6E58F7A383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r-HR"/>
              <a:t>Naziv prezentacije</a:t>
            </a:r>
            <a:endParaRPr lang="hr-HR" dirty="0"/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9B63765A-0810-4DA2-BAA9-86CDB74EB0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1873" y="402695"/>
            <a:ext cx="6720254" cy="1475927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sz="23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hr-HR" dirty="0"/>
              <a:t>Kliknite da biste uredili stil naslova matrice</a:t>
            </a:r>
            <a:endParaRPr lang="en-US" dirty="0"/>
          </a:p>
        </p:txBody>
      </p:sp>
      <p:sp>
        <p:nvSpPr>
          <p:cNvPr id="23" name="Subtitle 2">
            <a:extLst>
              <a:ext uri="{FF2B5EF4-FFF2-40B4-BE49-F238E27FC236}">
                <a16:creationId xmlns:a16="http://schemas.microsoft.com/office/drawing/2014/main" id="{E6CA525B-2D2E-49E5-A9CA-61E7485C546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11873" y="2066393"/>
            <a:ext cx="6720254" cy="6008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400"/>
            </a:lvl1pPr>
            <a:lvl2pPr marL="257169" indent="0" algn="ctr">
              <a:buNone/>
              <a:defRPr sz="1125"/>
            </a:lvl2pPr>
            <a:lvl3pPr marL="514337" indent="0" algn="ctr">
              <a:buNone/>
              <a:defRPr sz="1013"/>
            </a:lvl3pPr>
            <a:lvl4pPr marL="771506" indent="0" algn="ctr">
              <a:buNone/>
              <a:defRPr sz="900"/>
            </a:lvl4pPr>
            <a:lvl5pPr marL="1028675" indent="0" algn="ctr">
              <a:buNone/>
              <a:defRPr sz="900"/>
            </a:lvl5pPr>
            <a:lvl6pPr marL="1285843" indent="0" algn="ctr">
              <a:buNone/>
              <a:defRPr sz="900"/>
            </a:lvl6pPr>
            <a:lvl7pPr marL="1543011" indent="0" algn="ctr">
              <a:buNone/>
              <a:defRPr sz="900"/>
            </a:lvl7pPr>
            <a:lvl8pPr marL="1800180" indent="0" algn="ctr">
              <a:buNone/>
              <a:defRPr sz="900"/>
            </a:lvl8pPr>
            <a:lvl9pPr marL="2057349" indent="0" algn="ctr">
              <a:buNone/>
              <a:defRPr sz="900"/>
            </a:lvl9pPr>
          </a:lstStyle>
          <a:p>
            <a:r>
              <a:rPr lang="en-US" dirty="0"/>
              <a:t>Click to edit Master subtitle style</a:t>
            </a:r>
            <a:endParaRPr lang="hr-HR" dirty="0"/>
          </a:p>
        </p:txBody>
      </p:sp>
      <p:pic>
        <p:nvPicPr>
          <p:cNvPr id="24" name="Slika 15">
            <a:extLst>
              <a:ext uri="{FF2B5EF4-FFF2-40B4-BE49-F238E27FC236}">
                <a16:creationId xmlns:a16="http://schemas.microsoft.com/office/drawing/2014/main" id="{79B1ABE9-1BF3-4D79-AFCD-9609CE00B996}"/>
              </a:ext>
            </a:extLst>
          </p:cNvPr>
          <p:cNvPicPr/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553337" y="3983688"/>
            <a:ext cx="771702" cy="270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421085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Placeholder 1">
            <a:extLst>
              <a:ext uri="{FF2B5EF4-FFF2-40B4-BE49-F238E27FC236}">
                <a16:creationId xmlns:a16="http://schemas.microsoft.com/office/drawing/2014/main" id="{C151862D-108B-5E80-3537-5ACE387D78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1" y="273847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r-HR" dirty="0"/>
              <a:t>Kliknite da biste uredili stil naslova matrice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1FA6F22B-D305-10FD-132B-93D5797AB6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1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r-HR" dirty="0"/>
              <a:t>Kliknite da biste uredili matrice</a:t>
            </a:r>
          </a:p>
          <a:p>
            <a:pPr lvl="1"/>
            <a:r>
              <a:rPr lang="hr-HR" dirty="0"/>
              <a:t>Druga razina</a:t>
            </a:r>
          </a:p>
          <a:p>
            <a:pPr lvl="2"/>
            <a:r>
              <a:rPr lang="hr-HR" dirty="0"/>
              <a:t>Treća razina</a:t>
            </a:r>
          </a:p>
          <a:p>
            <a:pPr lvl="3"/>
            <a:r>
              <a:rPr lang="hr-HR" dirty="0"/>
              <a:t>Četvrta razina</a:t>
            </a:r>
          </a:p>
          <a:p>
            <a:pPr lvl="4"/>
            <a:r>
              <a:rPr lang="hr-HR" dirty="0"/>
              <a:t>Peta razina stilove teksta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9A46192-7FD8-4465-A667-5FE4EDBD7B2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63263" y="4767263"/>
            <a:ext cx="5017474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i="1">
                <a:solidFill>
                  <a:schemeClr val="tx1"/>
                </a:solidFill>
              </a:defRPr>
            </a:lvl1pPr>
          </a:lstStyle>
          <a:p>
            <a:r>
              <a:rPr lang="hr-HR" dirty="0"/>
              <a:t>Naziv prezentacije</a:t>
            </a:r>
          </a:p>
        </p:txBody>
      </p:sp>
    </p:spTree>
    <p:extLst>
      <p:ext uri="{BB962C8B-B14F-4D97-AF65-F5344CB8AC3E}">
        <p14:creationId xmlns:p14="http://schemas.microsoft.com/office/powerpoint/2010/main" val="11183620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  <p:sldLayoutId id="2147483718" r:id="rId2"/>
    <p:sldLayoutId id="2147483719" r:id="rId3"/>
    <p:sldLayoutId id="2147483720" r:id="rId4"/>
    <p:sldLayoutId id="2147483722" r:id="rId5"/>
    <p:sldLayoutId id="2147483723" r:id="rId6"/>
    <p:sldLayoutId id="2147483725" r:id="rId7"/>
    <p:sldLayoutId id="2147483729" r:id="rId8"/>
  </p:sldLayoutIdLst>
  <p:hf sldNum="0" hdr="0" dt="0"/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sz="2025" b="1" kern="1200">
          <a:solidFill>
            <a:schemeClr val="tx1">
              <a:lumMod val="95000"/>
              <a:lumOff val="5000"/>
            </a:schemeClr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Clr>
          <a:schemeClr val="accent1"/>
        </a:buClr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Clr>
          <a:schemeClr val="accent1"/>
        </a:buClr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Clr>
          <a:schemeClr val="accent1"/>
        </a:buClr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Clr>
          <a:schemeClr val="accent1"/>
        </a:buClr>
        <a:buFont typeface="Arial" panose="020B0604020202020204" pitchFamily="34" charset="0"/>
        <a:buChar char="•"/>
        <a:defRPr sz="9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Clr>
          <a:schemeClr val="accent1"/>
        </a:buClr>
        <a:buFont typeface="Arial" panose="020B0604020202020204" pitchFamily="34" charset="0"/>
        <a:buChar char="•"/>
        <a:defRPr sz="788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3" orient="horz" pos="1620" userDrawn="1">
          <p15:clr>
            <a:srgbClr val="F26B43"/>
          </p15:clr>
        </p15:guide>
        <p15:guide id="4" pos="288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jpeg"/><Relationship Id="rId3" Type="http://schemas.openxmlformats.org/officeDocument/2006/relationships/image" Target="../media/image62.jpeg"/><Relationship Id="rId7" Type="http://schemas.openxmlformats.org/officeDocument/2006/relationships/image" Target="../media/image66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5.jpeg"/><Relationship Id="rId5" Type="http://schemas.openxmlformats.org/officeDocument/2006/relationships/image" Target="../media/image64.jpg"/><Relationship Id="rId10" Type="http://schemas.openxmlformats.org/officeDocument/2006/relationships/image" Target="../media/image69.jpeg"/><Relationship Id="rId4" Type="http://schemas.openxmlformats.org/officeDocument/2006/relationships/image" Target="../media/image63.jpeg"/><Relationship Id="rId9" Type="http://schemas.openxmlformats.org/officeDocument/2006/relationships/image" Target="../media/image68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image" Target="../media/image71.jpeg"/><Relationship Id="rId7" Type="http://schemas.openxmlformats.org/officeDocument/2006/relationships/image" Target="../media/image75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png"/><Relationship Id="rId11" Type="http://schemas.openxmlformats.org/officeDocument/2006/relationships/image" Target="../media/image79.png"/><Relationship Id="rId5" Type="http://schemas.openxmlformats.org/officeDocument/2006/relationships/image" Target="../media/image73.png"/><Relationship Id="rId10" Type="http://schemas.openxmlformats.org/officeDocument/2006/relationships/image" Target="../media/image78.png"/><Relationship Id="rId4" Type="http://schemas.openxmlformats.org/officeDocument/2006/relationships/image" Target="../media/image72.jpeg"/><Relationship Id="rId9" Type="http://schemas.openxmlformats.org/officeDocument/2006/relationships/image" Target="../media/image7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3" Type="http://schemas.openxmlformats.org/officeDocument/2006/relationships/image" Target="../media/image81.png"/><Relationship Id="rId7" Type="http://schemas.openxmlformats.org/officeDocument/2006/relationships/image" Target="../media/image84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83.png"/><Relationship Id="rId4" Type="http://schemas.openxmlformats.org/officeDocument/2006/relationships/image" Target="../media/image82.png"/><Relationship Id="rId9" Type="http://schemas.openxmlformats.org/officeDocument/2006/relationships/image" Target="../media/image8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1.png"/><Relationship Id="rId5" Type="http://schemas.openxmlformats.org/officeDocument/2006/relationships/image" Target="../media/image90.jpeg"/><Relationship Id="rId4" Type="http://schemas.openxmlformats.org/officeDocument/2006/relationships/image" Target="../media/image89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png"/><Relationship Id="rId3" Type="http://schemas.openxmlformats.org/officeDocument/2006/relationships/image" Target="../media/image93.png"/><Relationship Id="rId7" Type="http://schemas.openxmlformats.org/officeDocument/2006/relationships/image" Target="../media/image97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6.png"/><Relationship Id="rId11" Type="http://schemas.openxmlformats.org/officeDocument/2006/relationships/image" Target="../media/image101.png"/><Relationship Id="rId5" Type="http://schemas.openxmlformats.org/officeDocument/2006/relationships/image" Target="../media/image95.jpeg"/><Relationship Id="rId10" Type="http://schemas.openxmlformats.org/officeDocument/2006/relationships/image" Target="../media/image100.png"/><Relationship Id="rId4" Type="http://schemas.openxmlformats.org/officeDocument/2006/relationships/image" Target="../media/image94.png"/><Relationship Id="rId9" Type="http://schemas.openxmlformats.org/officeDocument/2006/relationships/image" Target="../media/image9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5.jpeg"/><Relationship Id="rId4" Type="http://schemas.openxmlformats.org/officeDocument/2006/relationships/image" Target="../media/image10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2.png"/><Relationship Id="rId3" Type="http://schemas.openxmlformats.org/officeDocument/2006/relationships/image" Target="../media/image107.png"/><Relationship Id="rId7" Type="http://schemas.openxmlformats.org/officeDocument/2006/relationships/image" Target="../media/image111.png"/><Relationship Id="rId12" Type="http://schemas.openxmlformats.org/officeDocument/2006/relationships/image" Target="../media/image104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0.png"/><Relationship Id="rId11" Type="http://schemas.openxmlformats.org/officeDocument/2006/relationships/image" Target="../media/image115.jpeg"/><Relationship Id="rId5" Type="http://schemas.openxmlformats.org/officeDocument/2006/relationships/image" Target="../media/image109.jpg"/><Relationship Id="rId10" Type="http://schemas.openxmlformats.org/officeDocument/2006/relationships/image" Target="../media/image114.jpeg"/><Relationship Id="rId4" Type="http://schemas.openxmlformats.org/officeDocument/2006/relationships/image" Target="../media/image108.png"/><Relationship Id="rId9" Type="http://schemas.openxmlformats.org/officeDocument/2006/relationships/image" Target="../media/image113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13" Type="http://schemas.microsoft.com/office/2007/relationships/diagramDrawing" Target="../diagrams/drawing2.xml"/><Relationship Id="rId18" Type="http://schemas.microsoft.com/office/2007/relationships/diagramDrawing" Target="../diagrams/drawing3.xml"/><Relationship Id="rId26" Type="http://schemas.openxmlformats.org/officeDocument/2006/relationships/image" Target="../media/image15.png"/><Relationship Id="rId3" Type="http://schemas.openxmlformats.org/officeDocument/2006/relationships/image" Target="../media/image12.png"/><Relationship Id="rId21" Type="http://schemas.openxmlformats.org/officeDocument/2006/relationships/diagramLayout" Target="../diagrams/layout4.xml"/><Relationship Id="rId34" Type="http://schemas.openxmlformats.org/officeDocument/2006/relationships/image" Target="../media/image18.jpeg"/><Relationship Id="rId7" Type="http://schemas.openxmlformats.org/officeDocument/2006/relationships/diagramColors" Target="../diagrams/colors1.xml"/><Relationship Id="rId12" Type="http://schemas.openxmlformats.org/officeDocument/2006/relationships/diagramColors" Target="../diagrams/colors2.xml"/><Relationship Id="rId17" Type="http://schemas.openxmlformats.org/officeDocument/2006/relationships/diagramColors" Target="../diagrams/colors3.xml"/><Relationship Id="rId25" Type="http://schemas.openxmlformats.org/officeDocument/2006/relationships/image" Target="../media/image14.png"/><Relationship Id="rId33" Type="http://schemas.openxmlformats.org/officeDocument/2006/relationships/image" Target="../media/image17.jpeg"/><Relationship Id="rId2" Type="http://schemas.openxmlformats.org/officeDocument/2006/relationships/notesSlide" Target="../notesSlides/notesSlide2.xml"/><Relationship Id="rId16" Type="http://schemas.openxmlformats.org/officeDocument/2006/relationships/diagramQuickStyle" Target="../diagrams/quickStyle3.xml"/><Relationship Id="rId20" Type="http://schemas.openxmlformats.org/officeDocument/2006/relationships/diagramData" Target="../diagrams/data4.xml"/><Relationship Id="rId29" Type="http://schemas.openxmlformats.org/officeDocument/2006/relationships/diagramQuickStyle" Target="../diagrams/quickStyle5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11" Type="http://schemas.openxmlformats.org/officeDocument/2006/relationships/diagramQuickStyle" Target="../diagrams/quickStyle2.xml"/><Relationship Id="rId24" Type="http://schemas.microsoft.com/office/2007/relationships/diagramDrawing" Target="../diagrams/drawing4.xml"/><Relationship Id="rId32" Type="http://schemas.openxmlformats.org/officeDocument/2006/relationships/image" Target="../media/image16.jpeg"/><Relationship Id="rId5" Type="http://schemas.openxmlformats.org/officeDocument/2006/relationships/diagramLayout" Target="../diagrams/layout1.xml"/><Relationship Id="rId15" Type="http://schemas.openxmlformats.org/officeDocument/2006/relationships/diagramLayout" Target="../diagrams/layout3.xml"/><Relationship Id="rId23" Type="http://schemas.openxmlformats.org/officeDocument/2006/relationships/diagramColors" Target="../diagrams/colors4.xml"/><Relationship Id="rId28" Type="http://schemas.openxmlformats.org/officeDocument/2006/relationships/diagramLayout" Target="../diagrams/layout5.xml"/><Relationship Id="rId36" Type="http://schemas.openxmlformats.org/officeDocument/2006/relationships/image" Target="../media/image20.jpeg"/><Relationship Id="rId10" Type="http://schemas.openxmlformats.org/officeDocument/2006/relationships/diagramLayout" Target="../diagrams/layout2.xml"/><Relationship Id="rId19" Type="http://schemas.openxmlformats.org/officeDocument/2006/relationships/image" Target="../media/image13.png"/><Relationship Id="rId31" Type="http://schemas.microsoft.com/office/2007/relationships/diagramDrawing" Target="../diagrams/drawing5.xml"/><Relationship Id="rId4" Type="http://schemas.openxmlformats.org/officeDocument/2006/relationships/diagramData" Target="../diagrams/data1.xml"/><Relationship Id="rId9" Type="http://schemas.openxmlformats.org/officeDocument/2006/relationships/diagramData" Target="../diagrams/data2.xml"/><Relationship Id="rId14" Type="http://schemas.openxmlformats.org/officeDocument/2006/relationships/diagramData" Target="../diagrams/data3.xml"/><Relationship Id="rId22" Type="http://schemas.openxmlformats.org/officeDocument/2006/relationships/diagramQuickStyle" Target="../diagrams/quickStyle4.xml"/><Relationship Id="rId27" Type="http://schemas.openxmlformats.org/officeDocument/2006/relationships/diagramData" Target="../diagrams/data5.xml"/><Relationship Id="rId30" Type="http://schemas.openxmlformats.org/officeDocument/2006/relationships/diagramColors" Target="../diagrams/colors5.xml"/><Relationship Id="rId35" Type="http://schemas.openxmlformats.org/officeDocument/2006/relationships/image" Target="../media/image1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11.png"/><Relationship Id="rId4" Type="http://schemas.openxmlformats.org/officeDocument/2006/relationships/image" Target="../media/image23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jpeg"/><Relationship Id="rId4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38.jpeg"/><Relationship Id="rId3" Type="http://schemas.openxmlformats.org/officeDocument/2006/relationships/image" Target="../media/image29.jpeg"/><Relationship Id="rId7" Type="http://schemas.openxmlformats.org/officeDocument/2006/relationships/image" Target="../media/image33.png"/><Relationship Id="rId12" Type="http://schemas.openxmlformats.org/officeDocument/2006/relationships/image" Target="../media/image37.png"/><Relationship Id="rId17" Type="http://schemas.openxmlformats.org/officeDocument/2006/relationships/image" Target="../media/image42.jpeg"/><Relationship Id="rId2" Type="http://schemas.openxmlformats.org/officeDocument/2006/relationships/image" Target="../media/image28.jpeg"/><Relationship Id="rId16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11" Type="http://schemas.openxmlformats.org/officeDocument/2006/relationships/image" Target="../media/image36.gif"/><Relationship Id="rId5" Type="http://schemas.openxmlformats.org/officeDocument/2006/relationships/image" Target="../media/image31.png"/><Relationship Id="rId15" Type="http://schemas.openxmlformats.org/officeDocument/2006/relationships/image" Target="../media/image40.png"/><Relationship Id="rId10" Type="http://schemas.openxmlformats.org/officeDocument/2006/relationships/image" Target="../media/image35.png"/><Relationship Id="rId4" Type="http://schemas.openxmlformats.org/officeDocument/2006/relationships/image" Target="../media/image30.png"/><Relationship Id="rId9" Type="http://schemas.openxmlformats.org/officeDocument/2006/relationships/image" Target="../media/image34.png"/><Relationship Id="rId14" Type="http://schemas.openxmlformats.org/officeDocument/2006/relationships/image" Target="../media/image3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13" Type="http://schemas.openxmlformats.org/officeDocument/2006/relationships/image" Target="../media/image56.png"/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12" Type="http://schemas.openxmlformats.org/officeDocument/2006/relationships/image" Target="../media/image55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jpeg"/><Relationship Id="rId11" Type="http://schemas.openxmlformats.org/officeDocument/2006/relationships/image" Target="../media/image54.svg"/><Relationship Id="rId5" Type="http://schemas.openxmlformats.org/officeDocument/2006/relationships/image" Target="../media/image49.jpeg"/><Relationship Id="rId10" Type="http://schemas.openxmlformats.org/officeDocument/2006/relationships/image" Target="../media/image53.png"/><Relationship Id="rId4" Type="http://schemas.openxmlformats.org/officeDocument/2006/relationships/image" Target="../media/image48.svg"/><Relationship Id="rId9" Type="http://schemas.openxmlformats.org/officeDocument/2006/relationships/image" Target="../media/image36.gi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jpeg"/><Relationship Id="rId3" Type="http://schemas.openxmlformats.org/officeDocument/2006/relationships/image" Target="../media/image45.png"/><Relationship Id="rId7" Type="http://schemas.openxmlformats.org/officeDocument/2006/relationships/image" Target="../media/image48.sv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7.png"/><Relationship Id="rId5" Type="http://schemas.openxmlformats.org/officeDocument/2006/relationships/image" Target="../media/image58.png"/><Relationship Id="rId4" Type="http://schemas.openxmlformats.org/officeDocument/2006/relationships/image" Target="../media/image46.png"/><Relationship Id="rId9" Type="http://schemas.openxmlformats.org/officeDocument/2006/relationships/image" Target="../media/image6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17DE4A4-2088-44A2-B1C9-D662C0E940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6329" y="1485592"/>
            <a:ext cx="6085128" cy="1139785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hr-HR" dirty="0"/>
              <a:t>Srce za zajednicu</a:t>
            </a:r>
            <a:br>
              <a:rPr lang="hr-HR" dirty="0"/>
            </a:br>
            <a:r>
              <a:rPr lang="hr-HR" sz="2000" dirty="0"/>
              <a:t>Godina dana novog akademskog oblaka</a:t>
            </a:r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8267F370-F4A5-4DFB-A74B-587E29F3896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hr-HR" dirty="0"/>
              <a:t>Ivan Marić, ravnatelj Srca</a:t>
            </a:r>
          </a:p>
        </p:txBody>
      </p:sp>
    </p:spTree>
    <p:extLst>
      <p:ext uri="{BB962C8B-B14F-4D97-AF65-F5344CB8AC3E}">
        <p14:creationId xmlns:p14="http://schemas.microsoft.com/office/powerpoint/2010/main" val="114824653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lock Arc 36">
            <a:extLst>
              <a:ext uri="{FF2B5EF4-FFF2-40B4-BE49-F238E27FC236}">
                <a16:creationId xmlns:a16="http://schemas.microsoft.com/office/drawing/2014/main" id="{A1ED0BF2-FCB2-45EC-B9E8-D4BA2B943AAD}"/>
              </a:ext>
            </a:extLst>
          </p:cNvPr>
          <p:cNvSpPr/>
          <p:nvPr/>
        </p:nvSpPr>
        <p:spPr>
          <a:xfrm rot="13131583">
            <a:off x="181421" y="1836952"/>
            <a:ext cx="1979178" cy="1973433"/>
          </a:xfrm>
          <a:prstGeom prst="blockArc">
            <a:avLst>
              <a:gd name="adj1" fmla="val 16269326"/>
              <a:gd name="adj2" fmla="val 2805968"/>
              <a:gd name="adj3" fmla="val 20994"/>
            </a:avLst>
          </a:prstGeom>
          <a:solidFill>
            <a:srgbClr val="46C1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pic>
        <p:nvPicPr>
          <p:cNvPr id="53" name="Picture 52">
            <a:extLst>
              <a:ext uri="{FF2B5EF4-FFF2-40B4-BE49-F238E27FC236}">
                <a16:creationId xmlns:a16="http://schemas.microsoft.com/office/drawing/2014/main" id="{74BC858E-57C2-41BB-A648-854CBBB033B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r="12500"/>
          <a:stretch/>
        </p:blipFill>
        <p:spPr>
          <a:xfrm>
            <a:off x="7131233" y="516892"/>
            <a:ext cx="1479600" cy="1479600"/>
          </a:xfrm>
          <a:prstGeom prst="ellipse">
            <a:avLst/>
          </a:prstGeom>
          <a:ln w="28575">
            <a:solidFill>
              <a:schemeClr val="accent1"/>
            </a:solidFill>
          </a:ln>
        </p:spPr>
      </p:pic>
      <p:sp>
        <p:nvSpPr>
          <p:cNvPr id="30" name="Block Arc 36">
            <a:extLst>
              <a:ext uri="{FF2B5EF4-FFF2-40B4-BE49-F238E27FC236}">
                <a16:creationId xmlns:a16="http://schemas.microsoft.com/office/drawing/2014/main" id="{C27A06B8-492E-45D8-9A26-A2B9C91673BC}"/>
              </a:ext>
            </a:extLst>
          </p:cNvPr>
          <p:cNvSpPr/>
          <p:nvPr/>
        </p:nvSpPr>
        <p:spPr>
          <a:xfrm rot="20502589">
            <a:off x="5784140" y="1186170"/>
            <a:ext cx="2030074" cy="1954389"/>
          </a:xfrm>
          <a:prstGeom prst="blockArc">
            <a:avLst>
              <a:gd name="adj1" fmla="val 10739063"/>
              <a:gd name="adj2" fmla="val 1279856"/>
              <a:gd name="adj3" fmla="val 21594"/>
            </a:avLst>
          </a:prstGeom>
          <a:solidFill>
            <a:srgbClr val="46C1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pic>
        <p:nvPicPr>
          <p:cNvPr id="44" name="Picture 43">
            <a:extLst>
              <a:ext uri="{FF2B5EF4-FFF2-40B4-BE49-F238E27FC236}">
                <a16:creationId xmlns:a16="http://schemas.microsoft.com/office/drawing/2014/main" id="{08F784E3-58AD-48A3-85DE-E3ADC10D4D3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0" r="16660"/>
          <a:stretch/>
        </p:blipFill>
        <p:spPr>
          <a:xfrm>
            <a:off x="4455789" y="1214516"/>
            <a:ext cx="1479600" cy="1479600"/>
          </a:xfrm>
          <a:prstGeom prst="ellipse">
            <a:avLst/>
          </a:prstGeom>
          <a:ln w="28575">
            <a:solidFill>
              <a:schemeClr val="accent1"/>
            </a:solidFill>
          </a:ln>
        </p:spPr>
      </p:pic>
      <p:sp>
        <p:nvSpPr>
          <p:cNvPr id="42" name="Block Arc 36">
            <a:extLst>
              <a:ext uri="{FF2B5EF4-FFF2-40B4-BE49-F238E27FC236}">
                <a16:creationId xmlns:a16="http://schemas.microsoft.com/office/drawing/2014/main" id="{82FE0B21-856A-42DF-9459-F8DBBDC9246A}"/>
              </a:ext>
            </a:extLst>
          </p:cNvPr>
          <p:cNvSpPr/>
          <p:nvPr/>
        </p:nvSpPr>
        <p:spPr>
          <a:xfrm rot="7544728">
            <a:off x="6722962" y="2733884"/>
            <a:ext cx="2030074" cy="1954389"/>
          </a:xfrm>
          <a:prstGeom prst="blockArc">
            <a:avLst>
              <a:gd name="adj1" fmla="val 15169610"/>
              <a:gd name="adj2" fmla="val 202036"/>
              <a:gd name="adj3" fmla="val 29241"/>
            </a:avLst>
          </a:prstGeom>
          <a:solidFill>
            <a:srgbClr val="46C1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20" name="Block Arc 36">
            <a:extLst>
              <a:ext uri="{FF2B5EF4-FFF2-40B4-BE49-F238E27FC236}">
                <a16:creationId xmlns:a16="http://schemas.microsoft.com/office/drawing/2014/main" id="{CE5CD810-2438-4EA9-8AB7-494A89333CA0}"/>
              </a:ext>
            </a:extLst>
          </p:cNvPr>
          <p:cNvSpPr/>
          <p:nvPr/>
        </p:nvSpPr>
        <p:spPr>
          <a:xfrm rot="20946812">
            <a:off x="5309089" y="2657470"/>
            <a:ext cx="2030074" cy="1954389"/>
          </a:xfrm>
          <a:prstGeom prst="blockArc">
            <a:avLst>
              <a:gd name="adj1" fmla="val 15261524"/>
              <a:gd name="adj2" fmla="val 247856"/>
              <a:gd name="adj3" fmla="val 26984"/>
            </a:avLst>
          </a:prstGeom>
          <a:solidFill>
            <a:srgbClr val="46C1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38" name="Block Arc 36">
            <a:extLst>
              <a:ext uri="{FF2B5EF4-FFF2-40B4-BE49-F238E27FC236}">
                <a16:creationId xmlns:a16="http://schemas.microsoft.com/office/drawing/2014/main" id="{F1E5CFDA-8DD7-4C78-A317-C69BA024BEBC}"/>
              </a:ext>
            </a:extLst>
          </p:cNvPr>
          <p:cNvSpPr/>
          <p:nvPr/>
        </p:nvSpPr>
        <p:spPr>
          <a:xfrm rot="9586058">
            <a:off x="4018741" y="2498143"/>
            <a:ext cx="2030074" cy="1954389"/>
          </a:xfrm>
          <a:prstGeom prst="blockArc">
            <a:avLst>
              <a:gd name="adj1" fmla="val 13587892"/>
              <a:gd name="adj2" fmla="val 20058503"/>
              <a:gd name="adj3" fmla="val 23466"/>
            </a:avLst>
          </a:prstGeom>
          <a:solidFill>
            <a:srgbClr val="46C1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7" name="Block Arc 36">
            <a:extLst>
              <a:ext uri="{FF2B5EF4-FFF2-40B4-BE49-F238E27FC236}">
                <a16:creationId xmlns:a16="http://schemas.microsoft.com/office/drawing/2014/main" id="{7163D363-8EFB-4840-AB18-6C3FB49BF05C}"/>
              </a:ext>
            </a:extLst>
          </p:cNvPr>
          <p:cNvSpPr/>
          <p:nvPr/>
        </p:nvSpPr>
        <p:spPr>
          <a:xfrm rot="17151715">
            <a:off x="2012483" y="1053063"/>
            <a:ext cx="2030074" cy="1954389"/>
          </a:xfrm>
          <a:prstGeom prst="blockArc">
            <a:avLst>
              <a:gd name="adj1" fmla="val 12057781"/>
              <a:gd name="adj2" fmla="val 69538"/>
              <a:gd name="adj3" fmla="val 20231"/>
            </a:avLst>
          </a:prstGeom>
          <a:solidFill>
            <a:srgbClr val="46C1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27" name="Oval 37">
            <a:extLst>
              <a:ext uri="{FF2B5EF4-FFF2-40B4-BE49-F238E27FC236}">
                <a16:creationId xmlns:a16="http://schemas.microsoft.com/office/drawing/2014/main" id="{2418D65B-C832-4949-8249-6B3587122621}"/>
              </a:ext>
            </a:extLst>
          </p:cNvPr>
          <p:cNvSpPr/>
          <p:nvPr/>
        </p:nvSpPr>
        <p:spPr>
          <a:xfrm flipH="1">
            <a:off x="6880150" y="2749696"/>
            <a:ext cx="1580629" cy="1580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11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informacijski sustav registra hrvatskog kvalifikacijskog okvira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D4237D12-4FD0-452A-A8C1-89231C7FF6F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67" r="22867"/>
          <a:stretch/>
        </p:blipFill>
        <p:spPr>
          <a:xfrm flipH="1">
            <a:off x="7271652" y="1587326"/>
            <a:ext cx="1479600" cy="1479600"/>
          </a:xfrm>
          <a:prstGeom prst="flowChartConnector">
            <a:avLst/>
          </a:prstGeom>
          <a:ln w="28575">
            <a:solidFill>
              <a:schemeClr val="accent1"/>
            </a:solidFill>
          </a:ln>
        </p:spPr>
      </p:pic>
      <p:sp>
        <p:nvSpPr>
          <p:cNvPr id="21" name="Oval 37">
            <a:extLst>
              <a:ext uri="{FF2B5EF4-FFF2-40B4-BE49-F238E27FC236}">
                <a16:creationId xmlns:a16="http://schemas.microsoft.com/office/drawing/2014/main" id="{261C44E9-4B99-4436-AFE0-20D9720A4BDE}"/>
              </a:ext>
            </a:extLst>
          </p:cNvPr>
          <p:cNvSpPr/>
          <p:nvPr/>
        </p:nvSpPr>
        <p:spPr>
          <a:xfrm flipH="1">
            <a:off x="6137551" y="1574546"/>
            <a:ext cx="1416134" cy="148369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11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informacijski sustav za akreditacije  institucija VO i studijskih programa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C7F6E796-F002-4701-8E6A-69A947C41AB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21" r="13396"/>
          <a:stretch/>
        </p:blipFill>
        <p:spPr>
          <a:xfrm>
            <a:off x="3197727" y="712231"/>
            <a:ext cx="1479600" cy="1479600"/>
          </a:xfrm>
          <a:prstGeom prst="ellipse">
            <a:avLst/>
          </a:prstGeom>
          <a:ln w="28575">
            <a:solidFill>
              <a:schemeClr val="accent1"/>
            </a:solidFill>
          </a:ln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B07C71C8-2CD6-4B03-8ADE-0FBCF63CFD47}"/>
              </a:ext>
            </a:extLst>
          </p:cNvPr>
          <p:cNvSpPr/>
          <p:nvPr/>
        </p:nvSpPr>
        <p:spPr>
          <a:xfrm>
            <a:off x="3759990" y="1745291"/>
            <a:ext cx="1118449" cy="1119600"/>
          </a:xfrm>
          <a:prstGeom prst="ellipse">
            <a:avLst/>
          </a:prstGeom>
          <a:solidFill>
            <a:schemeClr val="bg1"/>
          </a:solidFill>
          <a:ln w="28575">
            <a:solidFill>
              <a:srgbClr val="46C1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1050" b="1" dirty="0">
                <a:solidFill>
                  <a:schemeClr val="tx1">
                    <a:lumMod val="90000"/>
                    <a:lumOff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148.000+</a:t>
            </a:r>
            <a:r>
              <a:rPr lang="hr-HR" sz="1050" dirty="0">
                <a:solidFill>
                  <a:schemeClr val="tx1">
                    <a:lumMod val="90000"/>
                    <a:lumOff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studenata</a:t>
            </a:r>
          </a:p>
          <a:p>
            <a:pPr algn="ctr"/>
            <a:endParaRPr lang="hr-HR" sz="1050" dirty="0">
              <a:solidFill>
                <a:schemeClr val="tx1">
                  <a:lumMod val="90000"/>
                  <a:lumOff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BC5A312D-30A8-431B-99FA-D246BF2D6EC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948" b="15948"/>
          <a:stretch/>
        </p:blipFill>
        <p:spPr>
          <a:xfrm>
            <a:off x="862442" y="890110"/>
            <a:ext cx="1479600" cy="1479600"/>
          </a:xfrm>
          <a:prstGeom prst="ellipse">
            <a:avLst/>
          </a:prstGeom>
          <a:ln w="28575">
            <a:solidFill>
              <a:schemeClr val="accent1"/>
            </a:solidFill>
          </a:ln>
        </p:spPr>
      </p:pic>
      <p:sp>
        <p:nvSpPr>
          <p:cNvPr id="9" name="Oval 37">
            <a:extLst>
              <a:ext uri="{FF2B5EF4-FFF2-40B4-BE49-F238E27FC236}">
                <a16:creationId xmlns:a16="http://schemas.microsoft.com/office/drawing/2014/main" id="{18AC4569-70FA-4626-A86C-14E788BC3D49}"/>
              </a:ext>
            </a:extLst>
          </p:cNvPr>
          <p:cNvSpPr/>
          <p:nvPr/>
        </p:nvSpPr>
        <p:spPr>
          <a:xfrm flipH="1">
            <a:off x="2397114" y="1373191"/>
            <a:ext cx="1416134" cy="148369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11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informacijski sustav studentskih prava </a:t>
            </a:r>
          </a:p>
        </p:txBody>
      </p:sp>
      <p:sp>
        <p:nvSpPr>
          <p:cNvPr id="4" name="Oval 37">
            <a:extLst>
              <a:ext uri="{FF2B5EF4-FFF2-40B4-BE49-F238E27FC236}">
                <a16:creationId xmlns:a16="http://schemas.microsoft.com/office/drawing/2014/main" id="{D509E5E6-C206-4CBF-BE75-8ED3EA673A1A}"/>
              </a:ext>
            </a:extLst>
          </p:cNvPr>
          <p:cNvSpPr/>
          <p:nvPr/>
        </p:nvSpPr>
        <p:spPr>
          <a:xfrm flipH="1">
            <a:off x="523488" y="2132916"/>
            <a:ext cx="1416134" cy="148369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11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informacijski sustav visokih učilišta</a:t>
            </a:r>
          </a:p>
        </p:txBody>
      </p:sp>
      <p:sp>
        <p:nvSpPr>
          <p:cNvPr id="3" name="Oval 51">
            <a:extLst>
              <a:ext uri="{FF2B5EF4-FFF2-40B4-BE49-F238E27FC236}">
                <a16:creationId xmlns:a16="http://schemas.microsoft.com/office/drawing/2014/main" id="{AE3F54A5-C973-48EC-B655-3B6014101166}"/>
              </a:ext>
            </a:extLst>
          </p:cNvPr>
          <p:cNvSpPr/>
          <p:nvPr/>
        </p:nvSpPr>
        <p:spPr>
          <a:xfrm>
            <a:off x="43202" y="2996203"/>
            <a:ext cx="1023789" cy="1025200"/>
          </a:xfrm>
          <a:prstGeom prst="ellipse">
            <a:avLst/>
          </a:prstGeom>
          <a:solidFill>
            <a:srgbClr val="46C1AD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ISVU </a:t>
            </a:r>
          </a:p>
        </p:txBody>
      </p:sp>
      <p:sp>
        <p:nvSpPr>
          <p:cNvPr id="12" name="Oval 37">
            <a:extLst>
              <a:ext uri="{FF2B5EF4-FFF2-40B4-BE49-F238E27FC236}">
                <a16:creationId xmlns:a16="http://schemas.microsoft.com/office/drawing/2014/main" id="{AB07F3EC-9D9B-4DEB-8361-DCA4380597D3}"/>
              </a:ext>
            </a:extLst>
          </p:cNvPr>
          <p:cNvSpPr/>
          <p:nvPr/>
        </p:nvSpPr>
        <p:spPr>
          <a:xfrm flipH="1">
            <a:off x="4322467" y="2597124"/>
            <a:ext cx="1416134" cy="148369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11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informacijski sustav akademskih kartica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A570AAED-D467-4DF1-9148-7356E45C1C42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25" r="16625"/>
          <a:stretch/>
        </p:blipFill>
        <p:spPr>
          <a:xfrm>
            <a:off x="3112195" y="2444214"/>
            <a:ext cx="1400761" cy="1400761"/>
          </a:xfrm>
          <a:prstGeom prst="ellipse">
            <a:avLst/>
          </a:prstGeom>
          <a:ln w="28575">
            <a:solidFill>
              <a:schemeClr val="accent1"/>
            </a:solidFill>
          </a:ln>
        </p:spPr>
      </p:pic>
      <p:sp>
        <p:nvSpPr>
          <p:cNvPr id="47" name="Title 46">
            <a:extLst>
              <a:ext uri="{FF2B5EF4-FFF2-40B4-BE49-F238E27FC236}">
                <a16:creationId xmlns:a16="http://schemas.microsoft.com/office/drawing/2014/main" id="{6B1153BA-F0C3-492A-BEB3-11446C1535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4133" y="3466"/>
            <a:ext cx="7886700" cy="994172"/>
          </a:xfrm>
        </p:spPr>
        <p:txBody>
          <a:bodyPr/>
          <a:lstStyle/>
          <a:p>
            <a:r>
              <a:rPr lang="hr-HR" dirty="0"/>
              <a:t>Informacijski sustavi u visokom obrazovanju</a:t>
            </a:r>
            <a:endParaRPr lang="en-GB" dirty="0"/>
          </a:p>
        </p:txBody>
      </p:sp>
      <p:pic>
        <p:nvPicPr>
          <p:cNvPr id="61" name="Picture 60">
            <a:extLst>
              <a:ext uri="{FF2B5EF4-FFF2-40B4-BE49-F238E27FC236}">
                <a16:creationId xmlns:a16="http://schemas.microsoft.com/office/drawing/2014/main" id="{95300AFC-DC17-4E13-8199-F9F527DC400C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38" r="16738"/>
          <a:stretch/>
        </p:blipFill>
        <p:spPr>
          <a:xfrm>
            <a:off x="5523440" y="3059655"/>
            <a:ext cx="1479600" cy="1479600"/>
          </a:xfrm>
          <a:prstGeom prst="ellipse">
            <a:avLst/>
          </a:prstGeom>
          <a:ln w="28575">
            <a:solidFill>
              <a:schemeClr val="accent1"/>
            </a:solidFill>
          </a:ln>
        </p:spPr>
      </p:pic>
      <p:sp>
        <p:nvSpPr>
          <p:cNvPr id="31" name="Oval 51">
            <a:extLst>
              <a:ext uri="{FF2B5EF4-FFF2-40B4-BE49-F238E27FC236}">
                <a16:creationId xmlns:a16="http://schemas.microsoft.com/office/drawing/2014/main" id="{507BF64D-866B-43D0-B274-E0D38E10CCB1}"/>
              </a:ext>
            </a:extLst>
          </p:cNvPr>
          <p:cNvSpPr/>
          <p:nvPr/>
        </p:nvSpPr>
        <p:spPr>
          <a:xfrm>
            <a:off x="6527356" y="3793294"/>
            <a:ext cx="1023789" cy="1025200"/>
          </a:xfrm>
          <a:prstGeom prst="ellipse">
            <a:avLst/>
          </a:prstGeom>
          <a:solidFill>
            <a:srgbClr val="46C1AD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683225BF-4E1B-4670-A5A4-1BE3770E7E64}"/>
              </a:ext>
            </a:extLst>
          </p:cNvPr>
          <p:cNvSpPr txBox="1"/>
          <p:nvPr/>
        </p:nvSpPr>
        <p:spPr>
          <a:xfrm>
            <a:off x="6596721" y="4155261"/>
            <a:ext cx="876718" cy="3000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r-HR" b="1" dirty="0">
                <a:solidFill>
                  <a:schemeClr val="bg1"/>
                </a:solidFill>
              </a:rPr>
              <a:t>ISRHKO</a:t>
            </a:r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22" name="Oval 51">
            <a:extLst>
              <a:ext uri="{FF2B5EF4-FFF2-40B4-BE49-F238E27FC236}">
                <a16:creationId xmlns:a16="http://schemas.microsoft.com/office/drawing/2014/main" id="{717FCAEB-6BDD-4C99-B34D-9BBD21359052}"/>
              </a:ext>
            </a:extLst>
          </p:cNvPr>
          <p:cNvSpPr/>
          <p:nvPr/>
        </p:nvSpPr>
        <p:spPr>
          <a:xfrm>
            <a:off x="5339587" y="2248532"/>
            <a:ext cx="1023789" cy="1025200"/>
          </a:xfrm>
          <a:prstGeom prst="ellipse">
            <a:avLst/>
          </a:prstGeom>
          <a:solidFill>
            <a:srgbClr val="46C1AD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A911129-95C9-4B3F-B921-7C119541EE6B}"/>
              </a:ext>
            </a:extLst>
          </p:cNvPr>
          <p:cNvSpPr txBox="1"/>
          <p:nvPr/>
        </p:nvSpPr>
        <p:spPr>
          <a:xfrm>
            <a:off x="5376299" y="2608128"/>
            <a:ext cx="961036" cy="3000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1" dirty="0">
                <a:solidFill>
                  <a:schemeClr val="bg1"/>
                </a:solidFill>
              </a:rPr>
              <a:t>MOZVAG</a:t>
            </a:r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CB746CFE-F8C4-4117-9B0F-FDE10D032284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53" r="21981"/>
          <a:stretch/>
        </p:blipFill>
        <p:spPr>
          <a:xfrm>
            <a:off x="2457927" y="3427425"/>
            <a:ext cx="1479600" cy="1479600"/>
          </a:xfrm>
          <a:prstGeom prst="ellipse">
            <a:avLst/>
          </a:prstGeom>
          <a:ln w="28575">
            <a:solidFill>
              <a:schemeClr val="accent1"/>
            </a:solidFill>
          </a:ln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782C8B5-5D27-4DAA-A19F-2E000F65E657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7" r="23623"/>
          <a:stretch/>
        </p:blipFill>
        <p:spPr>
          <a:xfrm>
            <a:off x="1266777" y="3030731"/>
            <a:ext cx="1480307" cy="1480307"/>
          </a:xfrm>
          <a:prstGeom prst="ellipse">
            <a:avLst/>
          </a:prstGeom>
          <a:ln w="28575">
            <a:solidFill>
              <a:schemeClr val="accent1"/>
            </a:solidFill>
          </a:ln>
        </p:spPr>
      </p:pic>
      <p:sp>
        <p:nvSpPr>
          <p:cNvPr id="13" name="Oval 51">
            <a:extLst>
              <a:ext uri="{FF2B5EF4-FFF2-40B4-BE49-F238E27FC236}">
                <a16:creationId xmlns:a16="http://schemas.microsoft.com/office/drawing/2014/main" id="{200360A0-C2E5-4604-ADE8-42CE8BEB7DEB}"/>
              </a:ext>
            </a:extLst>
          </p:cNvPr>
          <p:cNvSpPr/>
          <p:nvPr/>
        </p:nvSpPr>
        <p:spPr>
          <a:xfrm>
            <a:off x="3807873" y="3612259"/>
            <a:ext cx="1023789" cy="1025200"/>
          </a:xfrm>
          <a:prstGeom prst="ellipse">
            <a:avLst/>
          </a:prstGeom>
          <a:solidFill>
            <a:srgbClr val="46C1AD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ISAK 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1C11F1EA-5DF1-49F7-8E0F-7194CE4A9DFF}"/>
              </a:ext>
            </a:extLst>
          </p:cNvPr>
          <p:cNvSpPr/>
          <p:nvPr/>
        </p:nvSpPr>
        <p:spPr>
          <a:xfrm>
            <a:off x="2330863" y="2675525"/>
            <a:ext cx="939600" cy="938138"/>
          </a:xfrm>
          <a:prstGeom prst="ellipse">
            <a:avLst/>
          </a:prstGeom>
          <a:solidFill>
            <a:schemeClr val="bg1"/>
          </a:solidFill>
          <a:ln w="28575">
            <a:solidFill>
              <a:srgbClr val="46C1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1050" b="1" dirty="0">
                <a:solidFill>
                  <a:schemeClr val="tx1">
                    <a:lumMod val="90000"/>
                    <a:lumOff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115+</a:t>
            </a:r>
            <a:r>
              <a:rPr lang="hr-HR" sz="1050" dirty="0">
                <a:solidFill>
                  <a:schemeClr val="tx1">
                    <a:lumMod val="90000"/>
                    <a:lumOff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visokih učilišta</a:t>
            </a:r>
          </a:p>
        </p:txBody>
      </p:sp>
      <p:sp>
        <p:nvSpPr>
          <p:cNvPr id="8" name="Oval 51">
            <a:extLst>
              <a:ext uri="{FF2B5EF4-FFF2-40B4-BE49-F238E27FC236}">
                <a16:creationId xmlns:a16="http://schemas.microsoft.com/office/drawing/2014/main" id="{E0B39491-61E0-4AA9-8F88-09DCB5E96F91}"/>
              </a:ext>
            </a:extLst>
          </p:cNvPr>
          <p:cNvSpPr/>
          <p:nvPr/>
        </p:nvSpPr>
        <p:spPr>
          <a:xfrm>
            <a:off x="1660687" y="2059509"/>
            <a:ext cx="1023789" cy="1025200"/>
          </a:xfrm>
          <a:prstGeom prst="ellipse">
            <a:avLst/>
          </a:prstGeom>
          <a:solidFill>
            <a:srgbClr val="46C1AD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ISSP </a:t>
            </a:r>
          </a:p>
        </p:txBody>
      </p:sp>
    </p:spTree>
    <p:extLst>
      <p:ext uri="{BB962C8B-B14F-4D97-AF65-F5344CB8AC3E}">
        <p14:creationId xmlns:p14="http://schemas.microsoft.com/office/powerpoint/2010/main" val="28618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3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1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1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3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3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3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3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1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31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1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1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3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1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31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1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1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3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31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1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1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3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3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3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3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5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31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8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1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31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4" dur="1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1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7" dur="1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3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0" dur="1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1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1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3" dur="1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3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6" dur="1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1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1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9" dur="1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3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2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5" dur="1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3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8" dur="1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1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1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1" dur="1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31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4" dur="1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1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1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7" dur="1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8" presetID="31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0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3" dur="1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" presetID="3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6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9" dur="1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0" presetID="3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2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5" dur="1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6" presetID="3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8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1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30" grpId="0" animBg="1"/>
      <p:bldP spid="42" grpId="0" animBg="1"/>
      <p:bldP spid="20" grpId="0" animBg="1"/>
      <p:bldP spid="38" grpId="0" animBg="1"/>
      <p:bldP spid="7" grpId="0" animBg="1"/>
      <p:bldP spid="27" grpId="0" animBg="1"/>
      <p:bldP spid="21" grpId="0" animBg="1"/>
      <p:bldP spid="11" grpId="0" animBg="1"/>
      <p:bldP spid="9" grpId="0" animBg="1"/>
      <p:bldP spid="4" grpId="0" animBg="1"/>
      <p:bldP spid="3" grpId="0" animBg="1"/>
      <p:bldP spid="12" grpId="0" animBg="1"/>
      <p:bldP spid="47" grpId="0"/>
      <p:bldP spid="31" grpId="0" animBg="1"/>
      <p:bldP spid="32" grpId="0"/>
      <p:bldP spid="22" grpId="0" animBg="1"/>
      <p:bldP spid="24" grpId="0"/>
      <p:bldP spid="13" grpId="0" animBg="1"/>
      <p:bldP spid="10" grpId="0" animBg="1"/>
      <p:bldP spid="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A4B65196-2929-434A-AFB9-2D8A7B5F0F8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57" t="-135" r="8" b="736"/>
          <a:stretch/>
        </p:blipFill>
        <p:spPr>
          <a:xfrm>
            <a:off x="4715478" y="2872830"/>
            <a:ext cx="1472631" cy="1478984"/>
          </a:xfrm>
          <a:prstGeom prst="ellipse">
            <a:avLst/>
          </a:prstGeom>
          <a:ln w="28575">
            <a:solidFill>
              <a:srgbClr val="013F78"/>
            </a:solidFill>
          </a:ln>
        </p:spPr>
      </p:pic>
      <p:sp>
        <p:nvSpPr>
          <p:cNvPr id="43" name="Block Arc 42">
            <a:extLst>
              <a:ext uri="{FF2B5EF4-FFF2-40B4-BE49-F238E27FC236}">
                <a16:creationId xmlns:a16="http://schemas.microsoft.com/office/drawing/2014/main" id="{B9A1CFFA-1D94-47A7-8E8F-01CC31797474}"/>
              </a:ext>
            </a:extLst>
          </p:cNvPr>
          <p:cNvSpPr/>
          <p:nvPr/>
        </p:nvSpPr>
        <p:spPr>
          <a:xfrm rot="17347989">
            <a:off x="5719608" y="541148"/>
            <a:ext cx="2398293" cy="2398293"/>
          </a:xfrm>
          <a:prstGeom prst="blockArc">
            <a:avLst>
              <a:gd name="adj1" fmla="val 14006208"/>
              <a:gd name="adj2" fmla="val 18740544"/>
              <a:gd name="adj3" fmla="val 24640"/>
            </a:avLst>
          </a:prstGeom>
          <a:solidFill>
            <a:srgbClr val="013F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24" name="Block Arc 23">
            <a:extLst>
              <a:ext uri="{FF2B5EF4-FFF2-40B4-BE49-F238E27FC236}">
                <a16:creationId xmlns:a16="http://schemas.microsoft.com/office/drawing/2014/main" id="{DEC71699-7F15-44E7-8800-5BCFC5E10CAF}"/>
              </a:ext>
            </a:extLst>
          </p:cNvPr>
          <p:cNvSpPr/>
          <p:nvPr/>
        </p:nvSpPr>
        <p:spPr>
          <a:xfrm rot="3509174" flipH="1">
            <a:off x="6460951" y="2421122"/>
            <a:ext cx="2607328" cy="2597602"/>
          </a:xfrm>
          <a:prstGeom prst="blockArc">
            <a:avLst>
              <a:gd name="adj1" fmla="val 14947649"/>
              <a:gd name="adj2" fmla="val 20137924"/>
              <a:gd name="adj3" fmla="val 26799"/>
            </a:avLst>
          </a:prstGeom>
          <a:solidFill>
            <a:srgbClr val="013F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>
              <a:solidFill>
                <a:schemeClr val="tx1"/>
              </a:solidFill>
            </a:endParaRPr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9726C823-A56B-455A-B55E-E5C989D96F8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8" r="33448"/>
          <a:stretch/>
        </p:blipFill>
        <p:spPr>
          <a:xfrm>
            <a:off x="7084308" y="2942015"/>
            <a:ext cx="1555819" cy="1555819"/>
          </a:xfrm>
          <a:prstGeom prst="ellipse">
            <a:avLst/>
          </a:prstGeom>
          <a:ln w="28575">
            <a:solidFill>
              <a:srgbClr val="013F78"/>
            </a:solidFill>
          </a:ln>
        </p:spPr>
      </p:pic>
      <p:sp>
        <p:nvSpPr>
          <p:cNvPr id="41" name="Block Arc 40">
            <a:extLst>
              <a:ext uri="{FF2B5EF4-FFF2-40B4-BE49-F238E27FC236}">
                <a16:creationId xmlns:a16="http://schemas.microsoft.com/office/drawing/2014/main" id="{853916AD-CAF7-4A79-9517-CAB945E0359B}"/>
              </a:ext>
            </a:extLst>
          </p:cNvPr>
          <p:cNvSpPr/>
          <p:nvPr/>
        </p:nvSpPr>
        <p:spPr>
          <a:xfrm rot="1686803" flipH="1">
            <a:off x="3039839" y="1029992"/>
            <a:ext cx="2902122" cy="2749078"/>
          </a:xfrm>
          <a:prstGeom prst="blockArc">
            <a:avLst>
              <a:gd name="adj1" fmla="val 13423128"/>
              <a:gd name="adj2" fmla="val 21012184"/>
              <a:gd name="adj3" fmla="val 22690"/>
            </a:avLst>
          </a:prstGeom>
          <a:solidFill>
            <a:srgbClr val="013F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>
              <a:solidFill>
                <a:schemeClr val="tx1"/>
              </a:solidFill>
            </a:endParaRPr>
          </a:p>
        </p:txBody>
      </p:sp>
      <p:pic>
        <p:nvPicPr>
          <p:cNvPr id="40" name="Content Placeholder 5">
            <a:extLst>
              <a:ext uri="{FF2B5EF4-FFF2-40B4-BE49-F238E27FC236}">
                <a16:creationId xmlns:a16="http://schemas.microsoft.com/office/drawing/2014/main" id="{48228F10-72D9-402A-A2F6-DEF50485959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88" r="16688"/>
          <a:stretch/>
        </p:blipFill>
        <p:spPr>
          <a:xfrm>
            <a:off x="3345517" y="1410168"/>
            <a:ext cx="2202154" cy="2202154"/>
          </a:xfrm>
          <a:prstGeom prst="ellipse">
            <a:avLst/>
          </a:prstGeom>
          <a:ln w="28575">
            <a:solidFill>
              <a:srgbClr val="013F78"/>
            </a:solidFill>
          </a:ln>
        </p:spPr>
      </p:pic>
      <p:sp>
        <p:nvSpPr>
          <p:cNvPr id="60" name="Block Arc 59">
            <a:extLst>
              <a:ext uri="{FF2B5EF4-FFF2-40B4-BE49-F238E27FC236}">
                <a16:creationId xmlns:a16="http://schemas.microsoft.com/office/drawing/2014/main" id="{48BF8963-2738-4409-8351-408A2AE26787}"/>
              </a:ext>
            </a:extLst>
          </p:cNvPr>
          <p:cNvSpPr/>
          <p:nvPr/>
        </p:nvSpPr>
        <p:spPr>
          <a:xfrm rot="18821894">
            <a:off x="1657987" y="1129457"/>
            <a:ext cx="1476000" cy="1476000"/>
          </a:xfrm>
          <a:prstGeom prst="blockArc">
            <a:avLst>
              <a:gd name="adj1" fmla="val 15152824"/>
              <a:gd name="adj2" fmla="val 20792965"/>
              <a:gd name="adj3" fmla="val 26856"/>
            </a:avLst>
          </a:prstGeom>
          <a:solidFill>
            <a:srgbClr val="013F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BCB19C19-7AEA-439A-9FB7-5084105B9619}"/>
              </a:ext>
            </a:extLst>
          </p:cNvPr>
          <p:cNvSpPr>
            <a:spLocks noChangeAspect="1"/>
          </p:cNvSpPr>
          <p:nvPr/>
        </p:nvSpPr>
        <p:spPr>
          <a:xfrm>
            <a:off x="1879243" y="1430759"/>
            <a:ext cx="1147927" cy="1147927"/>
          </a:xfrm>
          <a:prstGeom prst="ellipse">
            <a:avLst/>
          </a:prstGeom>
          <a:solidFill>
            <a:schemeClr val="bg1"/>
          </a:solidFill>
          <a:ln w="38100">
            <a:solidFill>
              <a:srgbClr val="013F7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105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evidencija studenata</a:t>
            </a:r>
          </a:p>
          <a:p>
            <a:pPr algn="ctr"/>
            <a:endParaRPr lang="hr-HR" sz="105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A47B285-C0CC-47A2-A4E2-0EA7785F09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9374" y="-10441"/>
            <a:ext cx="8112695" cy="994172"/>
          </a:xfrm>
        </p:spPr>
        <p:txBody>
          <a:bodyPr/>
          <a:lstStyle/>
          <a:p>
            <a:r>
              <a:rPr lang="hr-HR" dirty="0"/>
              <a:t>Informacijski sustav evidencija u visokom obrazovanju (</a:t>
            </a:r>
            <a:r>
              <a:rPr lang="hr-HR" dirty="0" err="1"/>
              <a:t>ISeVO</a:t>
            </a:r>
            <a:r>
              <a:rPr lang="hr-HR" dirty="0"/>
              <a:t>)</a:t>
            </a:r>
            <a:endParaRPr lang="en-GB" dirty="0"/>
          </a:p>
        </p:txBody>
      </p:sp>
      <p:sp>
        <p:nvSpPr>
          <p:cNvPr id="63" name="Block Arc 62">
            <a:extLst>
              <a:ext uri="{FF2B5EF4-FFF2-40B4-BE49-F238E27FC236}">
                <a16:creationId xmlns:a16="http://schemas.microsoft.com/office/drawing/2014/main" id="{4A7D325D-F449-47E0-A9E0-9E86A510E355}"/>
              </a:ext>
            </a:extLst>
          </p:cNvPr>
          <p:cNvSpPr/>
          <p:nvPr/>
        </p:nvSpPr>
        <p:spPr>
          <a:xfrm rot="17263828">
            <a:off x="109947" y="1481698"/>
            <a:ext cx="2344681" cy="2190980"/>
          </a:xfrm>
          <a:prstGeom prst="blockArc">
            <a:avLst>
              <a:gd name="adj1" fmla="val 15129285"/>
              <a:gd name="adj2" fmla="val 20371920"/>
              <a:gd name="adj3" fmla="val 28946"/>
            </a:avLst>
          </a:prstGeom>
          <a:solidFill>
            <a:srgbClr val="013F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61" name="Oval 60">
            <a:extLst>
              <a:ext uri="{FF2B5EF4-FFF2-40B4-BE49-F238E27FC236}">
                <a16:creationId xmlns:a16="http://schemas.microsoft.com/office/drawing/2014/main" id="{F105E573-32A6-4C2B-AE3C-B7527C9CA4CC}"/>
              </a:ext>
            </a:extLst>
          </p:cNvPr>
          <p:cNvSpPr/>
          <p:nvPr/>
        </p:nvSpPr>
        <p:spPr>
          <a:xfrm>
            <a:off x="1051253" y="1169297"/>
            <a:ext cx="1044000" cy="1044000"/>
          </a:xfrm>
          <a:prstGeom prst="ellipse">
            <a:avLst/>
          </a:prstGeom>
          <a:solidFill>
            <a:schemeClr val="bg1"/>
          </a:solidFill>
          <a:ln w="28575">
            <a:solidFill>
              <a:srgbClr val="013F7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1050" b="1" dirty="0">
                <a:solidFill>
                  <a:schemeClr val="tx1">
                    <a:lumMod val="90000"/>
                    <a:lumOff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registar studija</a:t>
            </a:r>
            <a:endParaRPr lang="hr-HR" sz="1050" dirty="0">
              <a:solidFill>
                <a:schemeClr val="tx1">
                  <a:lumMod val="90000"/>
                  <a:lumOff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hr-HR" sz="1050" dirty="0">
              <a:solidFill>
                <a:schemeClr val="tx1">
                  <a:lumMod val="90000"/>
                  <a:lumOff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GB" sz="1050" dirty="0">
              <a:solidFill>
                <a:schemeClr val="tx1">
                  <a:lumMod val="90000"/>
                  <a:lumOff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9" name="Oval 58">
            <a:extLst>
              <a:ext uri="{FF2B5EF4-FFF2-40B4-BE49-F238E27FC236}">
                <a16:creationId xmlns:a16="http://schemas.microsoft.com/office/drawing/2014/main" id="{2EDFBF39-1378-448C-AC57-815E9D432201}"/>
              </a:ext>
            </a:extLst>
          </p:cNvPr>
          <p:cNvSpPr/>
          <p:nvPr/>
        </p:nvSpPr>
        <p:spPr>
          <a:xfrm>
            <a:off x="2788039" y="1534686"/>
            <a:ext cx="1044000" cy="1044000"/>
          </a:xfrm>
          <a:prstGeom prst="ellipse">
            <a:avLst/>
          </a:prstGeom>
          <a:solidFill>
            <a:schemeClr val="bg1"/>
          </a:solidFill>
          <a:ln w="28575">
            <a:solidFill>
              <a:srgbClr val="013F7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1050" b="1" dirty="0">
                <a:solidFill>
                  <a:schemeClr val="tx1">
                    <a:lumMod val="90000"/>
                    <a:lumOff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registar diploma</a:t>
            </a:r>
            <a:endParaRPr lang="hr-HR" sz="1050" dirty="0">
              <a:solidFill>
                <a:schemeClr val="tx1">
                  <a:lumMod val="90000"/>
                  <a:lumOff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Block Arc 7">
            <a:extLst>
              <a:ext uri="{FF2B5EF4-FFF2-40B4-BE49-F238E27FC236}">
                <a16:creationId xmlns:a16="http://schemas.microsoft.com/office/drawing/2014/main" id="{FDEB7987-FD41-4083-B013-395A8AFE9C58}"/>
              </a:ext>
            </a:extLst>
          </p:cNvPr>
          <p:cNvSpPr/>
          <p:nvPr/>
        </p:nvSpPr>
        <p:spPr>
          <a:xfrm rot="9480770" flipH="1">
            <a:off x="95267" y="1344840"/>
            <a:ext cx="2694952" cy="2734963"/>
          </a:xfrm>
          <a:prstGeom prst="blockArc">
            <a:avLst>
              <a:gd name="adj1" fmla="val 13128702"/>
              <a:gd name="adj2" fmla="val 19447979"/>
              <a:gd name="adj3" fmla="val 28094"/>
            </a:avLst>
          </a:prstGeom>
          <a:solidFill>
            <a:srgbClr val="013F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>
              <a:solidFill>
                <a:schemeClr val="tx1"/>
              </a:solidFill>
            </a:endParaRPr>
          </a:p>
        </p:txBody>
      </p:sp>
      <p:sp>
        <p:nvSpPr>
          <p:cNvPr id="62" name="Oval 61">
            <a:extLst>
              <a:ext uri="{FF2B5EF4-FFF2-40B4-BE49-F238E27FC236}">
                <a16:creationId xmlns:a16="http://schemas.microsoft.com/office/drawing/2014/main" id="{FBA64659-7161-4BB1-8CD3-6FF100639CA1}"/>
              </a:ext>
            </a:extLst>
          </p:cNvPr>
          <p:cNvSpPr>
            <a:spLocks noChangeAspect="1"/>
          </p:cNvSpPr>
          <p:nvPr/>
        </p:nvSpPr>
        <p:spPr>
          <a:xfrm>
            <a:off x="154490" y="3129652"/>
            <a:ext cx="1044000" cy="1044000"/>
          </a:xfrm>
          <a:prstGeom prst="ellipse">
            <a:avLst/>
          </a:prstGeom>
          <a:solidFill>
            <a:schemeClr val="bg1"/>
          </a:solidFill>
          <a:ln w="38100">
            <a:solidFill>
              <a:srgbClr val="013F7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105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registar visokih učilišta</a:t>
            </a:r>
            <a:endParaRPr lang="hr-HR" sz="105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14347989-1CB2-47CB-B96B-1746E90CE943}"/>
              </a:ext>
            </a:extLst>
          </p:cNvPr>
          <p:cNvSpPr/>
          <p:nvPr/>
        </p:nvSpPr>
        <p:spPr>
          <a:xfrm>
            <a:off x="6222480" y="1022470"/>
            <a:ext cx="1440000" cy="1440000"/>
          </a:xfrm>
          <a:prstGeom prst="ellipse">
            <a:avLst/>
          </a:prstGeom>
          <a:solidFill>
            <a:schemeClr val="bg1"/>
          </a:solidFill>
          <a:ln w="28575">
            <a:solidFill>
              <a:srgbClr val="013F7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1200" dirty="0">
              <a:solidFill>
                <a:schemeClr val="tx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spcBef>
                <a:spcPts val="600"/>
              </a:spcBef>
            </a:pPr>
            <a:r>
              <a:rPr lang="hr-HR" sz="1200" b="1" dirty="0">
                <a:solidFill>
                  <a:schemeClr val="tx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+3.000 </a:t>
            </a:r>
            <a:r>
              <a:rPr lang="hr-HR" sz="1200" dirty="0">
                <a:solidFill>
                  <a:schemeClr val="tx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digitalnih završnih isprava</a:t>
            </a:r>
          </a:p>
          <a:p>
            <a:pPr algn="ctr">
              <a:spcBef>
                <a:spcPts val="600"/>
              </a:spcBef>
            </a:pPr>
            <a:endParaRPr lang="en-GB" sz="1200" dirty="0">
              <a:solidFill>
                <a:schemeClr val="tx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978862DC-08DE-4A1A-93E2-25C291708499}"/>
              </a:ext>
            </a:extLst>
          </p:cNvPr>
          <p:cNvSpPr/>
          <p:nvPr/>
        </p:nvSpPr>
        <p:spPr>
          <a:xfrm flipH="1">
            <a:off x="6480644" y="2142323"/>
            <a:ext cx="1440000" cy="1440000"/>
          </a:xfrm>
          <a:prstGeom prst="ellipse">
            <a:avLst/>
          </a:prstGeom>
          <a:solidFill>
            <a:schemeClr val="bg1"/>
          </a:solidFill>
          <a:ln w="28575">
            <a:solidFill>
              <a:srgbClr val="013F7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1050" b="1" dirty="0">
                <a:solidFill>
                  <a:schemeClr val="tx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+67.000 </a:t>
            </a:r>
            <a:r>
              <a:rPr lang="hr-HR" sz="1050" dirty="0">
                <a:solidFill>
                  <a:schemeClr val="tx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završnih isprava izdanih prije 2024. g.</a:t>
            </a:r>
            <a:endParaRPr lang="en-GB" sz="1050" dirty="0">
              <a:solidFill>
                <a:schemeClr val="tx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9AFC537A-4D6D-44EA-AFE1-376A279FF63E}"/>
              </a:ext>
            </a:extLst>
          </p:cNvPr>
          <p:cNvSpPr/>
          <p:nvPr/>
        </p:nvSpPr>
        <p:spPr>
          <a:xfrm>
            <a:off x="5331488" y="1825424"/>
            <a:ext cx="1440000" cy="1440000"/>
          </a:xfrm>
          <a:prstGeom prst="ellipse">
            <a:avLst/>
          </a:prstGeom>
          <a:solidFill>
            <a:schemeClr val="bg1"/>
          </a:solidFill>
          <a:ln w="28575">
            <a:solidFill>
              <a:srgbClr val="013F7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1200" dirty="0">
              <a:solidFill>
                <a:schemeClr val="tx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spcBef>
                <a:spcPts val="600"/>
              </a:spcBef>
            </a:pPr>
            <a:r>
              <a:rPr lang="hr-HR" sz="1400" b="1" dirty="0">
                <a:solidFill>
                  <a:schemeClr val="tx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digitalni registar diploma</a:t>
            </a:r>
          </a:p>
          <a:p>
            <a:pPr algn="ctr">
              <a:spcBef>
                <a:spcPts val="600"/>
              </a:spcBef>
            </a:pPr>
            <a:endParaRPr lang="en-GB" sz="1200" dirty="0">
              <a:solidFill>
                <a:schemeClr val="tx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59DC72A2-26F9-4F6E-ADF8-7AD81715B47A}"/>
              </a:ext>
            </a:extLst>
          </p:cNvPr>
          <p:cNvSpPr>
            <a:spLocks noChangeAspect="1"/>
          </p:cNvSpPr>
          <p:nvPr/>
        </p:nvSpPr>
        <p:spPr>
          <a:xfrm>
            <a:off x="6026854" y="3057804"/>
            <a:ext cx="1054953" cy="1054953"/>
          </a:xfrm>
          <a:prstGeom prst="ellipse">
            <a:avLst/>
          </a:prstGeom>
          <a:solidFill>
            <a:srgbClr val="013F78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105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digitalne diplome</a:t>
            </a: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A21BA2E5-212E-4E30-9DC4-409BCD66FEA7}"/>
              </a:ext>
            </a:extLst>
          </p:cNvPr>
          <p:cNvSpPr/>
          <p:nvPr/>
        </p:nvSpPr>
        <p:spPr>
          <a:xfrm>
            <a:off x="7338500" y="1455474"/>
            <a:ext cx="1058543" cy="1058930"/>
          </a:xfrm>
          <a:prstGeom prst="ellipse">
            <a:avLst/>
          </a:prstGeom>
          <a:solidFill>
            <a:srgbClr val="013F78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105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1.1.2024.</a:t>
            </a:r>
            <a:endParaRPr lang="en-GB" sz="105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491724E7-E07A-4452-AD67-2B6A32BE4C21}"/>
              </a:ext>
            </a:extLst>
          </p:cNvPr>
          <p:cNvSpPr>
            <a:spLocks noChangeAspect="1"/>
          </p:cNvSpPr>
          <p:nvPr/>
        </p:nvSpPr>
        <p:spPr>
          <a:xfrm>
            <a:off x="1724863" y="2931158"/>
            <a:ext cx="1147927" cy="1147927"/>
          </a:xfrm>
          <a:prstGeom prst="ellipse">
            <a:avLst/>
          </a:prstGeom>
          <a:solidFill>
            <a:schemeClr val="bg1"/>
          </a:solidFill>
          <a:ln w="38100">
            <a:solidFill>
              <a:srgbClr val="013F7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9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hr-HR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evidencija zaposlenika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FA928133-C3B7-4985-B652-1CFD42E07A2C}"/>
              </a:ext>
            </a:extLst>
          </p:cNvPr>
          <p:cNvSpPr/>
          <p:nvPr/>
        </p:nvSpPr>
        <p:spPr>
          <a:xfrm flipH="1">
            <a:off x="2168663" y="2209121"/>
            <a:ext cx="1296000" cy="1296000"/>
          </a:xfrm>
          <a:prstGeom prst="ellipse">
            <a:avLst/>
          </a:prstGeom>
          <a:solidFill>
            <a:srgbClr val="013F78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1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ISpPU</a:t>
            </a:r>
            <a:endParaRPr lang="hr-HR" sz="1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spcBef>
                <a:spcPts val="600"/>
              </a:spcBef>
            </a:pPr>
            <a:r>
              <a:rPr lang="hr-HR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informacijski sustav </a:t>
            </a:r>
            <a:r>
              <a:rPr lang="en-GB" sz="900" dirty="0"/>
              <a:t>za </a:t>
            </a:r>
            <a:r>
              <a:rPr lang="en-GB" sz="900" dirty="0" err="1"/>
              <a:t>praćenje</a:t>
            </a:r>
            <a:r>
              <a:rPr lang="en-GB" sz="900" dirty="0"/>
              <a:t> </a:t>
            </a:r>
            <a:r>
              <a:rPr lang="en-GB" sz="900" dirty="0" err="1"/>
              <a:t>programskih</a:t>
            </a:r>
            <a:r>
              <a:rPr lang="en-GB" sz="900" dirty="0"/>
              <a:t> </a:t>
            </a:r>
            <a:r>
              <a:rPr lang="en-GB" sz="900" dirty="0" err="1"/>
              <a:t>ugovora</a:t>
            </a:r>
            <a:endParaRPr lang="en-GB" sz="9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D14236BB-C2CE-4066-83DD-73309A05C917}"/>
              </a:ext>
            </a:extLst>
          </p:cNvPr>
          <p:cNvGrpSpPr/>
          <p:nvPr/>
        </p:nvGrpSpPr>
        <p:grpSpPr>
          <a:xfrm>
            <a:off x="3204198" y="767204"/>
            <a:ext cx="2503405" cy="335363"/>
            <a:chOff x="2984079" y="772886"/>
            <a:chExt cx="2503405" cy="335363"/>
          </a:xfrm>
        </p:grpSpPr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D0B8A45A-07B7-4344-9B17-DA10E05BF7A3}"/>
                </a:ext>
              </a:extLst>
            </p:cNvPr>
            <p:cNvSpPr/>
            <p:nvPr/>
          </p:nvSpPr>
          <p:spPr>
            <a:xfrm>
              <a:off x="2984079" y="772886"/>
              <a:ext cx="2503405" cy="335363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013F78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128270" indent="-128270">
                <a:spcAft>
                  <a:spcPts val="600"/>
                </a:spcAft>
              </a:pPr>
              <a:endParaRPr kumimoji="0" lang="hr-HR" sz="1200" i="0" u="none" strike="noStrike" kern="1200" cap="none" spc="0" normalizeH="0" baseline="0" noProof="0" dirty="0">
                <a:ln>
                  <a:noFill/>
                </a:ln>
                <a:solidFill>
                  <a:srgbClr val="0C0C0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3CCAA069-0283-4656-B89D-20DEA2289F7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022509" y="808935"/>
              <a:ext cx="2400875" cy="270229"/>
            </a:xfrm>
            <a:prstGeom prst="rect">
              <a:avLst/>
            </a:prstGeom>
            <a:effectLst/>
          </p:spPr>
        </p:pic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A5840955-7D16-4169-9991-9CDEDD167FF8}"/>
              </a:ext>
            </a:extLst>
          </p:cNvPr>
          <p:cNvGrpSpPr/>
          <p:nvPr/>
        </p:nvGrpSpPr>
        <p:grpSpPr>
          <a:xfrm>
            <a:off x="566459" y="1812322"/>
            <a:ext cx="1800000" cy="1800000"/>
            <a:chOff x="566459" y="1812322"/>
            <a:chExt cx="1800000" cy="1800000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7524BAA9-C383-48E0-94C7-AB122D9F1AB6}"/>
                </a:ext>
              </a:extLst>
            </p:cNvPr>
            <p:cNvSpPr/>
            <p:nvPr/>
          </p:nvSpPr>
          <p:spPr>
            <a:xfrm>
              <a:off x="566459" y="1812322"/>
              <a:ext cx="1800000" cy="1800000"/>
            </a:xfrm>
            <a:prstGeom prst="ellipse">
              <a:avLst/>
            </a:prstGeom>
            <a:solidFill>
              <a:srgbClr val="013F78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>
                <a:spcBef>
                  <a:spcPts val="600"/>
                </a:spcBef>
              </a:pPr>
              <a:endParaRPr lang="hr-HR" sz="105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>
                <a:spcBef>
                  <a:spcPts val="600"/>
                </a:spcBef>
              </a:pPr>
              <a:r>
                <a:rPr lang="hr-HR" sz="1050" dirty="0">
                  <a:latin typeface="Arial" panose="020B0604020202020204" pitchFamily="34" charset="0"/>
                  <a:cs typeface="Arial" panose="020B0604020202020204" pitchFamily="34" charset="0"/>
                </a:rPr>
                <a:t>Informacijski </a:t>
              </a:r>
              <a:r>
                <a:rPr lang="hr-HR" sz="105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sustav</a:t>
              </a:r>
              <a:r>
                <a:rPr lang="hr-HR" sz="1050" dirty="0">
                  <a:latin typeface="Arial" panose="020B0604020202020204" pitchFamily="34" charset="0"/>
                  <a:cs typeface="Arial" panose="020B0604020202020204" pitchFamily="34" charset="0"/>
                </a:rPr>
                <a:t> evidencija u visokom obrazovanju</a:t>
              </a:r>
            </a:p>
            <a:p>
              <a:pPr algn="ctr">
                <a:spcBef>
                  <a:spcPts val="600"/>
                </a:spcBef>
              </a:pPr>
              <a:endParaRPr lang="en-GB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6DFA33DE-6349-4D2E-9F0B-E3EFE1B531A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9926" y="2175163"/>
              <a:ext cx="851476" cy="252289"/>
            </a:xfrm>
            <a:prstGeom prst="rect">
              <a:avLst/>
            </a:prstGeom>
          </p:spPr>
        </p:pic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3F8023EB-8968-42BF-B4A9-7E9E37B5740D}"/>
              </a:ext>
            </a:extLst>
          </p:cNvPr>
          <p:cNvGrpSpPr/>
          <p:nvPr/>
        </p:nvGrpSpPr>
        <p:grpSpPr>
          <a:xfrm>
            <a:off x="1551244" y="4268086"/>
            <a:ext cx="5530563" cy="755435"/>
            <a:chOff x="1551244" y="4268086"/>
            <a:chExt cx="5530563" cy="755435"/>
          </a:xfrm>
        </p:grpSpPr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CC7B75A1-C929-422D-90DC-7BA4A4EA3271}"/>
                </a:ext>
              </a:extLst>
            </p:cNvPr>
            <p:cNvSpPr/>
            <p:nvPr/>
          </p:nvSpPr>
          <p:spPr>
            <a:xfrm>
              <a:off x="1551244" y="4409683"/>
              <a:ext cx="5530563" cy="437995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013F78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128270" indent="-128270" algn="ctr">
                <a:spcAft>
                  <a:spcPts val="600"/>
                </a:spcAft>
              </a:pPr>
              <a:endParaRPr kumimoji="0" lang="hr-HR" sz="1200" i="0" u="none" strike="noStrike" kern="1200" cap="none" spc="0" normalizeH="0" baseline="0" noProof="0" dirty="0">
                <a:ln>
                  <a:noFill/>
                </a:ln>
                <a:solidFill>
                  <a:srgbClr val="0C0C0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308E1D4F-E546-4283-8CA1-1FC0FC1A92C0}"/>
                </a:ext>
              </a:extLst>
            </p:cNvPr>
            <p:cNvGrpSpPr/>
            <p:nvPr/>
          </p:nvGrpSpPr>
          <p:grpSpPr>
            <a:xfrm>
              <a:off x="1685900" y="4455656"/>
              <a:ext cx="3171004" cy="330187"/>
              <a:chOff x="5987933" y="4277345"/>
              <a:chExt cx="3171004" cy="330187"/>
            </a:xfrm>
            <a:noFill/>
          </p:grpSpPr>
          <p:pic>
            <p:nvPicPr>
              <p:cNvPr id="38" name="Picture 37">
                <a:extLst>
                  <a:ext uri="{FF2B5EF4-FFF2-40B4-BE49-F238E27FC236}">
                    <a16:creationId xmlns:a16="http://schemas.microsoft.com/office/drawing/2014/main" id="{862D7A09-6757-4C03-98A1-5AB481B0309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054966" y="4277345"/>
                <a:ext cx="1103971" cy="330187"/>
              </a:xfrm>
              <a:prstGeom prst="rect">
                <a:avLst/>
              </a:prstGeom>
              <a:grpFill/>
              <a:ln>
                <a:noFill/>
              </a:ln>
            </p:spPr>
          </p:pic>
          <p:pic>
            <p:nvPicPr>
              <p:cNvPr id="39" name="Picture 38">
                <a:extLst>
                  <a:ext uri="{FF2B5EF4-FFF2-40B4-BE49-F238E27FC236}">
                    <a16:creationId xmlns:a16="http://schemas.microsoft.com/office/drawing/2014/main" id="{0C46B89E-8B4B-4277-BBDF-2166B85F00A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987933" y="4365990"/>
                <a:ext cx="1044000" cy="180133"/>
              </a:xfrm>
              <a:prstGeom prst="rect">
                <a:avLst/>
              </a:prstGeom>
              <a:grpFill/>
              <a:ln>
                <a:noFill/>
              </a:ln>
            </p:spPr>
          </p:pic>
          <p:pic>
            <p:nvPicPr>
              <p:cNvPr id="45" name="Picture 44">
                <a:extLst>
                  <a:ext uri="{FF2B5EF4-FFF2-40B4-BE49-F238E27FC236}">
                    <a16:creationId xmlns:a16="http://schemas.microsoft.com/office/drawing/2014/main" id="{EF534583-8AEB-4FB7-BCA3-7E1C9A53F25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166589" y="4330273"/>
                <a:ext cx="798591" cy="268793"/>
              </a:xfrm>
              <a:prstGeom prst="rect">
                <a:avLst/>
              </a:prstGeom>
              <a:grpFill/>
              <a:ln>
                <a:noFill/>
              </a:ln>
            </p:spPr>
          </p:pic>
        </p:grp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0DC75A7B-D888-4F19-81F9-301532110B3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38777" y="4268086"/>
              <a:ext cx="755435" cy="755435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65052835-B450-4527-8E2F-3A3E3A6C0A97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20691" y="4415858"/>
              <a:ext cx="820054" cy="41857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53784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1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250"/>
                            </p:stCondLst>
                            <p:childTnLst>
                              <p:par>
                                <p:cTn id="18" presetID="2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22" presetClass="entr" presetSubtype="4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75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75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7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75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75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500"/>
                            </p:stCondLst>
                            <p:childTnLst>
                              <p:par>
                                <p:cTn id="50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4500"/>
                            </p:stCondLst>
                            <p:childTnLst>
                              <p:par>
                                <p:cTn id="57" presetID="22" presetClass="entr" presetSubtype="1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5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2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8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2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4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2" presetClass="entr" presetSubtype="1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7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2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5750"/>
                            </p:stCondLst>
                            <p:childTnLst>
                              <p:par>
                                <p:cTn id="82" presetID="2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4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  <p:bldP spid="24" grpId="0" animBg="1"/>
      <p:bldP spid="41" grpId="0" animBg="1"/>
      <p:bldP spid="60" grpId="0" animBg="1"/>
      <p:bldP spid="33" grpId="0" animBg="1"/>
      <p:bldP spid="2" grpId="0"/>
      <p:bldP spid="63" grpId="0" animBg="1"/>
      <p:bldP spid="61" grpId="0" animBg="1"/>
      <p:bldP spid="59" grpId="0" animBg="1"/>
      <p:bldP spid="8" grpId="0" animBg="1"/>
      <p:bldP spid="62" grpId="0" animBg="1"/>
      <p:bldP spid="26" grpId="0" animBg="1"/>
      <p:bldP spid="28" grpId="0" animBg="1"/>
      <p:bldP spid="29" grpId="0" animBg="1"/>
      <p:bldP spid="30" grpId="0" animBg="1"/>
      <p:bldP spid="32" grpId="0" animBg="1"/>
      <p:bldP spid="34" grpId="0" animBg="1"/>
      <p:bldP spid="1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Block Arc 44">
            <a:extLst>
              <a:ext uri="{FF2B5EF4-FFF2-40B4-BE49-F238E27FC236}">
                <a16:creationId xmlns:a16="http://schemas.microsoft.com/office/drawing/2014/main" id="{69C6E96C-1317-41B5-B197-C24F08648907}"/>
              </a:ext>
            </a:extLst>
          </p:cNvPr>
          <p:cNvSpPr/>
          <p:nvPr/>
        </p:nvSpPr>
        <p:spPr>
          <a:xfrm rot="20355418">
            <a:off x="6104428" y="985108"/>
            <a:ext cx="2004144" cy="2004143"/>
          </a:xfrm>
          <a:prstGeom prst="blockArc">
            <a:avLst>
              <a:gd name="adj1" fmla="val 15152824"/>
              <a:gd name="adj2" fmla="val 20792965"/>
              <a:gd name="adj3" fmla="val 26856"/>
            </a:avLst>
          </a:prstGeom>
          <a:solidFill>
            <a:srgbClr val="44C0AE"/>
          </a:solidFill>
          <a:ln>
            <a:solidFill>
              <a:srgbClr val="44C0A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41" name="Block Arc 40">
            <a:extLst>
              <a:ext uri="{FF2B5EF4-FFF2-40B4-BE49-F238E27FC236}">
                <a16:creationId xmlns:a16="http://schemas.microsoft.com/office/drawing/2014/main" id="{13E0A223-0A8E-4BBD-A79D-FE6B8CF1C1FA}"/>
              </a:ext>
            </a:extLst>
          </p:cNvPr>
          <p:cNvSpPr/>
          <p:nvPr/>
        </p:nvSpPr>
        <p:spPr>
          <a:xfrm rot="7987884">
            <a:off x="6680106" y="3198724"/>
            <a:ext cx="1578193" cy="1578193"/>
          </a:xfrm>
          <a:prstGeom prst="blockArc">
            <a:avLst>
              <a:gd name="adj1" fmla="val 8713211"/>
              <a:gd name="adj2" fmla="val 15362395"/>
              <a:gd name="adj3" fmla="val 29380"/>
            </a:avLst>
          </a:prstGeom>
          <a:solidFill>
            <a:srgbClr val="46C1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39" name="Oval 37">
            <a:extLst>
              <a:ext uri="{FF2B5EF4-FFF2-40B4-BE49-F238E27FC236}">
                <a16:creationId xmlns:a16="http://schemas.microsoft.com/office/drawing/2014/main" id="{B6F7D6C0-A612-4AD9-B463-2DDD0AC92EB1}"/>
              </a:ext>
            </a:extLst>
          </p:cNvPr>
          <p:cNvSpPr/>
          <p:nvPr/>
        </p:nvSpPr>
        <p:spPr>
          <a:xfrm flipH="1">
            <a:off x="6909374" y="3475512"/>
            <a:ext cx="1044000" cy="1044000"/>
          </a:xfrm>
          <a:prstGeom prst="ellipse">
            <a:avLst/>
          </a:prstGeom>
          <a:solidFill>
            <a:srgbClr val="44C0AE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1050" dirty="0">
                <a:ln w="0"/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32.000+</a:t>
            </a:r>
            <a:r>
              <a:rPr lang="sv-SE" sz="1200" dirty="0">
                <a:ln w="0"/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v-SE" sz="900" dirty="0">
                <a:ln w="0"/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pristupnih točaka</a:t>
            </a:r>
            <a:r>
              <a:rPr lang="hr-HR" sz="900" dirty="0">
                <a:ln w="0"/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u svijetu</a:t>
            </a:r>
            <a:endParaRPr lang="sv-SE" sz="900" dirty="0">
              <a:ln w="0"/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Oval 51">
            <a:extLst>
              <a:ext uri="{FF2B5EF4-FFF2-40B4-BE49-F238E27FC236}">
                <a16:creationId xmlns:a16="http://schemas.microsoft.com/office/drawing/2014/main" id="{66917327-F063-486B-937C-184ABCCF110C}"/>
              </a:ext>
            </a:extLst>
          </p:cNvPr>
          <p:cNvSpPr/>
          <p:nvPr/>
        </p:nvSpPr>
        <p:spPr>
          <a:xfrm flipH="1">
            <a:off x="3649940" y="1594776"/>
            <a:ext cx="1015910" cy="1021890"/>
          </a:xfrm>
          <a:prstGeom prst="ellipse">
            <a:avLst/>
          </a:prstGeom>
          <a:solidFill>
            <a:srgbClr val="F9A61A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9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sigurnost</a:t>
            </a:r>
          </a:p>
          <a:p>
            <a:pPr algn="ctr"/>
            <a:r>
              <a:rPr lang="hr-HR" sz="105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MFA</a:t>
            </a:r>
          </a:p>
          <a:p>
            <a:pPr algn="ctr"/>
            <a:r>
              <a:rPr lang="hr-HR" sz="9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GB" sz="9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3D30B360-EDBF-46FA-A5E6-382CE08E0D46}"/>
              </a:ext>
            </a:extLst>
          </p:cNvPr>
          <p:cNvGrpSpPr/>
          <p:nvPr/>
        </p:nvGrpSpPr>
        <p:grpSpPr>
          <a:xfrm>
            <a:off x="4460617" y="2374890"/>
            <a:ext cx="2004143" cy="2004144"/>
            <a:chOff x="4804988" y="2180540"/>
            <a:chExt cx="2004143" cy="2004144"/>
          </a:xfrm>
        </p:grpSpPr>
        <p:sp>
          <p:nvSpPr>
            <p:cNvPr id="29" name="Block Arc 36">
              <a:extLst>
                <a:ext uri="{FF2B5EF4-FFF2-40B4-BE49-F238E27FC236}">
                  <a16:creationId xmlns:a16="http://schemas.microsoft.com/office/drawing/2014/main" id="{B50A180D-C386-4687-839D-FB6BB9C00F30}"/>
                </a:ext>
              </a:extLst>
            </p:cNvPr>
            <p:cNvSpPr/>
            <p:nvPr/>
          </p:nvSpPr>
          <p:spPr>
            <a:xfrm rot="8816820">
              <a:off x="4804988" y="2180540"/>
              <a:ext cx="2004143" cy="2004144"/>
            </a:xfrm>
            <a:prstGeom prst="blockArc">
              <a:avLst>
                <a:gd name="adj1" fmla="val 15129285"/>
                <a:gd name="adj2" fmla="val 20792965"/>
                <a:gd name="adj3" fmla="val 26856"/>
              </a:avLst>
            </a:prstGeom>
            <a:solidFill>
              <a:srgbClr val="F9A6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25" name="Oval 37">
              <a:extLst>
                <a:ext uri="{FF2B5EF4-FFF2-40B4-BE49-F238E27FC236}">
                  <a16:creationId xmlns:a16="http://schemas.microsoft.com/office/drawing/2014/main" id="{BF6E5456-B521-458B-B463-1B7017222A3A}"/>
                </a:ext>
              </a:extLst>
            </p:cNvPr>
            <p:cNvSpPr/>
            <p:nvPr/>
          </p:nvSpPr>
          <p:spPr>
            <a:xfrm>
              <a:off x="5148592" y="2478236"/>
              <a:ext cx="1368000" cy="1366921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9A61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hr-HR" sz="120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954.000+</a:t>
              </a:r>
            </a:p>
            <a:p>
              <a:pPr algn="ctr"/>
              <a:r>
                <a:rPr lang="hr-HR" sz="110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e-identiteta (korisnika)</a:t>
              </a:r>
            </a:p>
          </p:txBody>
        </p:sp>
      </p:grpSp>
      <p:sp>
        <p:nvSpPr>
          <p:cNvPr id="20" name="Block Arc 44">
            <a:extLst>
              <a:ext uri="{FF2B5EF4-FFF2-40B4-BE49-F238E27FC236}">
                <a16:creationId xmlns:a16="http://schemas.microsoft.com/office/drawing/2014/main" id="{979A4D02-18A2-4064-BF61-BC8DE6DC0ED7}"/>
              </a:ext>
            </a:extLst>
          </p:cNvPr>
          <p:cNvSpPr/>
          <p:nvPr/>
        </p:nvSpPr>
        <p:spPr>
          <a:xfrm rot="19740287" flipH="1" flipV="1">
            <a:off x="678441" y="1878196"/>
            <a:ext cx="2337652" cy="2335825"/>
          </a:xfrm>
          <a:prstGeom prst="blockArc">
            <a:avLst>
              <a:gd name="adj1" fmla="val 15978996"/>
              <a:gd name="adj2" fmla="val 20440555"/>
              <a:gd name="adj3" fmla="val 21152"/>
            </a:avLst>
          </a:prstGeom>
          <a:solidFill>
            <a:srgbClr val="4584C1"/>
          </a:solidFill>
          <a:ln>
            <a:solidFill>
              <a:srgbClr val="4584C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9" name="Block Arc 44">
            <a:extLst>
              <a:ext uri="{FF2B5EF4-FFF2-40B4-BE49-F238E27FC236}">
                <a16:creationId xmlns:a16="http://schemas.microsoft.com/office/drawing/2014/main" id="{1A7CD11C-07AC-45E4-9492-EEDD6392C170}"/>
              </a:ext>
            </a:extLst>
          </p:cNvPr>
          <p:cNvSpPr/>
          <p:nvPr/>
        </p:nvSpPr>
        <p:spPr>
          <a:xfrm rot="17972810" flipH="1" flipV="1">
            <a:off x="2065296" y="1766484"/>
            <a:ext cx="2337652" cy="2335825"/>
          </a:xfrm>
          <a:prstGeom prst="blockArc">
            <a:avLst>
              <a:gd name="adj1" fmla="val 15152824"/>
              <a:gd name="adj2" fmla="val 20792965"/>
              <a:gd name="adj3" fmla="val 26856"/>
            </a:avLst>
          </a:prstGeom>
          <a:solidFill>
            <a:srgbClr val="4584C1"/>
          </a:solidFill>
          <a:ln>
            <a:solidFill>
              <a:srgbClr val="4584C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7" name="Block Arc 44">
            <a:extLst>
              <a:ext uri="{FF2B5EF4-FFF2-40B4-BE49-F238E27FC236}">
                <a16:creationId xmlns:a16="http://schemas.microsoft.com/office/drawing/2014/main" id="{F21071A3-921F-4ACC-94D3-2FCA95CFD054}"/>
              </a:ext>
            </a:extLst>
          </p:cNvPr>
          <p:cNvSpPr/>
          <p:nvPr/>
        </p:nvSpPr>
        <p:spPr>
          <a:xfrm rot="19904860">
            <a:off x="-82408" y="1659407"/>
            <a:ext cx="2004144" cy="2004143"/>
          </a:xfrm>
          <a:prstGeom prst="blockArc">
            <a:avLst>
              <a:gd name="adj1" fmla="val 15152824"/>
              <a:gd name="adj2" fmla="val 20792965"/>
              <a:gd name="adj3" fmla="val 26856"/>
            </a:avLst>
          </a:prstGeom>
          <a:solidFill>
            <a:srgbClr val="4584C1"/>
          </a:solidFill>
          <a:ln>
            <a:solidFill>
              <a:srgbClr val="4584C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18" name="Oval 51">
            <a:extLst>
              <a:ext uri="{FF2B5EF4-FFF2-40B4-BE49-F238E27FC236}">
                <a16:creationId xmlns:a16="http://schemas.microsoft.com/office/drawing/2014/main" id="{90A4D7EC-4BDB-4F34-BE41-E415EE8B324B}"/>
              </a:ext>
            </a:extLst>
          </p:cNvPr>
          <p:cNvSpPr/>
          <p:nvPr/>
        </p:nvSpPr>
        <p:spPr>
          <a:xfrm>
            <a:off x="2349729" y="1342606"/>
            <a:ext cx="1080000" cy="1080000"/>
          </a:xfrm>
          <a:prstGeom prst="ellipse">
            <a:avLst/>
          </a:prstGeom>
          <a:solidFill>
            <a:srgbClr val="4584C1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9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mobilnost</a:t>
            </a:r>
          </a:p>
          <a:p>
            <a:pPr algn="ctr"/>
            <a:endParaRPr lang="hr-HR" sz="9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GB" sz="9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E937FCDC-7BEA-4882-A0AD-02A16A68289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767" t="-556" r="-189" b="556"/>
          <a:stretch/>
        </p:blipFill>
        <p:spPr>
          <a:xfrm>
            <a:off x="203332" y="1983032"/>
            <a:ext cx="1443135" cy="1443135"/>
          </a:xfrm>
          <a:prstGeom prst="ellipse">
            <a:avLst/>
          </a:prstGeom>
          <a:ln w="28575">
            <a:solidFill>
              <a:schemeClr val="bg1"/>
            </a:solidFill>
          </a:ln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5C1ECB1A-2D95-4020-AFC4-51229BCC17F2}"/>
              </a:ext>
            </a:extLst>
          </p:cNvPr>
          <p:cNvGrpSpPr/>
          <p:nvPr/>
        </p:nvGrpSpPr>
        <p:grpSpPr>
          <a:xfrm>
            <a:off x="1356899" y="1598535"/>
            <a:ext cx="1270758" cy="1270757"/>
            <a:chOff x="5571691" y="1300993"/>
            <a:chExt cx="1270758" cy="1270757"/>
          </a:xfrm>
        </p:grpSpPr>
        <p:sp>
          <p:nvSpPr>
            <p:cNvPr id="13" name="Oval 45">
              <a:extLst>
                <a:ext uri="{FF2B5EF4-FFF2-40B4-BE49-F238E27FC236}">
                  <a16:creationId xmlns:a16="http://schemas.microsoft.com/office/drawing/2014/main" id="{BD0C3564-00DF-4007-9233-6E381F8819BA}"/>
                </a:ext>
              </a:extLst>
            </p:cNvPr>
            <p:cNvSpPr/>
            <p:nvPr/>
          </p:nvSpPr>
          <p:spPr>
            <a:xfrm flipH="1">
              <a:off x="5571691" y="1300993"/>
              <a:ext cx="1270758" cy="1270757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4584C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15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CFD838DC-0ECB-4B1C-AADB-21BD6CF0721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01656" y="1685490"/>
              <a:ext cx="998875" cy="361175"/>
            </a:xfrm>
            <a:prstGeom prst="rect">
              <a:avLst/>
            </a:prstGeom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D7BF5FDD-1981-472D-89D2-BABF69BCEE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8816"/>
            <a:ext cx="7886700" cy="994172"/>
          </a:xfrm>
        </p:spPr>
        <p:txBody>
          <a:bodyPr/>
          <a:lstStyle/>
          <a:p>
            <a:r>
              <a:rPr lang="hr-HR" dirty="0"/>
              <a:t>Povjerenje i e-identitet … mobilnost</a:t>
            </a:r>
            <a:endParaRPr lang="en-GB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0202A1BB-C899-4DF2-9C95-2D5E0BB9D954}"/>
              </a:ext>
            </a:extLst>
          </p:cNvPr>
          <p:cNvGrpSpPr/>
          <p:nvPr/>
        </p:nvGrpSpPr>
        <p:grpSpPr>
          <a:xfrm>
            <a:off x="2288936" y="1914761"/>
            <a:ext cx="1800000" cy="1800000"/>
            <a:chOff x="2198228" y="1946057"/>
            <a:chExt cx="1800000" cy="1800000"/>
          </a:xfrm>
        </p:grpSpPr>
        <p:sp>
          <p:nvSpPr>
            <p:cNvPr id="5" name="Oval 45">
              <a:extLst>
                <a:ext uri="{FF2B5EF4-FFF2-40B4-BE49-F238E27FC236}">
                  <a16:creationId xmlns:a16="http://schemas.microsoft.com/office/drawing/2014/main" id="{8BE3B267-F0CB-4FB7-B0BD-74115409D9E1}"/>
                </a:ext>
              </a:extLst>
            </p:cNvPr>
            <p:cNvSpPr/>
            <p:nvPr/>
          </p:nvSpPr>
          <p:spPr>
            <a:xfrm flipH="1">
              <a:off x="2198228" y="1946057"/>
              <a:ext cx="1800000" cy="18000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4584C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15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C0416E7F-7EDA-4DB2-8166-0F3D5DDD1BC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452289" y="2400246"/>
              <a:ext cx="1339904" cy="849435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9" name="Oval 51">
            <a:extLst>
              <a:ext uri="{FF2B5EF4-FFF2-40B4-BE49-F238E27FC236}">
                <a16:creationId xmlns:a16="http://schemas.microsoft.com/office/drawing/2014/main" id="{08B73B93-0C71-4B3B-818F-2D12C16EF86A}"/>
              </a:ext>
            </a:extLst>
          </p:cNvPr>
          <p:cNvSpPr/>
          <p:nvPr/>
        </p:nvSpPr>
        <p:spPr>
          <a:xfrm>
            <a:off x="2112270" y="3327626"/>
            <a:ext cx="1080000" cy="1080000"/>
          </a:xfrm>
          <a:prstGeom prst="ellipse">
            <a:avLst/>
          </a:prstGeom>
          <a:solidFill>
            <a:srgbClr val="4584C1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43.000+ izdanih novih iskaznica</a:t>
            </a:r>
            <a:endParaRPr lang="en-GB" sz="9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Oval 51">
            <a:extLst>
              <a:ext uri="{FF2B5EF4-FFF2-40B4-BE49-F238E27FC236}">
                <a16:creationId xmlns:a16="http://schemas.microsoft.com/office/drawing/2014/main" id="{ECBBCE55-C94D-452B-85A7-E5AEFF9BD537}"/>
              </a:ext>
            </a:extLst>
          </p:cNvPr>
          <p:cNvSpPr/>
          <p:nvPr/>
        </p:nvSpPr>
        <p:spPr>
          <a:xfrm>
            <a:off x="478531" y="3201931"/>
            <a:ext cx="1152000" cy="1152000"/>
          </a:xfrm>
          <a:prstGeom prst="ellipse">
            <a:avLst/>
          </a:prstGeom>
          <a:solidFill>
            <a:srgbClr val="4584C1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akademska godina 2023./2024.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8B1D28A8-8F0B-4CB8-899D-7CF1F20FBE74}"/>
              </a:ext>
            </a:extLst>
          </p:cNvPr>
          <p:cNvGrpSpPr/>
          <p:nvPr/>
        </p:nvGrpSpPr>
        <p:grpSpPr>
          <a:xfrm>
            <a:off x="1156639" y="2423577"/>
            <a:ext cx="1461644" cy="1430152"/>
            <a:chOff x="6311501" y="2117580"/>
            <a:chExt cx="1461644" cy="1430152"/>
          </a:xfrm>
        </p:grpSpPr>
        <p:sp>
          <p:nvSpPr>
            <p:cNvPr id="11" name="Oval 51">
              <a:extLst>
                <a:ext uri="{FF2B5EF4-FFF2-40B4-BE49-F238E27FC236}">
                  <a16:creationId xmlns:a16="http://schemas.microsoft.com/office/drawing/2014/main" id="{54BA446A-CC48-4774-AEA7-178BA90FBE57}"/>
                </a:ext>
              </a:extLst>
            </p:cNvPr>
            <p:cNvSpPr/>
            <p:nvPr/>
          </p:nvSpPr>
          <p:spPr>
            <a:xfrm>
              <a:off x="6311501" y="2179732"/>
              <a:ext cx="1368000" cy="13680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4584C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hr-HR" sz="9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akademska godina 2023./2024.</a:t>
              </a:r>
              <a:endPara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BCEEA837-2E40-49CD-B821-9C11FE1203D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45488" y="2117580"/>
              <a:ext cx="1427657" cy="1427657"/>
            </a:xfrm>
            <a:prstGeom prst="rect">
              <a:avLst/>
            </a:prstGeom>
            <a:ln>
              <a:noFill/>
            </a:ln>
          </p:spPr>
        </p:pic>
      </p:grpSp>
      <p:sp>
        <p:nvSpPr>
          <p:cNvPr id="27" name="Oval 26">
            <a:extLst>
              <a:ext uri="{FF2B5EF4-FFF2-40B4-BE49-F238E27FC236}">
                <a16:creationId xmlns:a16="http://schemas.microsoft.com/office/drawing/2014/main" id="{A18FD4E7-F806-4627-BD09-DA500FDEB345}"/>
              </a:ext>
            </a:extLst>
          </p:cNvPr>
          <p:cNvSpPr/>
          <p:nvPr/>
        </p:nvSpPr>
        <p:spPr>
          <a:xfrm>
            <a:off x="3839337" y="3341418"/>
            <a:ext cx="1220641" cy="1217000"/>
          </a:xfrm>
          <a:prstGeom prst="ellipse">
            <a:avLst/>
          </a:prstGeom>
          <a:solidFill>
            <a:srgbClr val="F9A61A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105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900+ </a:t>
            </a:r>
            <a:br>
              <a:rPr lang="hr-HR" sz="9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r-HR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usluga dostupnih putem </a:t>
            </a:r>
            <a:r>
              <a:rPr lang="hr-HR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AAI@EduH</a:t>
            </a:r>
            <a:endParaRPr lang="en-GB" sz="9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1A4CF669-321B-4DC2-811E-4CDE049976BB}"/>
              </a:ext>
            </a:extLst>
          </p:cNvPr>
          <p:cNvGrpSpPr/>
          <p:nvPr/>
        </p:nvGrpSpPr>
        <p:grpSpPr>
          <a:xfrm>
            <a:off x="3776368" y="2319222"/>
            <a:ext cx="1270757" cy="1270758"/>
            <a:chOff x="4857269" y="2129820"/>
            <a:chExt cx="1270757" cy="1270758"/>
          </a:xfrm>
        </p:grpSpPr>
        <p:sp>
          <p:nvSpPr>
            <p:cNvPr id="21" name="Oval 37">
              <a:extLst>
                <a:ext uri="{FF2B5EF4-FFF2-40B4-BE49-F238E27FC236}">
                  <a16:creationId xmlns:a16="http://schemas.microsoft.com/office/drawing/2014/main" id="{0633BEA2-5156-4FAE-9447-575B3F2223C4}"/>
                </a:ext>
              </a:extLst>
            </p:cNvPr>
            <p:cNvSpPr/>
            <p:nvPr/>
          </p:nvSpPr>
          <p:spPr>
            <a:xfrm rot="5073481">
              <a:off x="4857269" y="2129820"/>
              <a:ext cx="1270758" cy="1270757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9A61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A3AA209C-EEF7-42CC-8B99-9634E13CF81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939892" y="2551968"/>
              <a:ext cx="1105512" cy="426459"/>
            </a:xfrm>
            <a:prstGeom prst="rect">
              <a:avLst/>
            </a:prstGeom>
            <a:ln>
              <a:noFill/>
            </a:ln>
            <a:effectLst/>
          </p:spPr>
        </p:pic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AFE6E1DB-4698-4AC2-9E61-83BF14F78ED1}"/>
              </a:ext>
            </a:extLst>
          </p:cNvPr>
          <p:cNvGrpSpPr/>
          <p:nvPr/>
        </p:nvGrpSpPr>
        <p:grpSpPr>
          <a:xfrm>
            <a:off x="4289360" y="1209462"/>
            <a:ext cx="2004144" cy="2004143"/>
            <a:chOff x="4633731" y="1015112"/>
            <a:chExt cx="2004144" cy="2004143"/>
          </a:xfrm>
        </p:grpSpPr>
        <p:sp>
          <p:nvSpPr>
            <p:cNvPr id="28" name="Block Arc 44">
              <a:extLst>
                <a:ext uri="{FF2B5EF4-FFF2-40B4-BE49-F238E27FC236}">
                  <a16:creationId xmlns:a16="http://schemas.microsoft.com/office/drawing/2014/main" id="{9F516A4B-0BB7-4939-B7ED-BE89E1FB6D40}"/>
                </a:ext>
              </a:extLst>
            </p:cNvPr>
            <p:cNvSpPr/>
            <p:nvPr/>
          </p:nvSpPr>
          <p:spPr>
            <a:xfrm rot="842172">
              <a:off x="4633731" y="1015112"/>
              <a:ext cx="2004144" cy="2004143"/>
            </a:xfrm>
            <a:prstGeom prst="blockArc">
              <a:avLst>
                <a:gd name="adj1" fmla="val 15152824"/>
                <a:gd name="adj2" fmla="val 20792965"/>
                <a:gd name="adj3" fmla="val 26856"/>
              </a:avLst>
            </a:prstGeom>
            <a:solidFill>
              <a:srgbClr val="F9A61A"/>
            </a:solidFill>
            <a:ln>
              <a:solidFill>
                <a:srgbClr val="F9A61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24" name="Oval 45">
              <a:extLst>
                <a:ext uri="{FF2B5EF4-FFF2-40B4-BE49-F238E27FC236}">
                  <a16:creationId xmlns:a16="http://schemas.microsoft.com/office/drawing/2014/main" id="{A582D425-95B6-43E0-89C0-42C5679CC00E}"/>
                </a:ext>
              </a:extLst>
            </p:cNvPr>
            <p:cNvSpPr/>
            <p:nvPr/>
          </p:nvSpPr>
          <p:spPr>
            <a:xfrm>
              <a:off x="4807006" y="1305208"/>
              <a:ext cx="1494000" cy="1494001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9A61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hr-HR" sz="1000" dirty="0" err="1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autentikacijska</a:t>
              </a:r>
              <a:r>
                <a:rPr lang="hr-HR" sz="100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i autorizacijska infrastruktura sustava znanosti i obrazovanja u RH</a:t>
              </a:r>
              <a:endParaRPr lang="en-GB" sz="1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6" name="Oval 51">
            <a:extLst>
              <a:ext uri="{FF2B5EF4-FFF2-40B4-BE49-F238E27FC236}">
                <a16:creationId xmlns:a16="http://schemas.microsoft.com/office/drawing/2014/main" id="{D2F24544-8A30-4F10-B710-04A7E2F15A3A}"/>
              </a:ext>
            </a:extLst>
          </p:cNvPr>
          <p:cNvSpPr/>
          <p:nvPr/>
        </p:nvSpPr>
        <p:spPr>
          <a:xfrm>
            <a:off x="5730179" y="2173553"/>
            <a:ext cx="1015910" cy="1021890"/>
          </a:xfrm>
          <a:prstGeom prst="ellipse">
            <a:avLst/>
          </a:prstGeom>
          <a:solidFill>
            <a:srgbClr val="F9A61A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105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235 </a:t>
            </a:r>
            <a:r>
              <a:rPr lang="hr-HR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institucija davatelja identiteta</a:t>
            </a:r>
            <a:endParaRPr lang="en-GB" sz="9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Oval 51">
            <a:extLst>
              <a:ext uri="{FF2B5EF4-FFF2-40B4-BE49-F238E27FC236}">
                <a16:creationId xmlns:a16="http://schemas.microsoft.com/office/drawing/2014/main" id="{48DE9DBC-A766-421F-960D-ECB6FCBD3276}"/>
              </a:ext>
            </a:extLst>
          </p:cNvPr>
          <p:cNvSpPr/>
          <p:nvPr/>
        </p:nvSpPr>
        <p:spPr>
          <a:xfrm flipH="1">
            <a:off x="5832500" y="3118262"/>
            <a:ext cx="1193896" cy="1197421"/>
          </a:xfrm>
          <a:prstGeom prst="ellipse">
            <a:avLst/>
          </a:prstGeom>
          <a:solidFill>
            <a:srgbClr val="F9A61A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9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pouzdanost</a:t>
            </a:r>
            <a:endParaRPr lang="en-GB" sz="9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Oval 45">
            <a:extLst>
              <a:ext uri="{FF2B5EF4-FFF2-40B4-BE49-F238E27FC236}">
                <a16:creationId xmlns:a16="http://schemas.microsoft.com/office/drawing/2014/main" id="{C1FB8038-4B49-4326-B133-67E3D101CF3B}"/>
              </a:ext>
            </a:extLst>
          </p:cNvPr>
          <p:cNvSpPr/>
          <p:nvPr/>
        </p:nvSpPr>
        <p:spPr>
          <a:xfrm flipH="1">
            <a:off x="7474069" y="2192558"/>
            <a:ext cx="1336393" cy="1311524"/>
          </a:xfrm>
          <a:prstGeom prst="ellipse">
            <a:avLst/>
          </a:prstGeom>
          <a:solidFill>
            <a:schemeClr val="bg1"/>
          </a:solidFill>
          <a:ln w="28575">
            <a:solidFill>
              <a:srgbClr val="44C0A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1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unificiran, siguran, besplatan pristup mreži uporabom </a:t>
            </a:r>
            <a:br>
              <a:rPr lang="hr-HR" sz="1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r-HR" sz="1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e-identiteta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19A8C2EE-3E57-4380-90C8-1B90CDA06A8A}"/>
              </a:ext>
            </a:extLst>
          </p:cNvPr>
          <p:cNvGrpSpPr/>
          <p:nvPr/>
        </p:nvGrpSpPr>
        <p:grpSpPr>
          <a:xfrm>
            <a:off x="6505917" y="2497168"/>
            <a:ext cx="1245600" cy="1246753"/>
            <a:chOff x="870665" y="3024119"/>
            <a:chExt cx="1270757" cy="1270758"/>
          </a:xfrm>
        </p:grpSpPr>
        <p:sp>
          <p:nvSpPr>
            <p:cNvPr id="34" name="Oval 37">
              <a:extLst>
                <a:ext uri="{FF2B5EF4-FFF2-40B4-BE49-F238E27FC236}">
                  <a16:creationId xmlns:a16="http://schemas.microsoft.com/office/drawing/2014/main" id="{E955B06C-1B4A-4AFB-802E-E7B574131060}"/>
                </a:ext>
              </a:extLst>
            </p:cNvPr>
            <p:cNvSpPr/>
            <p:nvPr/>
          </p:nvSpPr>
          <p:spPr>
            <a:xfrm rot="16526519" flipH="1">
              <a:off x="870665" y="3024119"/>
              <a:ext cx="1270758" cy="1270757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44C0A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21EBD7AD-F11F-4949-A7E2-E8B523059CE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1541" y="3424687"/>
              <a:ext cx="1007700" cy="436670"/>
            </a:xfrm>
            <a:prstGeom prst="rect">
              <a:avLst/>
            </a:prstGeom>
            <a:ln>
              <a:noFill/>
            </a:ln>
            <a:effectLst/>
          </p:spPr>
        </p:pic>
      </p:grpSp>
      <p:sp>
        <p:nvSpPr>
          <p:cNvPr id="40" name="Oval 51">
            <a:extLst>
              <a:ext uri="{FF2B5EF4-FFF2-40B4-BE49-F238E27FC236}">
                <a16:creationId xmlns:a16="http://schemas.microsoft.com/office/drawing/2014/main" id="{64C75F7D-1853-4EE2-B16D-A79391FAA749}"/>
              </a:ext>
            </a:extLst>
          </p:cNvPr>
          <p:cNvSpPr/>
          <p:nvPr/>
        </p:nvSpPr>
        <p:spPr>
          <a:xfrm flipH="1">
            <a:off x="7602349" y="1301200"/>
            <a:ext cx="1015910" cy="1021890"/>
          </a:xfrm>
          <a:prstGeom prst="ellipse">
            <a:avLst/>
          </a:prstGeom>
          <a:solidFill>
            <a:srgbClr val="44C0AE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105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106</a:t>
            </a:r>
            <a:r>
              <a:rPr lang="hr-HR" sz="9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r-HR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zemalja</a:t>
            </a: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B7254CD2-CFB8-49F5-BCFF-286FA4CA15DD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8" r="3108"/>
          <a:stretch/>
        </p:blipFill>
        <p:spPr>
          <a:xfrm>
            <a:off x="6359500" y="1294637"/>
            <a:ext cx="1494000" cy="1494000"/>
          </a:xfrm>
          <a:prstGeom prst="ellipse">
            <a:avLst/>
          </a:prstGeom>
          <a:ln w="28575">
            <a:solidFill>
              <a:srgbClr val="44C0AE"/>
            </a:solidFill>
          </a:ln>
          <a:effectLst/>
        </p:spPr>
      </p:pic>
    </p:spTree>
    <p:extLst>
      <p:ext uri="{BB962C8B-B14F-4D97-AF65-F5344CB8AC3E}">
        <p14:creationId xmlns:p14="http://schemas.microsoft.com/office/powerpoint/2010/main" val="2389324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4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250"/>
                            </p:stCondLst>
                            <p:childTnLst>
                              <p:par>
                                <p:cTn id="39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3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9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750"/>
                            </p:stCondLst>
                            <p:childTnLst>
                              <p:par>
                                <p:cTn id="61" presetID="22" presetClass="entr" presetSubtype="2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3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2" presetClass="entr" presetSubtype="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6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2" presetClass="entr" presetSubtype="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9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2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22" presetClass="entr" presetSubtype="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5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2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8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22" presetClass="entr" presetSubtype="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1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  <p:bldP spid="41" grpId="0" animBg="1"/>
      <p:bldP spid="39" grpId="0" animBg="1"/>
      <p:bldP spid="30" grpId="0" animBg="1"/>
      <p:bldP spid="20" grpId="0" animBg="1"/>
      <p:bldP spid="19" grpId="0" animBg="1"/>
      <p:bldP spid="7" grpId="0" animBg="1"/>
      <p:bldP spid="18" grpId="0" animBg="1"/>
      <p:bldP spid="2" grpId="0"/>
      <p:bldP spid="9" grpId="0" animBg="1"/>
      <p:bldP spid="17" grpId="0" animBg="1"/>
      <p:bldP spid="27" grpId="0" animBg="1"/>
      <p:bldP spid="26" grpId="0" animBg="1"/>
      <p:bldP spid="38" grpId="0" animBg="1"/>
      <p:bldP spid="37" grpId="0" animBg="1"/>
      <p:bldP spid="4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Block Arc 36">
            <a:extLst>
              <a:ext uri="{FF2B5EF4-FFF2-40B4-BE49-F238E27FC236}">
                <a16:creationId xmlns:a16="http://schemas.microsoft.com/office/drawing/2014/main" id="{E9B8AA9F-456E-4422-962C-CA27909321E7}"/>
              </a:ext>
            </a:extLst>
          </p:cNvPr>
          <p:cNvSpPr/>
          <p:nvPr/>
        </p:nvSpPr>
        <p:spPr>
          <a:xfrm rot="18836130">
            <a:off x="5349040" y="1236249"/>
            <a:ext cx="2004143" cy="2004143"/>
          </a:xfrm>
          <a:prstGeom prst="blockArc">
            <a:avLst>
              <a:gd name="adj1" fmla="val 15575680"/>
              <a:gd name="adj2" fmla="val 388444"/>
              <a:gd name="adj3" fmla="val 21870"/>
            </a:avLst>
          </a:prstGeom>
          <a:solidFill>
            <a:srgbClr val="E780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9F24801-8401-41F8-9B25-9181A166CF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7921" y="15302"/>
            <a:ext cx="7886700" cy="994172"/>
          </a:xfrm>
        </p:spPr>
        <p:txBody>
          <a:bodyPr/>
          <a:lstStyle/>
          <a:p>
            <a:r>
              <a:rPr lang="hr-HR" dirty="0"/>
              <a:t>Podrška digitalnom obrazovanju</a:t>
            </a:r>
            <a:endParaRPr lang="en-GB" dirty="0"/>
          </a:p>
        </p:txBody>
      </p:sp>
      <p:sp>
        <p:nvSpPr>
          <p:cNvPr id="9" name="Block Arc 36">
            <a:extLst>
              <a:ext uri="{FF2B5EF4-FFF2-40B4-BE49-F238E27FC236}">
                <a16:creationId xmlns:a16="http://schemas.microsoft.com/office/drawing/2014/main" id="{BB804C1B-820D-4C88-BC4D-B38DF6D99B89}"/>
              </a:ext>
            </a:extLst>
          </p:cNvPr>
          <p:cNvSpPr/>
          <p:nvPr/>
        </p:nvSpPr>
        <p:spPr>
          <a:xfrm rot="13131583">
            <a:off x="1356230" y="2336414"/>
            <a:ext cx="1924116" cy="1969117"/>
          </a:xfrm>
          <a:prstGeom prst="blockArc">
            <a:avLst>
              <a:gd name="adj1" fmla="val 11287174"/>
              <a:gd name="adj2" fmla="val 20792965"/>
              <a:gd name="adj3" fmla="val 26856"/>
            </a:avLst>
          </a:prstGeom>
          <a:solidFill>
            <a:srgbClr val="DA29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6" name="Block Arc 44">
            <a:extLst>
              <a:ext uri="{FF2B5EF4-FFF2-40B4-BE49-F238E27FC236}">
                <a16:creationId xmlns:a16="http://schemas.microsoft.com/office/drawing/2014/main" id="{2B3C376C-25DB-48DD-886C-81C3257248D9}"/>
              </a:ext>
            </a:extLst>
          </p:cNvPr>
          <p:cNvSpPr/>
          <p:nvPr/>
        </p:nvSpPr>
        <p:spPr>
          <a:xfrm rot="17263828">
            <a:off x="1405905" y="1290521"/>
            <a:ext cx="1969117" cy="1924116"/>
          </a:xfrm>
          <a:prstGeom prst="blockArc">
            <a:avLst>
              <a:gd name="adj1" fmla="val 15152824"/>
              <a:gd name="adj2" fmla="val 21560439"/>
              <a:gd name="adj3" fmla="val 24835"/>
            </a:avLst>
          </a:prstGeom>
          <a:solidFill>
            <a:srgbClr val="DA29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17" name="Oval 51">
            <a:extLst>
              <a:ext uri="{FF2B5EF4-FFF2-40B4-BE49-F238E27FC236}">
                <a16:creationId xmlns:a16="http://schemas.microsoft.com/office/drawing/2014/main" id="{1AAAE752-024D-44ED-88ED-5E954B7C8047}"/>
              </a:ext>
            </a:extLst>
          </p:cNvPr>
          <p:cNvSpPr/>
          <p:nvPr/>
        </p:nvSpPr>
        <p:spPr>
          <a:xfrm>
            <a:off x="2470606" y="1063203"/>
            <a:ext cx="1023789" cy="1025200"/>
          </a:xfrm>
          <a:prstGeom prst="ellipse">
            <a:avLst/>
          </a:prstGeom>
          <a:solidFill>
            <a:srgbClr val="DA2934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05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31.000+ </a:t>
            </a:r>
            <a:r>
              <a:rPr lang="pl-PL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e-kolegija</a:t>
            </a:r>
          </a:p>
        </p:txBody>
      </p:sp>
      <p:sp>
        <p:nvSpPr>
          <p:cNvPr id="27" name="Block Arc 44">
            <a:extLst>
              <a:ext uri="{FF2B5EF4-FFF2-40B4-BE49-F238E27FC236}">
                <a16:creationId xmlns:a16="http://schemas.microsoft.com/office/drawing/2014/main" id="{74B55807-0C13-40FC-9FA1-F97444954E56}"/>
              </a:ext>
            </a:extLst>
          </p:cNvPr>
          <p:cNvSpPr/>
          <p:nvPr/>
        </p:nvSpPr>
        <p:spPr>
          <a:xfrm flipH="1">
            <a:off x="3593430" y="1545235"/>
            <a:ext cx="1969117" cy="1924116"/>
          </a:xfrm>
          <a:prstGeom prst="blockArc">
            <a:avLst>
              <a:gd name="adj1" fmla="val 15152824"/>
              <a:gd name="adj2" fmla="val 20792965"/>
              <a:gd name="adj3" fmla="val 26856"/>
            </a:avLst>
          </a:prstGeom>
          <a:solidFill>
            <a:srgbClr val="E780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57" name="Block Arc 36">
            <a:extLst>
              <a:ext uri="{FF2B5EF4-FFF2-40B4-BE49-F238E27FC236}">
                <a16:creationId xmlns:a16="http://schemas.microsoft.com/office/drawing/2014/main" id="{E8FADE1F-4659-4B69-9A34-BC8E8E3675AF}"/>
              </a:ext>
            </a:extLst>
          </p:cNvPr>
          <p:cNvSpPr/>
          <p:nvPr/>
        </p:nvSpPr>
        <p:spPr>
          <a:xfrm rot="19771699">
            <a:off x="2464408" y="1764940"/>
            <a:ext cx="2004143" cy="2004143"/>
          </a:xfrm>
          <a:prstGeom prst="blockArc">
            <a:avLst>
              <a:gd name="adj1" fmla="val 15575680"/>
              <a:gd name="adj2" fmla="val 21480365"/>
              <a:gd name="adj3" fmla="val 25647"/>
            </a:avLst>
          </a:prstGeom>
          <a:solidFill>
            <a:srgbClr val="F9A3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54" name="Block Arc 36">
            <a:extLst>
              <a:ext uri="{FF2B5EF4-FFF2-40B4-BE49-F238E27FC236}">
                <a16:creationId xmlns:a16="http://schemas.microsoft.com/office/drawing/2014/main" id="{55AC546E-AD8C-4B90-9885-F03576C9FB15}"/>
              </a:ext>
            </a:extLst>
          </p:cNvPr>
          <p:cNvSpPr/>
          <p:nvPr/>
        </p:nvSpPr>
        <p:spPr>
          <a:xfrm rot="8598678">
            <a:off x="6369697" y="1606715"/>
            <a:ext cx="2004143" cy="2004143"/>
          </a:xfrm>
          <a:prstGeom prst="blockArc">
            <a:avLst>
              <a:gd name="adj1" fmla="val 15575680"/>
              <a:gd name="adj2" fmla="val 20792965"/>
              <a:gd name="adj3" fmla="val 26856"/>
            </a:avLst>
          </a:prstGeom>
          <a:solidFill>
            <a:srgbClr val="F9A3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45" name="Block Arc 36">
            <a:extLst>
              <a:ext uri="{FF2B5EF4-FFF2-40B4-BE49-F238E27FC236}">
                <a16:creationId xmlns:a16="http://schemas.microsoft.com/office/drawing/2014/main" id="{2D8A4D24-27F6-4365-9EB4-7A3A5901BB3F}"/>
              </a:ext>
            </a:extLst>
          </p:cNvPr>
          <p:cNvSpPr/>
          <p:nvPr/>
        </p:nvSpPr>
        <p:spPr>
          <a:xfrm rot="6305181">
            <a:off x="4653284" y="2077842"/>
            <a:ext cx="2004143" cy="2004143"/>
          </a:xfrm>
          <a:prstGeom prst="blockArc">
            <a:avLst>
              <a:gd name="adj1" fmla="val 15575680"/>
              <a:gd name="adj2" fmla="val 20792965"/>
              <a:gd name="adj3" fmla="val 26856"/>
            </a:avLst>
          </a:prstGeom>
          <a:solidFill>
            <a:srgbClr val="E780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39" name="Oval 45">
            <a:extLst>
              <a:ext uri="{FF2B5EF4-FFF2-40B4-BE49-F238E27FC236}">
                <a16:creationId xmlns:a16="http://schemas.microsoft.com/office/drawing/2014/main" id="{0EF7476A-8EBA-4BA2-A312-5ECA4DAC26EE}"/>
              </a:ext>
            </a:extLst>
          </p:cNvPr>
          <p:cNvSpPr/>
          <p:nvPr/>
        </p:nvSpPr>
        <p:spPr>
          <a:xfrm flipH="1">
            <a:off x="5703658" y="1545235"/>
            <a:ext cx="1275478" cy="1250032"/>
          </a:xfrm>
          <a:prstGeom prst="ellipse">
            <a:avLst/>
          </a:prstGeom>
          <a:solidFill>
            <a:schemeClr val="bg1"/>
          </a:solidFill>
          <a:ln w="28575">
            <a:solidFill>
              <a:srgbClr val="E7807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11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Oval 51">
            <a:extLst>
              <a:ext uri="{FF2B5EF4-FFF2-40B4-BE49-F238E27FC236}">
                <a16:creationId xmlns:a16="http://schemas.microsoft.com/office/drawing/2014/main" id="{7098D33D-41E9-4009-A0DE-A8681D10FBAE}"/>
              </a:ext>
            </a:extLst>
          </p:cNvPr>
          <p:cNvSpPr/>
          <p:nvPr/>
        </p:nvSpPr>
        <p:spPr>
          <a:xfrm flipH="1">
            <a:off x="4747649" y="1362999"/>
            <a:ext cx="1023790" cy="1068513"/>
          </a:xfrm>
          <a:prstGeom prst="ellipse">
            <a:avLst/>
          </a:prstGeom>
          <a:solidFill>
            <a:srgbClr val="E7807A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202.900+ </a:t>
            </a:r>
            <a:r>
              <a:rPr lang="pl-PL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e-kolegija</a:t>
            </a:r>
          </a:p>
        </p:txBody>
      </p:sp>
      <p:sp>
        <p:nvSpPr>
          <p:cNvPr id="16" name="Block Arc 36">
            <a:extLst>
              <a:ext uri="{FF2B5EF4-FFF2-40B4-BE49-F238E27FC236}">
                <a16:creationId xmlns:a16="http://schemas.microsoft.com/office/drawing/2014/main" id="{FBCE71E6-28E0-4370-AC8E-15A41ADB659D}"/>
              </a:ext>
            </a:extLst>
          </p:cNvPr>
          <p:cNvSpPr/>
          <p:nvPr/>
        </p:nvSpPr>
        <p:spPr>
          <a:xfrm rot="8682732">
            <a:off x="2454305" y="1843861"/>
            <a:ext cx="2004143" cy="2004143"/>
          </a:xfrm>
          <a:prstGeom prst="blockArc">
            <a:avLst>
              <a:gd name="adj1" fmla="val 15575680"/>
              <a:gd name="adj2" fmla="val 20792965"/>
              <a:gd name="adj3" fmla="val 26856"/>
            </a:avLst>
          </a:prstGeom>
          <a:solidFill>
            <a:srgbClr val="F9A3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7" name="Oval 45">
            <a:extLst>
              <a:ext uri="{FF2B5EF4-FFF2-40B4-BE49-F238E27FC236}">
                <a16:creationId xmlns:a16="http://schemas.microsoft.com/office/drawing/2014/main" id="{89A89ACB-A0DB-4B9A-B949-FE13AF4868CE}"/>
              </a:ext>
            </a:extLst>
          </p:cNvPr>
          <p:cNvSpPr/>
          <p:nvPr/>
        </p:nvSpPr>
        <p:spPr>
          <a:xfrm>
            <a:off x="1797171" y="1627993"/>
            <a:ext cx="1220016" cy="1248548"/>
          </a:xfrm>
          <a:prstGeom prst="ellipse">
            <a:avLst/>
          </a:prstGeom>
          <a:solidFill>
            <a:schemeClr val="bg1"/>
          </a:solidFill>
          <a:ln w="28575">
            <a:solidFill>
              <a:srgbClr val="DA29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1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sustav za e-učenje Merlin</a:t>
            </a:r>
          </a:p>
          <a:p>
            <a:pPr algn="ctr"/>
            <a:endParaRPr lang="en-GB" sz="12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Oval 51">
            <a:extLst>
              <a:ext uri="{FF2B5EF4-FFF2-40B4-BE49-F238E27FC236}">
                <a16:creationId xmlns:a16="http://schemas.microsoft.com/office/drawing/2014/main" id="{0C4749D9-FA8D-4AA8-8AAD-0C11B059C22C}"/>
              </a:ext>
            </a:extLst>
          </p:cNvPr>
          <p:cNvSpPr/>
          <p:nvPr/>
        </p:nvSpPr>
        <p:spPr>
          <a:xfrm>
            <a:off x="976196" y="2126571"/>
            <a:ext cx="1023789" cy="1025200"/>
          </a:xfrm>
          <a:prstGeom prst="ellipse">
            <a:avLst/>
          </a:prstGeom>
          <a:solidFill>
            <a:srgbClr val="DA2934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100.000+ </a:t>
            </a:r>
            <a:r>
              <a:rPr lang="pl-PL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studenata</a:t>
            </a:r>
          </a:p>
        </p:txBody>
      </p:sp>
      <p:sp>
        <p:nvSpPr>
          <p:cNvPr id="11" name="Oval 37">
            <a:extLst>
              <a:ext uri="{FF2B5EF4-FFF2-40B4-BE49-F238E27FC236}">
                <a16:creationId xmlns:a16="http://schemas.microsoft.com/office/drawing/2014/main" id="{7C6DE2D1-B953-45D2-9219-17E9FBD7FCD9}"/>
              </a:ext>
            </a:extLst>
          </p:cNvPr>
          <p:cNvSpPr/>
          <p:nvPr/>
        </p:nvSpPr>
        <p:spPr>
          <a:xfrm flipH="1">
            <a:off x="1633340" y="2472726"/>
            <a:ext cx="1416134" cy="1483690"/>
          </a:xfrm>
          <a:prstGeom prst="ellipse">
            <a:avLst/>
          </a:prstGeom>
          <a:solidFill>
            <a:schemeClr val="bg1"/>
          </a:solidFill>
          <a:ln w="28575">
            <a:solidFill>
              <a:srgbClr val="DA29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12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2" descr="merlin 1">
            <a:extLst>
              <a:ext uri="{FF2B5EF4-FFF2-40B4-BE49-F238E27FC236}">
                <a16:creationId xmlns:a16="http://schemas.microsoft.com/office/drawing/2014/main" id="{1D176BD9-D54F-4A99-AD18-1BA684F8FD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6959" y="2704677"/>
            <a:ext cx="770428" cy="9505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B6C51472-37BE-4AA4-A740-C744762D1366}"/>
              </a:ext>
            </a:extLst>
          </p:cNvPr>
          <p:cNvSpPr/>
          <p:nvPr/>
        </p:nvSpPr>
        <p:spPr>
          <a:xfrm>
            <a:off x="2580927" y="3302806"/>
            <a:ext cx="1046932" cy="1064701"/>
          </a:xfrm>
          <a:prstGeom prst="ellipse">
            <a:avLst/>
          </a:prstGeom>
          <a:solidFill>
            <a:srgbClr val="DA2934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1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10.000+ </a:t>
            </a:r>
            <a:r>
              <a:rPr lang="hr-HR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nastavnika</a:t>
            </a:r>
          </a:p>
        </p:txBody>
      </p:sp>
      <p:sp>
        <p:nvSpPr>
          <p:cNvPr id="31" name="Oval 37">
            <a:extLst>
              <a:ext uri="{FF2B5EF4-FFF2-40B4-BE49-F238E27FC236}">
                <a16:creationId xmlns:a16="http://schemas.microsoft.com/office/drawing/2014/main" id="{D2DC3A94-C52A-4734-A16C-7EFF7F922A86}"/>
              </a:ext>
            </a:extLst>
          </p:cNvPr>
          <p:cNvSpPr/>
          <p:nvPr/>
        </p:nvSpPr>
        <p:spPr>
          <a:xfrm>
            <a:off x="4876367" y="2193568"/>
            <a:ext cx="1416134" cy="1483690"/>
          </a:xfrm>
          <a:prstGeom prst="ellipse">
            <a:avLst/>
          </a:prstGeom>
          <a:solidFill>
            <a:schemeClr val="bg1"/>
          </a:solidFill>
          <a:ln w="28575">
            <a:solidFill>
              <a:srgbClr val="E7807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11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it-IT" sz="11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oftveri</a:t>
            </a:r>
            <a:r>
              <a:rPr lang="it-IT" sz="11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za </a:t>
            </a:r>
            <a:r>
              <a:rPr lang="it-IT" sz="11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provjeru</a:t>
            </a:r>
            <a:r>
              <a:rPr lang="it-IT" sz="11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1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autentičnosti</a:t>
            </a:r>
            <a:r>
              <a:rPr lang="it-IT" sz="11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1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radova</a:t>
            </a:r>
            <a:endParaRPr lang="it-IT" sz="11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Oval 45">
            <a:extLst>
              <a:ext uri="{FF2B5EF4-FFF2-40B4-BE49-F238E27FC236}">
                <a16:creationId xmlns:a16="http://schemas.microsoft.com/office/drawing/2014/main" id="{C5F124A7-555C-4392-AA6D-18EDB10FEC1C}"/>
              </a:ext>
            </a:extLst>
          </p:cNvPr>
          <p:cNvSpPr/>
          <p:nvPr/>
        </p:nvSpPr>
        <p:spPr>
          <a:xfrm flipH="1">
            <a:off x="3951264" y="1882707"/>
            <a:ext cx="1220015" cy="1248548"/>
          </a:xfrm>
          <a:prstGeom prst="ellipse">
            <a:avLst/>
          </a:prstGeom>
          <a:solidFill>
            <a:schemeClr val="bg1"/>
          </a:solidFill>
          <a:ln w="28575">
            <a:solidFill>
              <a:srgbClr val="E7807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1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katalog </a:t>
            </a:r>
          </a:p>
          <a:p>
            <a:pPr algn="ctr"/>
            <a:r>
              <a:rPr lang="hr-HR" sz="1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e-kolegija</a:t>
            </a:r>
          </a:p>
        </p:txBody>
      </p:sp>
      <p:sp>
        <p:nvSpPr>
          <p:cNvPr id="38" name="Oval 45">
            <a:extLst>
              <a:ext uri="{FF2B5EF4-FFF2-40B4-BE49-F238E27FC236}">
                <a16:creationId xmlns:a16="http://schemas.microsoft.com/office/drawing/2014/main" id="{5A4968F9-516E-4FC8-887E-64472A0F3F54}"/>
              </a:ext>
            </a:extLst>
          </p:cNvPr>
          <p:cNvSpPr/>
          <p:nvPr/>
        </p:nvSpPr>
        <p:spPr>
          <a:xfrm flipH="1">
            <a:off x="3905664" y="2800213"/>
            <a:ext cx="1079999" cy="1080000"/>
          </a:xfrm>
          <a:prstGeom prst="ellipse">
            <a:avLst/>
          </a:prstGeom>
          <a:solidFill>
            <a:schemeClr val="bg1"/>
          </a:solidFill>
          <a:ln w="28575">
            <a:solidFill>
              <a:srgbClr val="E7807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11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sustav za </a:t>
            </a:r>
            <a:r>
              <a:rPr lang="hr-HR" sz="11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webinare</a:t>
            </a:r>
            <a:endParaRPr lang="hr-HR" sz="11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Oval 51">
            <a:extLst>
              <a:ext uri="{FF2B5EF4-FFF2-40B4-BE49-F238E27FC236}">
                <a16:creationId xmlns:a16="http://schemas.microsoft.com/office/drawing/2014/main" id="{596E1374-EB08-47D3-8B46-6769499B2629}"/>
              </a:ext>
            </a:extLst>
          </p:cNvPr>
          <p:cNvSpPr/>
          <p:nvPr/>
        </p:nvSpPr>
        <p:spPr>
          <a:xfrm flipH="1">
            <a:off x="6705888" y="1316701"/>
            <a:ext cx="988663" cy="990000"/>
          </a:xfrm>
          <a:prstGeom prst="ellipse">
            <a:avLst/>
          </a:prstGeom>
          <a:solidFill>
            <a:srgbClr val="E7807A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62.700+ </a:t>
            </a:r>
            <a:r>
              <a:rPr lang="pl-PL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korisnika e-portfolia</a:t>
            </a:r>
          </a:p>
        </p:txBody>
      </p:sp>
      <p:sp>
        <p:nvSpPr>
          <p:cNvPr id="44" name="Oval 51">
            <a:extLst>
              <a:ext uri="{FF2B5EF4-FFF2-40B4-BE49-F238E27FC236}">
                <a16:creationId xmlns:a16="http://schemas.microsoft.com/office/drawing/2014/main" id="{D3B0B522-BBC9-4606-819F-4B67622C32EC}"/>
              </a:ext>
            </a:extLst>
          </p:cNvPr>
          <p:cNvSpPr/>
          <p:nvPr/>
        </p:nvSpPr>
        <p:spPr>
          <a:xfrm flipH="1">
            <a:off x="4711037" y="3313490"/>
            <a:ext cx="1023789" cy="1025200"/>
          </a:xfrm>
          <a:prstGeom prst="ellipse">
            <a:avLst/>
          </a:prstGeom>
          <a:solidFill>
            <a:srgbClr val="E7807A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05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1.000+ </a:t>
            </a:r>
            <a:r>
              <a:rPr lang="pl-PL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webinara</a:t>
            </a:r>
          </a:p>
        </p:txBody>
      </p:sp>
      <p:pic>
        <p:nvPicPr>
          <p:cNvPr id="48" name="Graphic 47">
            <a:extLst>
              <a:ext uri="{FF2B5EF4-FFF2-40B4-BE49-F238E27FC236}">
                <a16:creationId xmlns:a16="http://schemas.microsoft.com/office/drawing/2014/main" id="{A5796BB6-9FC1-4737-A13D-2F78A91C6F9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835598" y="1950702"/>
            <a:ext cx="988664" cy="345614"/>
          </a:xfrm>
          <a:prstGeom prst="rect">
            <a:avLst/>
          </a:prstGeom>
        </p:spPr>
      </p:pic>
      <p:sp>
        <p:nvSpPr>
          <p:cNvPr id="13" name="Oval 45">
            <a:extLst>
              <a:ext uri="{FF2B5EF4-FFF2-40B4-BE49-F238E27FC236}">
                <a16:creationId xmlns:a16="http://schemas.microsoft.com/office/drawing/2014/main" id="{1970B33A-FBFD-4E85-BC5E-2666A1AAB07D}"/>
              </a:ext>
            </a:extLst>
          </p:cNvPr>
          <p:cNvSpPr/>
          <p:nvPr/>
        </p:nvSpPr>
        <p:spPr>
          <a:xfrm>
            <a:off x="2790377" y="2131453"/>
            <a:ext cx="1332000" cy="1332000"/>
          </a:xfrm>
          <a:prstGeom prst="ellipse">
            <a:avLst/>
          </a:prstGeom>
          <a:solidFill>
            <a:schemeClr val="bg1"/>
          </a:solidFill>
          <a:ln w="28575">
            <a:solidFill>
              <a:srgbClr val="F9A31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12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Picture 5" descr="1">
            <a:extLst>
              <a:ext uri="{FF2B5EF4-FFF2-40B4-BE49-F238E27FC236}">
                <a16:creationId xmlns:a16="http://schemas.microsoft.com/office/drawing/2014/main" id="{567BEA0A-39D8-492C-AC5F-A0032049AE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4224" y="2517813"/>
            <a:ext cx="1295147" cy="5604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" name="Oval 51">
            <a:extLst>
              <a:ext uri="{FF2B5EF4-FFF2-40B4-BE49-F238E27FC236}">
                <a16:creationId xmlns:a16="http://schemas.microsoft.com/office/drawing/2014/main" id="{3C0BFDD4-EB33-47C0-9216-815B9B6B27B2}"/>
              </a:ext>
            </a:extLst>
          </p:cNvPr>
          <p:cNvSpPr/>
          <p:nvPr/>
        </p:nvSpPr>
        <p:spPr>
          <a:xfrm flipH="1">
            <a:off x="5987300" y="2592034"/>
            <a:ext cx="1023789" cy="1022400"/>
          </a:xfrm>
          <a:prstGeom prst="ellipse">
            <a:avLst/>
          </a:prstGeom>
          <a:solidFill>
            <a:srgbClr val="E7807A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199.500+</a:t>
            </a:r>
            <a:r>
              <a:rPr lang="pl-PL" sz="105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provjera radova</a:t>
            </a:r>
          </a:p>
        </p:txBody>
      </p:sp>
      <p:pic>
        <p:nvPicPr>
          <p:cNvPr id="53" name="Picture 52">
            <a:extLst>
              <a:ext uri="{FF2B5EF4-FFF2-40B4-BE49-F238E27FC236}">
                <a16:creationId xmlns:a16="http://schemas.microsoft.com/office/drawing/2014/main" id="{2C5AF117-8A36-4C09-B4FB-E6DCB7A77B1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258" r="1258"/>
          <a:stretch/>
        </p:blipFill>
        <p:spPr>
          <a:xfrm>
            <a:off x="6760604" y="2042604"/>
            <a:ext cx="1241229" cy="1241229"/>
          </a:xfrm>
          <a:prstGeom prst="ellipse">
            <a:avLst/>
          </a:prstGeom>
          <a:ln w="28575">
            <a:solidFill>
              <a:srgbClr val="F9A31A"/>
            </a:solidFill>
          </a:ln>
        </p:spPr>
      </p:pic>
    </p:spTree>
    <p:extLst>
      <p:ext uri="{BB962C8B-B14F-4D97-AF65-F5344CB8AC3E}">
        <p14:creationId xmlns:p14="http://schemas.microsoft.com/office/powerpoint/2010/main" val="25268782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2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250"/>
                            </p:stCondLst>
                            <p:childTnLst>
                              <p:par>
                                <p:cTn id="61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3000"/>
                            </p:stCondLst>
                            <p:childTnLst>
                              <p:par>
                                <p:cTn id="77" presetID="22" presetClass="entr" presetSubtype="2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9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22" presetClass="entr" presetSubtype="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22" presetClass="entr" presetSubtype="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22" presetClass="entr" presetSubtype="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8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4250"/>
                            </p:stCondLst>
                            <p:childTnLst>
                              <p:par>
                                <p:cTn id="90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5000"/>
                            </p:stCondLst>
                            <p:childTnLst>
                              <p:par>
                                <p:cTn id="97" presetID="22" presetClass="entr" presetSubtype="1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9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22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2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  <p:bldP spid="2" grpId="0"/>
      <p:bldP spid="9" grpId="0" animBg="1"/>
      <p:bldP spid="6" grpId="0" animBg="1"/>
      <p:bldP spid="17" grpId="0" animBg="1"/>
      <p:bldP spid="27" grpId="0" animBg="1"/>
      <p:bldP spid="57" grpId="0" animBg="1"/>
      <p:bldP spid="54" grpId="0" animBg="1"/>
      <p:bldP spid="45" grpId="0" animBg="1"/>
      <p:bldP spid="39" grpId="0" animBg="1"/>
      <p:bldP spid="34" grpId="0" animBg="1"/>
      <p:bldP spid="16" grpId="0" animBg="1"/>
      <p:bldP spid="7" grpId="0" animBg="1"/>
      <p:bldP spid="10" grpId="0" animBg="1"/>
      <p:bldP spid="11" grpId="0" animBg="1"/>
      <p:bldP spid="8" grpId="0" animBg="1"/>
      <p:bldP spid="31" grpId="0" animBg="1"/>
      <p:bldP spid="28" grpId="0" animBg="1"/>
      <p:bldP spid="38" grpId="0" animBg="1"/>
      <p:bldP spid="30" grpId="0" animBg="1"/>
      <p:bldP spid="44" grpId="0" animBg="1"/>
      <p:bldP spid="13" grpId="0" animBg="1"/>
      <p:bldP spid="4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Block Arc 36">
            <a:extLst>
              <a:ext uri="{FF2B5EF4-FFF2-40B4-BE49-F238E27FC236}">
                <a16:creationId xmlns:a16="http://schemas.microsoft.com/office/drawing/2014/main" id="{D150B612-A491-49D2-BEED-C6BE6E4CA474}"/>
              </a:ext>
            </a:extLst>
          </p:cNvPr>
          <p:cNvSpPr/>
          <p:nvPr/>
        </p:nvSpPr>
        <p:spPr>
          <a:xfrm rot="13131583">
            <a:off x="746781" y="2260379"/>
            <a:ext cx="1924116" cy="1969117"/>
          </a:xfrm>
          <a:prstGeom prst="blockArc">
            <a:avLst>
              <a:gd name="adj1" fmla="val 12549105"/>
              <a:gd name="adj2" fmla="val 21281565"/>
              <a:gd name="adj3" fmla="val 30612"/>
            </a:avLst>
          </a:prstGeom>
          <a:solidFill>
            <a:srgbClr val="DA29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44" name="Block Arc 44">
            <a:extLst>
              <a:ext uri="{FF2B5EF4-FFF2-40B4-BE49-F238E27FC236}">
                <a16:creationId xmlns:a16="http://schemas.microsoft.com/office/drawing/2014/main" id="{C3612490-735C-4D23-B12F-843936760565}"/>
              </a:ext>
            </a:extLst>
          </p:cNvPr>
          <p:cNvSpPr/>
          <p:nvPr/>
        </p:nvSpPr>
        <p:spPr>
          <a:xfrm rot="20735414">
            <a:off x="5568751" y="957719"/>
            <a:ext cx="1969117" cy="1924116"/>
          </a:xfrm>
          <a:prstGeom prst="blockArc">
            <a:avLst>
              <a:gd name="adj1" fmla="val 16031325"/>
              <a:gd name="adj2" fmla="val 142215"/>
              <a:gd name="adj3" fmla="val 27159"/>
            </a:avLst>
          </a:prstGeom>
          <a:solidFill>
            <a:srgbClr val="DA29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43" name="Block Arc 44">
            <a:extLst>
              <a:ext uri="{FF2B5EF4-FFF2-40B4-BE49-F238E27FC236}">
                <a16:creationId xmlns:a16="http://schemas.microsoft.com/office/drawing/2014/main" id="{30C67EC1-C784-4F8E-BF2D-466E11D1A660}"/>
              </a:ext>
            </a:extLst>
          </p:cNvPr>
          <p:cNvSpPr/>
          <p:nvPr/>
        </p:nvSpPr>
        <p:spPr>
          <a:xfrm rot="3219215">
            <a:off x="6588837" y="1175881"/>
            <a:ext cx="1969117" cy="1924116"/>
          </a:xfrm>
          <a:prstGeom prst="blockArc">
            <a:avLst>
              <a:gd name="adj1" fmla="val 15727604"/>
              <a:gd name="adj2" fmla="val 20792965"/>
              <a:gd name="adj3" fmla="val 26856"/>
            </a:avLst>
          </a:prstGeom>
          <a:solidFill>
            <a:srgbClr val="DA29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42" name="Block Arc 44">
            <a:extLst>
              <a:ext uri="{FF2B5EF4-FFF2-40B4-BE49-F238E27FC236}">
                <a16:creationId xmlns:a16="http://schemas.microsoft.com/office/drawing/2014/main" id="{5A22C772-1FF7-4CBE-AC56-B6EB7AE3134E}"/>
              </a:ext>
            </a:extLst>
          </p:cNvPr>
          <p:cNvSpPr/>
          <p:nvPr/>
        </p:nvSpPr>
        <p:spPr>
          <a:xfrm rot="7509189">
            <a:off x="6137635" y="2074011"/>
            <a:ext cx="1969117" cy="1924116"/>
          </a:xfrm>
          <a:prstGeom prst="blockArc">
            <a:avLst>
              <a:gd name="adj1" fmla="val 15152824"/>
              <a:gd name="adj2" fmla="val 20792965"/>
              <a:gd name="adj3" fmla="val 26856"/>
            </a:avLst>
          </a:prstGeom>
          <a:solidFill>
            <a:srgbClr val="DA29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CE8C7F90-71BD-49DB-9106-03AD0078135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6414" y="1367849"/>
            <a:ext cx="1247197" cy="1247197"/>
          </a:xfrm>
          <a:prstGeom prst="ellipse">
            <a:avLst/>
          </a:prstGeom>
          <a:ln w="28575">
            <a:solidFill>
              <a:schemeClr val="bg1"/>
            </a:solidFill>
          </a:ln>
        </p:spPr>
      </p:pic>
      <p:sp>
        <p:nvSpPr>
          <p:cNvPr id="9" name="Block Arc 8">
            <a:extLst>
              <a:ext uri="{FF2B5EF4-FFF2-40B4-BE49-F238E27FC236}">
                <a16:creationId xmlns:a16="http://schemas.microsoft.com/office/drawing/2014/main" id="{635C5F2B-9F24-47DC-AF09-6C6F1B551238}"/>
              </a:ext>
            </a:extLst>
          </p:cNvPr>
          <p:cNvSpPr/>
          <p:nvPr/>
        </p:nvSpPr>
        <p:spPr>
          <a:xfrm rot="9868408">
            <a:off x="1943282" y="1820007"/>
            <a:ext cx="2302527" cy="2356378"/>
          </a:xfrm>
          <a:prstGeom prst="blockArc">
            <a:avLst>
              <a:gd name="adj1" fmla="val 14006208"/>
              <a:gd name="adj2" fmla="val 21034562"/>
              <a:gd name="adj3" fmla="val 22980"/>
            </a:avLst>
          </a:prstGeom>
          <a:solidFill>
            <a:srgbClr val="F9A31A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CF1ED962-0D7F-4F5A-A854-781DE4835D0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9082" y="3366805"/>
            <a:ext cx="1166401" cy="1166401"/>
          </a:xfrm>
          <a:prstGeom prst="ellipse">
            <a:avLst/>
          </a:prstGeom>
          <a:ln w="28575">
            <a:solidFill>
              <a:schemeClr val="bg1"/>
            </a:solidFill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C87FBA1-920B-4505-A854-234CDE567F2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4417" y="1588695"/>
            <a:ext cx="1166400" cy="1166400"/>
          </a:xfrm>
          <a:prstGeom prst="ellipse">
            <a:avLst/>
          </a:prstGeom>
          <a:ln w="28575">
            <a:solidFill>
              <a:schemeClr val="bg1"/>
            </a:solidFill>
          </a:ln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E4916AA9-8D31-4EA2-8B74-C022AA8907F6}"/>
              </a:ext>
            </a:extLst>
          </p:cNvPr>
          <p:cNvSpPr txBox="1">
            <a:spLocks/>
          </p:cNvSpPr>
          <p:nvPr/>
        </p:nvSpPr>
        <p:spPr>
          <a:xfrm>
            <a:off x="461952" y="4670"/>
            <a:ext cx="7886700" cy="9937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25" b="1" kern="120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l"/>
            <a:r>
              <a:rPr lang="pl-PL" dirty="0"/>
              <a:t>Obrazovni programi Srca</a:t>
            </a:r>
            <a:endParaRPr lang="en-GB" dirty="0"/>
          </a:p>
        </p:txBody>
      </p:sp>
      <p:sp>
        <p:nvSpPr>
          <p:cNvPr id="28" name="Block Arc 44">
            <a:extLst>
              <a:ext uri="{FF2B5EF4-FFF2-40B4-BE49-F238E27FC236}">
                <a16:creationId xmlns:a16="http://schemas.microsoft.com/office/drawing/2014/main" id="{818A9853-7597-4D3D-8CB6-072BAB285B8B}"/>
              </a:ext>
            </a:extLst>
          </p:cNvPr>
          <p:cNvSpPr/>
          <p:nvPr/>
        </p:nvSpPr>
        <p:spPr>
          <a:xfrm rot="20258832">
            <a:off x="4085852" y="1493437"/>
            <a:ext cx="1924116" cy="1969117"/>
          </a:xfrm>
          <a:prstGeom prst="blockArc">
            <a:avLst>
              <a:gd name="adj1" fmla="val 15152824"/>
              <a:gd name="adj2" fmla="val 245656"/>
              <a:gd name="adj3" fmla="val 21903"/>
            </a:avLst>
          </a:prstGeom>
          <a:solidFill>
            <a:srgbClr val="DA29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27" name="Block Arc 44">
            <a:extLst>
              <a:ext uri="{FF2B5EF4-FFF2-40B4-BE49-F238E27FC236}">
                <a16:creationId xmlns:a16="http://schemas.microsoft.com/office/drawing/2014/main" id="{ADEB0B9B-2663-4D50-B190-80CFDC3BB9BA}"/>
              </a:ext>
            </a:extLst>
          </p:cNvPr>
          <p:cNvSpPr/>
          <p:nvPr/>
        </p:nvSpPr>
        <p:spPr>
          <a:xfrm rot="18404508">
            <a:off x="2116087" y="1620413"/>
            <a:ext cx="2000081" cy="2087406"/>
          </a:xfrm>
          <a:prstGeom prst="blockArc">
            <a:avLst>
              <a:gd name="adj1" fmla="val 15349434"/>
              <a:gd name="adj2" fmla="val 2121698"/>
              <a:gd name="adj3" fmla="val 18155"/>
            </a:avLst>
          </a:prstGeom>
          <a:solidFill>
            <a:srgbClr val="F9A3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17" name="Block Arc 16">
            <a:extLst>
              <a:ext uri="{FF2B5EF4-FFF2-40B4-BE49-F238E27FC236}">
                <a16:creationId xmlns:a16="http://schemas.microsoft.com/office/drawing/2014/main" id="{8A94B847-B0F6-485B-8D24-2DD406EE846E}"/>
              </a:ext>
            </a:extLst>
          </p:cNvPr>
          <p:cNvSpPr/>
          <p:nvPr/>
        </p:nvSpPr>
        <p:spPr>
          <a:xfrm rot="9161006">
            <a:off x="3221592" y="1944558"/>
            <a:ext cx="2302527" cy="2356378"/>
          </a:xfrm>
          <a:prstGeom prst="blockArc">
            <a:avLst>
              <a:gd name="adj1" fmla="val 14006208"/>
              <a:gd name="adj2" fmla="val 20137924"/>
              <a:gd name="adj3" fmla="val 26799"/>
            </a:avLst>
          </a:prstGeom>
          <a:solidFill>
            <a:srgbClr val="DA2934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FE52573-8422-4FEB-B25B-13F424B561B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50" r="18750"/>
          <a:stretch/>
        </p:blipFill>
        <p:spPr>
          <a:xfrm>
            <a:off x="3454974" y="1237217"/>
            <a:ext cx="1408908" cy="1441859"/>
          </a:xfrm>
          <a:prstGeom prst="flowChartConnector">
            <a:avLst/>
          </a:prstGeom>
          <a:ln w="28575">
            <a:solidFill>
              <a:srgbClr val="E7807A"/>
            </a:solidFill>
          </a:ln>
        </p:spPr>
      </p:pic>
      <p:grpSp>
        <p:nvGrpSpPr>
          <p:cNvPr id="11" name="Group 43">
            <a:extLst>
              <a:ext uri="{FF2B5EF4-FFF2-40B4-BE49-F238E27FC236}">
                <a16:creationId xmlns:a16="http://schemas.microsoft.com/office/drawing/2014/main" id="{B8EB58E9-3C18-483F-8341-50425FF56C1C}"/>
              </a:ext>
            </a:extLst>
          </p:cNvPr>
          <p:cNvGrpSpPr/>
          <p:nvPr/>
        </p:nvGrpSpPr>
        <p:grpSpPr>
          <a:xfrm>
            <a:off x="852255" y="1187647"/>
            <a:ext cx="1924116" cy="1969117"/>
            <a:chOff x="4277844" y="911960"/>
            <a:chExt cx="2057297" cy="2057297"/>
          </a:xfrm>
        </p:grpSpPr>
        <p:sp>
          <p:nvSpPr>
            <p:cNvPr id="22" name="Block Arc 44">
              <a:extLst>
                <a:ext uri="{FF2B5EF4-FFF2-40B4-BE49-F238E27FC236}">
                  <a16:creationId xmlns:a16="http://schemas.microsoft.com/office/drawing/2014/main" id="{BC6CFE28-7D15-4E65-A5F5-4287B073A9CD}"/>
                </a:ext>
              </a:extLst>
            </p:cNvPr>
            <p:cNvSpPr/>
            <p:nvPr/>
          </p:nvSpPr>
          <p:spPr>
            <a:xfrm rot="17263828">
              <a:off x="4277844" y="911960"/>
              <a:ext cx="2057297" cy="2057297"/>
            </a:xfrm>
            <a:prstGeom prst="blockArc">
              <a:avLst>
                <a:gd name="adj1" fmla="val 15152824"/>
                <a:gd name="adj2" fmla="val 20792965"/>
                <a:gd name="adj3" fmla="val 26856"/>
              </a:avLst>
            </a:prstGeom>
            <a:solidFill>
              <a:srgbClr val="DA293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23" name="Oval 45">
              <a:extLst>
                <a:ext uri="{FF2B5EF4-FFF2-40B4-BE49-F238E27FC236}">
                  <a16:creationId xmlns:a16="http://schemas.microsoft.com/office/drawing/2014/main" id="{5E8B15FA-77DA-44C7-A842-111FFD977808}"/>
                </a:ext>
              </a:extLst>
            </p:cNvPr>
            <p:cNvSpPr/>
            <p:nvPr/>
          </p:nvSpPr>
          <p:spPr>
            <a:xfrm>
              <a:off x="4672136" y="1288054"/>
              <a:ext cx="1304461" cy="130446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DA293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4" name="Oval 51">
            <a:extLst>
              <a:ext uri="{FF2B5EF4-FFF2-40B4-BE49-F238E27FC236}">
                <a16:creationId xmlns:a16="http://schemas.microsoft.com/office/drawing/2014/main" id="{EFBB9F76-296C-49B8-AA5E-A2DD84563E8B}"/>
              </a:ext>
            </a:extLst>
          </p:cNvPr>
          <p:cNvSpPr/>
          <p:nvPr/>
        </p:nvSpPr>
        <p:spPr>
          <a:xfrm>
            <a:off x="474330" y="2162933"/>
            <a:ext cx="1023789" cy="1025200"/>
          </a:xfrm>
          <a:prstGeom prst="ellipse">
            <a:avLst/>
          </a:prstGeom>
          <a:solidFill>
            <a:srgbClr val="DA2934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9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Oval 37">
            <a:extLst>
              <a:ext uri="{FF2B5EF4-FFF2-40B4-BE49-F238E27FC236}">
                <a16:creationId xmlns:a16="http://schemas.microsoft.com/office/drawing/2014/main" id="{8CAE898D-9CAB-46CF-BA93-724E9A0368B6}"/>
              </a:ext>
            </a:extLst>
          </p:cNvPr>
          <p:cNvSpPr/>
          <p:nvPr/>
        </p:nvSpPr>
        <p:spPr>
          <a:xfrm flipH="1">
            <a:off x="1057191" y="2392354"/>
            <a:ext cx="1416134" cy="1483690"/>
          </a:xfrm>
          <a:prstGeom prst="ellipse">
            <a:avLst/>
          </a:prstGeom>
          <a:solidFill>
            <a:schemeClr val="bg1"/>
          </a:solidFill>
          <a:ln w="28575">
            <a:solidFill>
              <a:srgbClr val="DA29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1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dostupna 44 tečaja uz vodstvo predavača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5E0392BD-0F11-4205-8E9B-0D84CE4BAD5F}"/>
              </a:ext>
            </a:extLst>
          </p:cNvPr>
          <p:cNvSpPr/>
          <p:nvPr/>
        </p:nvSpPr>
        <p:spPr>
          <a:xfrm>
            <a:off x="2241270" y="2006569"/>
            <a:ext cx="1728125" cy="1768542"/>
          </a:xfrm>
          <a:prstGeom prst="ellipse">
            <a:avLst/>
          </a:prstGeom>
          <a:solidFill>
            <a:schemeClr val="bg1"/>
          </a:solidFill>
          <a:ln w="28575">
            <a:solidFill>
              <a:srgbClr val="F9A31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hr-HR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hr-HR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hr-HR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hr-HR" sz="1200" dirty="0">
                <a:ln w="0"/>
                <a:solidFill>
                  <a:srgbClr val="58585A"/>
                </a:solidFill>
                <a:effectLst>
                  <a:outerShdw blurRad="38100" dist="19050" dir="2700000" algn="tl" rotWithShape="0">
                    <a:srgbClr val="58585A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u</a:t>
            </a:r>
            <a:r>
              <a:rPr kumimoji="0" lang="hr-HR" sz="1200" b="0" i="0" u="none" strike="noStrike" kern="1200" cap="none" spc="0" normalizeH="0" baseline="0" noProof="0" dirty="0">
                <a:ln w="0"/>
                <a:solidFill>
                  <a:srgbClr val="58585A"/>
                </a:solidFill>
                <a:effectLst>
                  <a:outerShdw blurRad="38100" dist="19050" dir="2700000" algn="tl" rotWithShape="0">
                    <a:srgbClr val="58585A">
                      <a:alpha val="4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području </a:t>
            </a:r>
            <a:br>
              <a:rPr kumimoji="0" lang="hr-HR" sz="1200" b="0" i="0" u="none" strike="noStrike" kern="1200" cap="none" spc="0" normalizeH="0" baseline="0" noProof="0" dirty="0">
                <a:ln w="0"/>
                <a:solidFill>
                  <a:srgbClr val="58585A"/>
                </a:solidFill>
                <a:effectLst>
                  <a:outerShdw blurRad="38100" dist="19050" dir="2700000" algn="tl" rotWithShape="0">
                    <a:srgbClr val="58585A">
                      <a:alpha val="4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hr-HR" sz="1200" b="0" i="0" u="none" strike="noStrike" kern="1200" cap="none" spc="0" normalizeH="0" baseline="0" noProof="0" dirty="0">
                <a:ln w="0"/>
                <a:solidFill>
                  <a:srgbClr val="58585A"/>
                </a:solidFill>
                <a:effectLst>
                  <a:outerShdw blurRad="38100" dist="19050" dir="2700000" algn="tl" rotWithShape="0">
                    <a:srgbClr val="58585A">
                      <a:alpha val="4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IKT-a</a:t>
            </a:r>
            <a:endParaRPr lang="en-GB" dirty="0">
              <a:solidFill>
                <a:schemeClr val="tx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C3CE187-91D2-4884-8C2F-A51DCAA48DA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2586" y="2129390"/>
            <a:ext cx="975344" cy="97534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E7D555B-A5E1-45E6-BD0A-A932496D6E5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7465" y="1838012"/>
            <a:ext cx="1223096" cy="1223096"/>
          </a:xfrm>
          <a:prstGeom prst="ellipse">
            <a:avLst/>
          </a:prstGeom>
          <a:ln w="28575">
            <a:solidFill>
              <a:schemeClr val="bg1"/>
            </a:solidFill>
          </a:ln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BC45ED6F-9BFC-4AFB-88DB-DAEDBDE6FAA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2021" y="2453490"/>
            <a:ext cx="1173193" cy="1173193"/>
          </a:xfrm>
          <a:prstGeom prst="ellipse">
            <a:avLst/>
          </a:prstGeom>
          <a:ln w="28575">
            <a:solidFill>
              <a:schemeClr val="bg1"/>
            </a:solidFill>
          </a:ln>
        </p:spPr>
      </p:pic>
      <p:pic>
        <p:nvPicPr>
          <p:cNvPr id="39" name="Picture 5" descr="1">
            <a:extLst>
              <a:ext uri="{FF2B5EF4-FFF2-40B4-BE49-F238E27FC236}">
                <a16:creationId xmlns:a16="http://schemas.microsoft.com/office/drawing/2014/main" id="{5695952F-7785-4A31-9A3F-4E0C9716C6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4276" y="1859470"/>
            <a:ext cx="1042905" cy="451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" name="Oval 45">
            <a:extLst>
              <a:ext uri="{FF2B5EF4-FFF2-40B4-BE49-F238E27FC236}">
                <a16:creationId xmlns:a16="http://schemas.microsoft.com/office/drawing/2014/main" id="{58464A10-425C-4A13-A198-F02EAA541B84}"/>
              </a:ext>
            </a:extLst>
          </p:cNvPr>
          <p:cNvSpPr/>
          <p:nvPr/>
        </p:nvSpPr>
        <p:spPr>
          <a:xfrm>
            <a:off x="6500202" y="2378135"/>
            <a:ext cx="1220016" cy="1248548"/>
          </a:xfrm>
          <a:prstGeom prst="ellipse">
            <a:avLst/>
          </a:prstGeom>
          <a:solidFill>
            <a:schemeClr val="bg1"/>
          </a:solidFill>
          <a:ln w="28575">
            <a:solidFill>
              <a:srgbClr val="DA29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1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radionice</a:t>
            </a:r>
          </a:p>
        </p:txBody>
      </p:sp>
      <p:sp>
        <p:nvSpPr>
          <p:cNvPr id="25" name="Oval 45">
            <a:extLst>
              <a:ext uri="{FF2B5EF4-FFF2-40B4-BE49-F238E27FC236}">
                <a16:creationId xmlns:a16="http://schemas.microsoft.com/office/drawing/2014/main" id="{1D562C9D-3EDC-4E54-8286-B6C9A04546D4}"/>
              </a:ext>
            </a:extLst>
          </p:cNvPr>
          <p:cNvSpPr/>
          <p:nvPr/>
        </p:nvSpPr>
        <p:spPr>
          <a:xfrm>
            <a:off x="5408227" y="2026878"/>
            <a:ext cx="1220016" cy="1248548"/>
          </a:xfrm>
          <a:prstGeom prst="ellipse">
            <a:avLst/>
          </a:prstGeom>
          <a:solidFill>
            <a:schemeClr val="bg1"/>
          </a:solidFill>
          <a:ln w="28575">
            <a:solidFill>
              <a:srgbClr val="DA29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12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webinari</a:t>
            </a:r>
            <a:endParaRPr lang="hr-HR" sz="12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82776954-34FD-4593-BFF2-0E0DBEDBCD7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1697" y="3069776"/>
            <a:ext cx="1190496" cy="1190496"/>
          </a:xfrm>
          <a:prstGeom prst="ellipse">
            <a:avLst/>
          </a:prstGeom>
          <a:ln w="28575">
            <a:solidFill>
              <a:schemeClr val="bg1"/>
            </a:solidFill>
          </a:ln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DC49431-F192-4D50-A312-E9448C358161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8069" y="2905437"/>
            <a:ext cx="1164566" cy="1164566"/>
          </a:xfrm>
          <a:prstGeom prst="ellipse">
            <a:avLst/>
          </a:prstGeom>
          <a:ln w="28575">
            <a:solidFill>
              <a:schemeClr val="bg1"/>
            </a:solidFill>
          </a:ln>
        </p:spPr>
      </p:pic>
      <p:sp>
        <p:nvSpPr>
          <p:cNvPr id="24" name="Oval 37">
            <a:extLst>
              <a:ext uri="{FF2B5EF4-FFF2-40B4-BE49-F238E27FC236}">
                <a16:creationId xmlns:a16="http://schemas.microsoft.com/office/drawing/2014/main" id="{C931C8DF-8187-4DE3-B501-57495DCA43FF}"/>
              </a:ext>
            </a:extLst>
          </p:cNvPr>
          <p:cNvSpPr/>
          <p:nvPr/>
        </p:nvSpPr>
        <p:spPr>
          <a:xfrm flipH="1">
            <a:off x="3695716" y="2515339"/>
            <a:ext cx="1422909" cy="1487354"/>
          </a:xfrm>
          <a:prstGeom prst="ellipse">
            <a:avLst/>
          </a:prstGeom>
          <a:solidFill>
            <a:schemeClr val="bg1"/>
          </a:solidFill>
          <a:ln w="28575">
            <a:solidFill>
              <a:srgbClr val="DA29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1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dostupan 41 tečaj za samostalno učenje</a:t>
            </a:r>
          </a:p>
        </p:txBody>
      </p:sp>
    </p:spTree>
    <p:extLst>
      <p:ext uri="{BB962C8B-B14F-4D97-AF65-F5344CB8AC3E}">
        <p14:creationId xmlns:p14="http://schemas.microsoft.com/office/powerpoint/2010/main" val="3267315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3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500"/>
                            </p:stCondLst>
                            <p:childTnLst>
                              <p:par>
                                <p:cTn id="58" presetID="22" presetClass="entr" presetSubtype="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2" presetClass="entr" presetSubtype="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3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2" presetClass="entr" presetSubtype="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9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2" presetClass="entr" presetSubtype="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2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2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22" presetClass="entr" presetSubtype="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8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22" presetClass="entr" presetSubtype="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1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2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4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2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22" presetClass="entr" presetSubtype="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0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2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3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2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6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44" grpId="0" animBg="1"/>
      <p:bldP spid="43" grpId="0" animBg="1"/>
      <p:bldP spid="42" grpId="0" animBg="1"/>
      <p:bldP spid="9" grpId="0" animBg="1"/>
      <p:bldP spid="4" grpId="0"/>
      <p:bldP spid="28" grpId="0" animBg="1"/>
      <p:bldP spid="27" grpId="0" animBg="1"/>
      <p:bldP spid="17" grpId="0" animBg="1"/>
      <p:bldP spid="14" grpId="0" animBg="1"/>
      <p:bldP spid="15" grpId="0" animBg="1"/>
      <p:bldP spid="21" grpId="0" animBg="1"/>
      <p:bldP spid="38" grpId="0" animBg="1"/>
      <p:bldP spid="25" grpId="0" animBg="1"/>
      <p:bldP spid="2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Block Arc 35">
            <a:extLst>
              <a:ext uri="{FF2B5EF4-FFF2-40B4-BE49-F238E27FC236}">
                <a16:creationId xmlns:a16="http://schemas.microsoft.com/office/drawing/2014/main" id="{AF45AAD2-A2C7-46D6-8075-AC1B08A74693}"/>
              </a:ext>
            </a:extLst>
          </p:cNvPr>
          <p:cNvSpPr/>
          <p:nvPr/>
        </p:nvSpPr>
        <p:spPr>
          <a:xfrm rot="3773807" flipH="1">
            <a:off x="3514400" y="724508"/>
            <a:ext cx="2607328" cy="2597602"/>
          </a:xfrm>
          <a:prstGeom prst="blockArc">
            <a:avLst>
              <a:gd name="adj1" fmla="val 13220844"/>
              <a:gd name="adj2" fmla="val 3164530"/>
              <a:gd name="adj3" fmla="val 17662"/>
            </a:avLst>
          </a:prstGeom>
          <a:solidFill>
            <a:srgbClr val="F9A3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>
              <a:solidFill>
                <a:schemeClr val="tx1"/>
              </a:solidFill>
            </a:endParaRPr>
          </a:p>
        </p:txBody>
      </p:sp>
      <p:sp>
        <p:nvSpPr>
          <p:cNvPr id="34" name="Block Arc 44">
            <a:extLst>
              <a:ext uri="{FF2B5EF4-FFF2-40B4-BE49-F238E27FC236}">
                <a16:creationId xmlns:a16="http://schemas.microsoft.com/office/drawing/2014/main" id="{953546C8-F031-4358-9B3E-4A9326BEB9DB}"/>
              </a:ext>
            </a:extLst>
          </p:cNvPr>
          <p:cNvSpPr/>
          <p:nvPr/>
        </p:nvSpPr>
        <p:spPr>
          <a:xfrm rot="16490531">
            <a:off x="2254979" y="1212885"/>
            <a:ext cx="2004143" cy="2004143"/>
          </a:xfrm>
          <a:prstGeom prst="blockArc">
            <a:avLst>
              <a:gd name="adj1" fmla="val 15152824"/>
              <a:gd name="adj2" fmla="val 20194944"/>
              <a:gd name="adj3" fmla="val 31413"/>
            </a:avLst>
          </a:prstGeom>
          <a:solidFill>
            <a:srgbClr val="DA2934"/>
          </a:solidFill>
          <a:ln>
            <a:solidFill>
              <a:srgbClr val="DA29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20" name="Block Arc 19">
            <a:extLst>
              <a:ext uri="{FF2B5EF4-FFF2-40B4-BE49-F238E27FC236}">
                <a16:creationId xmlns:a16="http://schemas.microsoft.com/office/drawing/2014/main" id="{B8C69B1C-E08B-43E7-9550-6BFBB08AEB9C}"/>
              </a:ext>
            </a:extLst>
          </p:cNvPr>
          <p:cNvSpPr/>
          <p:nvPr/>
        </p:nvSpPr>
        <p:spPr>
          <a:xfrm rot="13719048" flipH="1">
            <a:off x="1850028" y="2076320"/>
            <a:ext cx="2607328" cy="2597602"/>
          </a:xfrm>
          <a:prstGeom prst="blockArc">
            <a:avLst>
              <a:gd name="adj1" fmla="val 13533313"/>
              <a:gd name="adj2" fmla="val 172886"/>
              <a:gd name="adj3" fmla="val 24301"/>
            </a:avLst>
          </a:prstGeom>
          <a:solidFill>
            <a:srgbClr val="DA29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>
              <a:solidFill>
                <a:schemeClr val="tx1"/>
              </a:solidFill>
            </a:endParaRPr>
          </a:p>
        </p:txBody>
      </p:sp>
      <p:sp>
        <p:nvSpPr>
          <p:cNvPr id="33" name="Block Arc 32">
            <a:extLst>
              <a:ext uri="{FF2B5EF4-FFF2-40B4-BE49-F238E27FC236}">
                <a16:creationId xmlns:a16="http://schemas.microsoft.com/office/drawing/2014/main" id="{96AF221C-B008-46FE-87FD-72181378D20B}"/>
              </a:ext>
            </a:extLst>
          </p:cNvPr>
          <p:cNvSpPr/>
          <p:nvPr/>
        </p:nvSpPr>
        <p:spPr>
          <a:xfrm rot="12358350" flipH="1">
            <a:off x="3089550" y="1793521"/>
            <a:ext cx="2607328" cy="2597602"/>
          </a:xfrm>
          <a:prstGeom prst="blockArc">
            <a:avLst>
              <a:gd name="adj1" fmla="val 14539135"/>
              <a:gd name="adj2" fmla="val 20137924"/>
              <a:gd name="adj3" fmla="val 26799"/>
            </a:avLst>
          </a:prstGeom>
          <a:solidFill>
            <a:srgbClr val="F9A3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>
              <a:solidFill>
                <a:schemeClr val="tx1"/>
              </a:solidFill>
            </a:endParaRP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287EDE1B-3D61-459A-A509-808D19B9835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22" r="12240"/>
          <a:stretch/>
        </p:blipFill>
        <p:spPr>
          <a:xfrm>
            <a:off x="3956775" y="1102343"/>
            <a:ext cx="1734544" cy="1734544"/>
          </a:xfrm>
          <a:prstGeom prst="ellipse">
            <a:avLst/>
          </a:prstGeom>
          <a:ln w="28575">
            <a:solidFill>
              <a:schemeClr val="bg1"/>
            </a:solidFill>
          </a:ln>
        </p:spPr>
      </p:pic>
      <p:sp>
        <p:nvSpPr>
          <p:cNvPr id="28" name="Block Arc 27">
            <a:extLst>
              <a:ext uri="{FF2B5EF4-FFF2-40B4-BE49-F238E27FC236}">
                <a16:creationId xmlns:a16="http://schemas.microsoft.com/office/drawing/2014/main" id="{3F2107FB-1045-4A45-9D40-877CF8961702}"/>
              </a:ext>
            </a:extLst>
          </p:cNvPr>
          <p:cNvSpPr/>
          <p:nvPr/>
        </p:nvSpPr>
        <p:spPr>
          <a:xfrm rot="3136717" flipH="1">
            <a:off x="5729899" y="1856979"/>
            <a:ext cx="2607328" cy="2597602"/>
          </a:xfrm>
          <a:prstGeom prst="blockArc">
            <a:avLst>
              <a:gd name="adj1" fmla="val 14539135"/>
              <a:gd name="adj2" fmla="val 20137924"/>
              <a:gd name="adj3" fmla="val 26799"/>
            </a:avLst>
          </a:prstGeom>
          <a:solidFill>
            <a:srgbClr val="46C1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>
              <a:solidFill>
                <a:schemeClr val="tx1"/>
              </a:solidFill>
            </a:endParaRPr>
          </a:p>
        </p:txBody>
      </p:sp>
      <p:sp>
        <p:nvSpPr>
          <p:cNvPr id="31" name="Block Arc 30">
            <a:extLst>
              <a:ext uri="{FF2B5EF4-FFF2-40B4-BE49-F238E27FC236}">
                <a16:creationId xmlns:a16="http://schemas.microsoft.com/office/drawing/2014/main" id="{8F730A60-74D2-45B3-B8BC-2CF01C1AAF8E}"/>
              </a:ext>
            </a:extLst>
          </p:cNvPr>
          <p:cNvSpPr/>
          <p:nvPr/>
        </p:nvSpPr>
        <p:spPr>
          <a:xfrm rot="9986247" flipH="1">
            <a:off x="5693615" y="1578696"/>
            <a:ext cx="2607328" cy="2597602"/>
          </a:xfrm>
          <a:prstGeom prst="blockArc">
            <a:avLst>
              <a:gd name="adj1" fmla="val 14539135"/>
              <a:gd name="adj2" fmla="val 18634632"/>
              <a:gd name="adj3" fmla="val 30200"/>
            </a:avLst>
          </a:prstGeom>
          <a:solidFill>
            <a:srgbClr val="46C1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>
              <a:solidFill>
                <a:schemeClr val="tx1"/>
              </a:solidFill>
            </a:endParaRPr>
          </a:p>
        </p:txBody>
      </p:sp>
      <p:sp>
        <p:nvSpPr>
          <p:cNvPr id="30" name="Oval 51">
            <a:extLst>
              <a:ext uri="{FF2B5EF4-FFF2-40B4-BE49-F238E27FC236}">
                <a16:creationId xmlns:a16="http://schemas.microsoft.com/office/drawing/2014/main" id="{DE2EDAE2-EF28-49CD-9811-97B87F624E3E}"/>
              </a:ext>
            </a:extLst>
          </p:cNvPr>
          <p:cNvSpPr/>
          <p:nvPr/>
        </p:nvSpPr>
        <p:spPr>
          <a:xfrm>
            <a:off x="7573400" y="2919860"/>
            <a:ext cx="1116000" cy="1116000"/>
          </a:xfrm>
          <a:prstGeom prst="ellipse">
            <a:avLst/>
          </a:prstGeom>
          <a:solidFill>
            <a:srgbClr val="46C1AD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10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napredni IKT resursi</a:t>
            </a:r>
            <a:endParaRPr lang="en-GB" sz="9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Oval 51">
            <a:extLst>
              <a:ext uri="{FF2B5EF4-FFF2-40B4-BE49-F238E27FC236}">
                <a16:creationId xmlns:a16="http://schemas.microsoft.com/office/drawing/2014/main" id="{C80838DC-3063-4134-8B8D-971E4737618E}"/>
              </a:ext>
            </a:extLst>
          </p:cNvPr>
          <p:cNvSpPr/>
          <p:nvPr/>
        </p:nvSpPr>
        <p:spPr>
          <a:xfrm>
            <a:off x="5859229" y="1559298"/>
            <a:ext cx="1116000" cy="1116000"/>
          </a:xfrm>
          <a:prstGeom prst="ellipse">
            <a:avLst/>
          </a:prstGeom>
          <a:solidFill>
            <a:srgbClr val="46C1AD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10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tehnički sustavi</a:t>
            </a:r>
            <a:endParaRPr lang="en-GB" sz="9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Block Arc 26">
            <a:extLst>
              <a:ext uri="{FF2B5EF4-FFF2-40B4-BE49-F238E27FC236}">
                <a16:creationId xmlns:a16="http://schemas.microsoft.com/office/drawing/2014/main" id="{CE01D046-29D0-4498-930D-B105DEBADA64}"/>
              </a:ext>
            </a:extLst>
          </p:cNvPr>
          <p:cNvSpPr/>
          <p:nvPr/>
        </p:nvSpPr>
        <p:spPr>
          <a:xfrm rot="14213362" flipH="1">
            <a:off x="4452580" y="1729611"/>
            <a:ext cx="2607328" cy="2597602"/>
          </a:xfrm>
          <a:prstGeom prst="blockArc">
            <a:avLst>
              <a:gd name="adj1" fmla="val 14539135"/>
              <a:gd name="adj2" fmla="val 20137924"/>
              <a:gd name="adj3" fmla="val 26799"/>
            </a:avLst>
          </a:prstGeom>
          <a:solidFill>
            <a:srgbClr val="46C1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>
              <a:solidFill>
                <a:schemeClr val="tx1"/>
              </a:solidFill>
            </a:endParaRPr>
          </a:p>
        </p:txBody>
      </p:sp>
      <p:sp>
        <p:nvSpPr>
          <p:cNvPr id="19" name="Block Arc 18">
            <a:extLst>
              <a:ext uri="{FF2B5EF4-FFF2-40B4-BE49-F238E27FC236}">
                <a16:creationId xmlns:a16="http://schemas.microsoft.com/office/drawing/2014/main" id="{0F760C01-E6EE-44D7-9040-829F13961972}"/>
              </a:ext>
            </a:extLst>
          </p:cNvPr>
          <p:cNvSpPr/>
          <p:nvPr/>
        </p:nvSpPr>
        <p:spPr>
          <a:xfrm rot="18388913" flipH="1">
            <a:off x="1038888" y="1501295"/>
            <a:ext cx="2607328" cy="2597602"/>
          </a:xfrm>
          <a:prstGeom prst="blockArc">
            <a:avLst>
              <a:gd name="adj1" fmla="val 14947649"/>
              <a:gd name="adj2" fmla="val 20137924"/>
              <a:gd name="adj3" fmla="val 26799"/>
            </a:avLst>
          </a:prstGeom>
          <a:solidFill>
            <a:srgbClr val="DA29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>
              <a:solidFill>
                <a:schemeClr val="tx1"/>
              </a:solidFill>
            </a:endParaRP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D4B46349-7BA5-4A2F-98AB-75A06E1D53DE}"/>
              </a:ext>
            </a:extLst>
          </p:cNvPr>
          <p:cNvSpPr/>
          <p:nvPr/>
        </p:nvSpPr>
        <p:spPr>
          <a:xfrm>
            <a:off x="4890846" y="2267838"/>
            <a:ext cx="1620000" cy="1620000"/>
          </a:xfrm>
          <a:prstGeom prst="ellipse">
            <a:avLst/>
          </a:prstGeom>
          <a:solidFill>
            <a:srgbClr val="46C1AD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1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</a:p>
          <a:p>
            <a:pPr algn="ctr"/>
            <a:r>
              <a:rPr lang="hr-HR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obilazaka podatkovnih centara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FC431D70-B230-4220-8D6F-4FB94CDEC0C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81" t="14880" r="950" b="23"/>
          <a:stretch/>
        </p:blipFill>
        <p:spPr>
          <a:xfrm>
            <a:off x="1050830" y="3001076"/>
            <a:ext cx="1073688" cy="1079059"/>
          </a:xfrm>
          <a:prstGeom prst="ellipse">
            <a:avLst/>
          </a:prstGeom>
          <a:ln w="28575">
            <a:solidFill>
              <a:schemeClr val="bg1"/>
            </a:solidFill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7449163-7F10-46D0-B6FC-6636B1C202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140" y="14378"/>
            <a:ext cx="8733400" cy="994172"/>
          </a:xfrm>
        </p:spPr>
        <p:txBody>
          <a:bodyPr/>
          <a:lstStyle/>
          <a:p>
            <a:r>
              <a:rPr lang="hr-HR" dirty="0"/>
              <a:t>Program za zajednicu</a:t>
            </a:r>
            <a:endParaRPr lang="en-GB" dirty="0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E42045D2-E13D-4F23-8868-196124952549}"/>
              </a:ext>
            </a:extLst>
          </p:cNvPr>
          <p:cNvSpPr/>
          <p:nvPr/>
        </p:nvSpPr>
        <p:spPr>
          <a:xfrm>
            <a:off x="2585032" y="1528268"/>
            <a:ext cx="1620000" cy="1620000"/>
          </a:xfrm>
          <a:prstGeom prst="ellipse">
            <a:avLst/>
          </a:prstGeom>
          <a:solidFill>
            <a:srgbClr val="DA2934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15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Razgovori u  Srcu </a:t>
            </a:r>
          </a:p>
          <a:p>
            <a:pPr algn="ctr"/>
            <a:r>
              <a:rPr lang="hr-HR" sz="15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(10)</a:t>
            </a:r>
          </a:p>
          <a:p>
            <a:pPr algn="ctr"/>
            <a:endParaRPr lang="hr-HR" sz="15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Oval 51">
            <a:extLst>
              <a:ext uri="{FF2B5EF4-FFF2-40B4-BE49-F238E27FC236}">
                <a16:creationId xmlns:a16="http://schemas.microsoft.com/office/drawing/2014/main" id="{031A78E6-7183-4BC8-8266-BFED6E99F684}"/>
              </a:ext>
            </a:extLst>
          </p:cNvPr>
          <p:cNvSpPr/>
          <p:nvPr/>
        </p:nvSpPr>
        <p:spPr>
          <a:xfrm>
            <a:off x="5814355" y="3466908"/>
            <a:ext cx="1188000" cy="1188000"/>
          </a:xfrm>
          <a:prstGeom prst="ellipse">
            <a:avLst/>
          </a:prstGeom>
          <a:solidFill>
            <a:srgbClr val="46C1AD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upravljanje</a:t>
            </a:r>
          </a:p>
          <a:p>
            <a:pPr algn="ctr"/>
            <a:r>
              <a:rPr lang="hr-HR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podatkovnim centrima</a:t>
            </a:r>
            <a:endParaRPr lang="en-GB" sz="9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28827BA2-34F1-4246-8026-A4D18807DFCD}"/>
              </a:ext>
            </a:extLst>
          </p:cNvPr>
          <p:cNvSpPr>
            <a:spLocks noChangeAspect="1"/>
          </p:cNvSpPr>
          <p:nvPr/>
        </p:nvSpPr>
        <p:spPr>
          <a:xfrm>
            <a:off x="1488304" y="2036034"/>
            <a:ext cx="1428947" cy="1428947"/>
          </a:xfrm>
          <a:prstGeom prst="ellipse">
            <a:avLst/>
          </a:prstGeom>
          <a:solidFill>
            <a:schemeClr val="bg1"/>
          </a:solidFill>
          <a:ln w="28575">
            <a:solidFill>
              <a:srgbClr val="DA29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1050" dirty="0">
                <a:solidFill>
                  <a:schemeClr val="tx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Dabar,</a:t>
            </a:r>
          </a:p>
          <a:p>
            <a:pPr algn="ctr"/>
            <a:r>
              <a:rPr lang="hr-HR" sz="1050" dirty="0">
                <a:solidFill>
                  <a:schemeClr val="tx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Hrčak,</a:t>
            </a:r>
          </a:p>
          <a:p>
            <a:pPr algn="ctr"/>
            <a:r>
              <a:rPr lang="hr-HR" sz="1050" dirty="0">
                <a:solidFill>
                  <a:schemeClr val="tx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Napredno računanje,</a:t>
            </a:r>
          </a:p>
          <a:p>
            <a:pPr algn="ctr"/>
            <a:r>
              <a:rPr lang="hr-HR" sz="1050" dirty="0">
                <a:solidFill>
                  <a:schemeClr val="tx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r-HR" sz="1050" dirty="0" err="1">
                <a:solidFill>
                  <a:schemeClr val="tx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AAI@EduHr</a:t>
            </a:r>
            <a:r>
              <a:rPr lang="hr-HR" sz="1050" dirty="0">
                <a:solidFill>
                  <a:schemeClr val="tx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hr-HR" sz="1050" dirty="0" err="1">
                <a:solidFill>
                  <a:schemeClr val="tx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ISeVO</a:t>
            </a:r>
            <a:endParaRPr lang="hr-HR" sz="1050" dirty="0">
              <a:solidFill>
                <a:schemeClr val="tx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4ECEBEDE-BAA6-45A5-8D5B-83C928691FFF}"/>
              </a:ext>
            </a:extLst>
          </p:cNvPr>
          <p:cNvSpPr/>
          <p:nvPr/>
        </p:nvSpPr>
        <p:spPr>
          <a:xfrm>
            <a:off x="2471690" y="2734164"/>
            <a:ext cx="1371178" cy="1367156"/>
          </a:xfrm>
          <a:prstGeom prst="ellipse">
            <a:avLst/>
          </a:prstGeom>
          <a:solidFill>
            <a:srgbClr val="DA2934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1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Srce Café</a:t>
            </a:r>
          </a:p>
          <a:p>
            <a:pPr algn="ctr"/>
            <a:r>
              <a:rPr lang="hr-HR" sz="1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(9)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A533315A-26BE-498A-A84B-080AFE9CA345}"/>
              </a:ext>
            </a:extLst>
          </p:cNvPr>
          <p:cNvGrpSpPr/>
          <p:nvPr/>
        </p:nvGrpSpPr>
        <p:grpSpPr>
          <a:xfrm>
            <a:off x="3551164" y="2198266"/>
            <a:ext cx="1647652" cy="1689572"/>
            <a:chOff x="3909766" y="2781128"/>
            <a:chExt cx="1371178" cy="1365025"/>
          </a:xfrm>
        </p:grpSpPr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716C3E67-A2B8-4F63-8246-FCBAFA780922}"/>
                </a:ext>
              </a:extLst>
            </p:cNvPr>
            <p:cNvSpPr/>
            <p:nvPr/>
          </p:nvSpPr>
          <p:spPr>
            <a:xfrm>
              <a:off x="3909766" y="2781128"/>
              <a:ext cx="1371178" cy="1365025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9A31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E787569E-0B0A-4CE2-B99B-0A2E35CCA0E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67525" y="3054266"/>
              <a:ext cx="1018558" cy="795093"/>
            </a:xfrm>
            <a:prstGeom prst="rect">
              <a:avLst/>
            </a:prstGeom>
            <a:ln>
              <a:noFill/>
            </a:ln>
          </p:spPr>
        </p:pic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8B3C955F-2053-489B-A2DD-711281EB362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07" r="19527"/>
          <a:stretch/>
        </p:blipFill>
        <p:spPr>
          <a:xfrm>
            <a:off x="6292612" y="2288088"/>
            <a:ext cx="1537160" cy="1537160"/>
          </a:xfrm>
          <a:prstGeom prst="ellipse">
            <a:avLst/>
          </a:prstGeom>
          <a:ln w="28575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2850943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3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1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25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500"/>
                            </p:stCondLst>
                            <p:childTnLst>
                              <p:par>
                                <p:cTn id="55" presetID="22" presetClass="entr" presetSubtype="2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2" presetClass="entr" presetSubtype="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2" presetClass="entr" presetSubtype="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6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2" presetClass="entr" presetSubtype="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9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3750"/>
                            </p:stCondLst>
                            <p:childTnLst>
                              <p:par>
                                <p:cTn id="71" presetID="3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3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3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34" grpId="0" animBg="1"/>
      <p:bldP spid="20" grpId="0" animBg="1"/>
      <p:bldP spid="33" grpId="0" animBg="1"/>
      <p:bldP spid="28" grpId="0" animBg="1"/>
      <p:bldP spid="31" grpId="0" animBg="1"/>
      <p:bldP spid="30" grpId="0" animBg="1"/>
      <p:bldP spid="23" grpId="0" animBg="1"/>
      <p:bldP spid="27" grpId="0" animBg="1"/>
      <p:bldP spid="19" grpId="0" animBg="1"/>
      <p:bldP spid="25" grpId="0" animBg="1"/>
      <p:bldP spid="2" grpId="0"/>
      <p:bldP spid="16" grpId="0" animBg="1"/>
      <p:bldP spid="29" grpId="0" animBg="1"/>
      <p:bldP spid="17" grpId="0" animBg="1"/>
      <p:bldP spid="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oup 35">
            <a:extLst>
              <a:ext uri="{FF2B5EF4-FFF2-40B4-BE49-F238E27FC236}">
                <a16:creationId xmlns:a16="http://schemas.microsoft.com/office/drawing/2014/main" id="{35D36178-9EE8-4FA0-864E-D57A7687271B}"/>
              </a:ext>
            </a:extLst>
          </p:cNvPr>
          <p:cNvGrpSpPr/>
          <p:nvPr/>
        </p:nvGrpSpPr>
        <p:grpSpPr>
          <a:xfrm>
            <a:off x="2256140" y="436954"/>
            <a:ext cx="2749078" cy="3214891"/>
            <a:chOff x="2256140" y="436954"/>
            <a:chExt cx="2749078" cy="3214891"/>
          </a:xfrm>
        </p:grpSpPr>
        <p:sp>
          <p:nvSpPr>
            <p:cNvPr id="31" name="Block Arc 30">
              <a:extLst>
                <a:ext uri="{FF2B5EF4-FFF2-40B4-BE49-F238E27FC236}">
                  <a16:creationId xmlns:a16="http://schemas.microsoft.com/office/drawing/2014/main" id="{44C9CC24-6186-4F06-8DE3-2F12BBBFC832}"/>
                </a:ext>
              </a:extLst>
            </p:cNvPr>
            <p:cNvSpPr/>
            <p:nvPr/>
          </p:nvSpPr>
          <p:spPr>
            <a:xfrm rot="3816495" flipH="1">
              <a:off x="2179618" y="513476"/>
              <a:ext cx="2902122" cy="2749078"/>
            </a:xfrm>
            <a:prstGeom prst="blockArc">
              <a:avLst>
                <a:gd name="adj1" fmla="val 11347155"/>
                <a:gd name="adj2" fmla="val 21012184"/>
                <a:gd name="adj3" fmla="val 22690"/>
              </a:avLst>
            </a:prstGeom>
            <a:solidFill>
              <a:srgbClr val="46C1A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800">
                <a:solidFill>
                  <a:schemeClr val="tx1"/>
                </a:solidFill>
              </a:endParaRPr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3650F03F-9338-42B3-8D25-4363F609D22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2500" r="12500"/>
            <a:stretch/>
          </p:blipFill>
          <p:spPr>
            <a:xfrm>
              <a:off x="2353466" y="833579"/>
              <a:ext cx="2268000" cy="2268000"/>
            </a:xfrm>
            <a:prstGeom prst="ellipse">
              <a:avLst/>
            </a:prstGeom>
            <a:ln w="28575">
              <a:solidFill>
                <a:srgbClr val="46C1AD"/>
              </a:solidFill>
            </a:ln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1048AD32-1F32-488A-AE30-70563407A1F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08821" y="3282511"/>
              <a:ext cx="1382049" cy="369334"/>
            </a:xfrm>
            <a:prstGeom prst="rect">
              <a:avLst/>
            </a:prstGeom>
          </p:spPr>
        </p:pic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3EECBD65-D865-4703-961A-7700C97F0E20}"/>
                </a:ext>
              </a:extLst>
            </p:cNvPr>
            <p:cNvSpPr/>
            <p:nvPr/>
          </p:nvSpPr>
          <p:spPr>
            <a:xfrm>
              <a:off x="2365846" y="2779091"/>
              <a:ext cx="2268000" cy="390446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46C1AD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128270" indent="-128270" algn="ctr"/>
              <a:r>
                <a:rPr kumimoji="0" lang="hr-HR" sz="800" i="0" u="none" strike="noStrike" kern="1200" cap="none" spc="0" normalizeH="0" baseline="0" noProof="0" dirty="0">
                  <a:ln>
                    <a:noFill/>
                  </a:ln>
                  <a:solidFill>
                    <a:srgbClr val="0C0C0C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Moodlemoot Croatia 2023</a:t>
              </a:r>
            </a:p>
            <a:p>
              <a:pPr marL="128270" indent="-128270" algn="ctr">
                <a:spcAft>
                  <a:spcPts val="600"/>
                </a:spcAft>
              </a:pPr>
              <a:r>
                <a:rPr lang="hr-HR" sz="800" dirty="0">
                  <a:solidFill>
                    <a:srgbClr val="0C0C0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15. i 16. lipnja 2023.</a:t>
              </a:r>
              <a:endParaRPr kumimoji="0" lang="hr-HR" sz="800" i="0" u="none" strike="noStrike" kern="1200" cap="none" spc="0" normalizeH="0" baseline="0" noProof="0" dirty="0">
                <a:ln>
                  <a:noFill/>
                </a:ln>
                <a:solidFill>
                  <a:srgbClr val="0C0C0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F1D1078A-3764-4E75-928A-E563343F92C3}"/>
              </a:ext>
            </a:extLst>
          </p:cNvPr>
          <p:cNvGrpSpPr/>
          <p:nvPr/>
        </p:nvGrpSpPr>
        <p:grpSpPr>
          <a:xfrm>
            <a:off x="6214948" y="463877"/>
            <a:ext cx="2902122" cy="2856168"/>
            <a:chOff x="6214948" y="463877"/>
            <a:chExt cx="2902122" cy="2856168"/>
          </a:xfrm>
        </p:grpSpPr>
        <p:sp>
          <p:nvSpPr>
            <p:cNvPr id="33" name="Block Arc 32">
              <a:extLst>
                <a:ext uri="{FF2B5EF4-FFF2-40B4-BE49-F238E27FC236}">
                  <a16:creationId xmlns:a16="http://schemas.microsoft.com/office/drawing/2014/main" id="{BCD7120A-6132-4272-B72D-4051EE740380}"/>
                </a:ext>
              </a:extLst>
            </p:cNvPr>
            <p:cNvSpPr/>
            <p:nvPr/>
          </p:nvSpPr>
          <p:spPr>
            <a:xfrm rot="19876556" flipH="1">
              <a:off x="6214948" y="463877"/>
              <a:ext cx="2902122" cy="2749078"/>
            </a:xfrm>
            <a:prstGeom prst="blockArc">
              <a:avLst>
                <a:gd name="adj1" fmla="val 14643040"/>
                <a:gd name="adj2" fmla="val 2480587"/>
                <a:gd name="adj3" fmla="val 25736"/>
              </a:avLst>
            </a:prstGeom>
            <a:solidFill>
              <a:srgbClr val="F9A3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800">
                <a:solidFill>
                  <a:schemeClr val="tx1"/>
                </a:solidFill>
              </a:endParaRPr>
            </a:p>
          </p:txBody>
        </p:sp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D81E5EBC-48AF-4585-AF12-3770A6DB329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22962" r="22962"/>
            <a:stretch/>
          </p:blipFill>
          <p:spPr>
            <a:xfrm>
              <a:off x="6657466" y="830653"/>
              <a:ext cx="2268000" cy="2268000"/>
            </a:xfrm>
            <a:prstGeom prst="ellipse">
              <a:avLst/>
            </a:prstGeom>
            <a:ln w="28575">
              <a:solidFill>
                <a:srgbClr val="F9A31A"/>
              </a:solidFill>
            </a:ln>
          </p:spPr>
        </p:pic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D63FA91A-D750-4157-A59C-5655261AFB8D}"/>
                </a:ext>
              </a:extLst>
            </p:cNvPr>
            <p:cNvSpPr/>
            <p:nvPr/>
          </p:nvSpPr>
          <p:spPr>
            <a:xfrm>
              <a:off x="6645086" y="2929599"/>
              <a:ext cx="2268000" cy="390446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F9A31A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128270" indent="-128270" algn="ctr"/>
              <a:r>
                <a:rPr kumimoji="0" lang="hr-HR" sz="800" i="0" u="none" strike="noStrike" kern="1200" cap="none" spc="0" normalizeH="0" baseline="0" noProof="0" dirty="0">
                  <a:ln>
                    <a:noFill/>
                  </a:ln>
                  <a:solidFill>
                    <a:srgbClr val="0C0C0C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Sveučilišni dan e-učenja</a:t>
              </a:r>
            </a:p>
            <a:p>
              <a:pPr marL="128270" indent="-128270" algn="ctr">
                <a:spcAft>
                  <a:spcPts val="600"/>
                </a:spcAft>
              </a:pPr>
              <a:r>
                <a:rPr lang="hr-HR" sz="800" dirty="0">
                  <a:solidFill>
                    <a:srgbClr val="0C0C0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13. prosinca 2023.</a:t>
              </a:r>
              <a:endParaRPr kumimoji="0" lang="hr-HR" sz="800" i="0" u="none" strike="noStrike" kern="1200" cap="none" spc="0" normalizeH="0" baseline="0" noProof="0" dirty="0">
                <a:ln>
                  <a:noFill/>
                </a:ln>
                <a:solidFill>
                  <a:srgbClr val="0C0C0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DE1FFCF0-EDAE-460F-8111-03B245C59DF6}"/>
              </a:ext>
            </a:extLst>
          </p:cNvPr>
          <p:cNvGrpSpPr/>
          <p:nvPr/>
        </p:nvGrpSpPr>
        <p:grpSpPr>
          <a:xfrm>
            <a:off x="4338632" y="1681572"/>
            <a:ext cx="3313529" cy="2953734"/>
            <a:chOff x="4338632" y="1681572"/>
            <a:chExt cx="3313529" cy="2953734"/>
          </a:xfrm>
        </p:grpSpPr>
        <p:sp>
          <p:nvSpPr>
            <p:cNvPr id="35" name="Block Arc 34">
              <a:extLst>
                <a:ext uri="{FF2B5EF4-FFF2-40B4-BE49-F238E27FC236}">
                  <a16:creationId xmlns:a16="http://schemas.microsoft.com/office/drawing/2014/main" id="{F221E134-109B-4106-9573-53ED9C75DD3D}"/>
                </a:ext>
              </a:extLst>
            </p:cNvPr>
            <p:cNvSpPr/>
            <p:nvPr/>
          </p:nvSpPr>
          <p:spPr>
            <a:xfrm rot="7922015" flipH="1">
              <a:off x="4262110" y="1758094"/>
              <a:ext cx="2902122" cy="2749078"/>
            </a:xfrm>
            <a:prstGeom prst="blockArc">
              <a:avLst>
                <a:gd name="adj1" fmla="val 9436375"/>
                <a:gd name="adj2" fmla="val 18180968"/>
                <a:gd name="adj3" fmla="val 24853"/>
              </a:avLst>
            </a:prstGeom>
            <a:solidFill>
              <a:srgbClr val="DA293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800">
                <a:solidFill>
                  <a:schemeClr val="tx1"/>
                </a:solidFill>
              </a:endParaRPr>
            </a:p>
          </p:txBody>
        </p:sp>
        <p:pic>
          <p:nvPicPr>
            <p:cNvPr id="26" name="Content Placeholder 6">
              <a:extLst>
                <a:ext uri="{FF2B5EF4-FFF2-40B4-BE49-F238E27FC236}">
                  <a16:creationId xmlns:a16="http://schemas.microsoft.com/office/drawing/2014/main" id="{C4313EFF-0417-41CC-B4CD-8B8A05E0C23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436" t="-581" r="30510" b="581"/>
            <a:stretch/>
          </p:blipFill>
          <p:spPr>
            <a:xfrm>
              <a:off x="4489968" y="1824825"/>
              <a:ext cx="2268000" cy="2268000"/>
            </a:xfrm>
            <a:prstGeom prst="ellipse">
              <a:avLst/>
            </a:prstGeom>
            <a:ln w="28575">
              <a:solidFill>
                <a:srgbClr val="DA2934"/>
              </a:solidFill>
            </a:ln>
          </p:spPr>
        </p:pic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3F504D77-864A-4E21-A42C-228CDBCC1AC8}"/>
                </a:ext>
              </a:extLst>
            </p:cNvPr>
            <p:cNvSpPr/>
            <p:nvPr/>
          </p:nvSpPr>
          <p:spPr>
            <a:xfrm>
              <a:off x="4457891" y="3919475"/>
              <a:ext cx="2268000" cy="390446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DA2934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128270" indent="-128270" algn="ctr"/>
              <a:r>
                <a:rPr kumimoji="0" lang="hr-HR" sz="800" i="0" u="none" strike="noStrike" kern="1200" cap="none" spc="0" normalizeH="0" baseline="0" noProof="0" dirty="0">
                  <a:ln>
                    <a:noFill/>
                  </a:ln>
                  <a:solidFill>
                    <a:srgbClr val="0C0C0C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Dan Hrvatskog centra kompetencija za HPC</a:t>
              </a:r>
            </a:p>
            <a:p>
              <a:pPr marL="128270" indent="-128270" algn="ctr">
                <a:spcAft>
                  <a:spcPts val="600"/>
                </a:spcAft>
              </a:pPr>
              <a:r>
                <a:rPr lang="hr-HR" sz="800" dirty="0">
                  <a:solidFill>
                    <a:srgbClr val="0C0C0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8. studenoga 2023.</a:t>
              </a:r>
              <a:endParaRPr kumimoji="0" lang="hr-HR" sz="800" i="0" u="none" strike="noStrike" kern="1200" cap="none" spc="0" normalizeH="0" baseline="0" noProof="0" dirty="0">
                <a:ln>
                  <a:noFill/>
                </a:ln>
                <a:solidFill>
                  <a:srgbClr val="0C0C0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AFEBCFBE-AD02-4A23-84A3-764D2DE7BF2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biLevel thresh="7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95672" y="3854014"/>
              <a:ext cx="1156489" cy="781292"/>
            </a:xfrm>
            <a:prstGeom prst="rect">
              <a:avLst/>
            </a:prstGeom>
          </p:spPr>
        </p:pic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D37F291B-5B01-47E0-A354-B72666F01528}"/>
              </a:ext>
            </a:extLst>
          </p:cNvPr>
          <p:cNvGrpSpPr/>
          <p:nvPr/>
        </p:nvGrpSpPr>
        <p:grpSpPr>
          <a:xfrm>
            <a:off x="46260" y="1523254"/>
            <a:ext cx="2749078" cy="3073822"/>
            <a:chOff x="46260" y="1523254"/>
            <a:chExt cx="2749078" cy="3073822"/>
          </a:xfrm>
        </p:grpSpPr>
        <p:sp>
          <p:nvSpPr>
            <p:cNvPr id="34" name="Block Arc 33">
              <a:extLst>
                <a:ext uri="{FF2B5EF4-FFF2-40B4-BE49-F238E27FC236}">
                  <a16:creationId xmlns:a16="http://schemas.microsoft.com/office/drawing/2014/main" id="{CCA822B3-B00A-4800-A3C8-DCF7735C540A}"/>
                </a:ext>
              </a:extLst>
            </p:cNvPr>
            <p:cNvSpPr/>
            <p:nvPr/>
          </p:nvSpPr>
          <p:spPr>
            <a:xfrm rot="7922015" flipH="1">
              <a:off x="-30262" y="1599776"/>
              <a:ext cx="2902122" cy="2749078"/>
            </a:xfrm>
            <a:prstGeom prst="blockArc">
              <a:avLst>
                <a:gd name="adj1" fmla="val 9811376"/>
                <a:gd name="adj2" fmla="val 18004582"/>
                <a:gd name="adj3" fmla="val 23544"/>
              </a:avLst>
            </a:prstGeom>
            <a:solidFill>
              <a:srgbClr val="DA293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800">
                <a:solidFill>
                  <a:schemeClr val="tx1"/>
                </a:solidFill>
              </a:endParaRPr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8200BCDC-5156-4848-A6D2-B5F8CBAC602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25500" r="25500"/>
            <a:stretch/>
          </p:blipFill>
          <p:spPr>
            <a:xfrm>
              <a:off x="169397" y="1706097"/>
              <a:ext cx="2268000" cy="2268000"/>
            </a:xfrm>
            <a:prstGeom prst="ellipse">
              <a:avLst/>
            </a:prstGeom>
            <a:ln w="28575">
              <a:solidFill>
                <a:srgbClr val="DA2934"/>
              </a:solidFill>
            </a:ln>
          </p:spPr>
        </p:pic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7F639F29-9582-46E9-AD0E-912EC266347D}"/>
                </a:ext>
              </a:extLst>
            </p:cNvPr>
            <p:cNvSpPr/>
            <p:nvPr/>
          </p:nvSpPr>
          <p:spPr>
            <a:xfrm>
              <a:off x="178651" y="3883926"/>
              <a:ext cx="2268000" cy="390446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DA2934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128270" indent="-128270" algn="ctr"/>
              <a:r>
                <a:rPr lang="hr-HR" sz="800" dirty="0">
                  <a:solidFill>
                    <a:srgbClr val="0C0C0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BSides</a:t>
              </a:r>
              <a:r>
                <a:rPr kumimoji="0" lang="hr-HR" sz="800" i="0" u="none" strike="noStrike" kern="1200" cap="none" spc="0" normalizeH="0" baseline="0" noProof="0" dirty="0">
                  <a:ln>
                    <a:noFill/>
                  </a:ln>
                  <a:solidFill>
                    <a:srgbClr val="0C0C0C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2023</a:t>
              </a:r>
            </a:p>
            <a:p>
              <a:pPr marL="128270" indent="-128270" algn="ctr">
                <a:spcAft>
                  <a:spcPts val="600"/>
                </a:spcAft>
              </a:pPr>
              <a:r>
                <a:rPr lang="hr-HR" sz="800" dirty="0">
                  <a:solidFill>
                    <a:srgbClr val="0C0C0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3. ožujka 2023.</a:t>
              </a:r>
              <a:endParaRPr kumimoji="0" lang="hr-HR" sz="800" i="0" u="none" strike="noStrike" kern="1200" cap="none" spc="0" normalizeH="0" baseline="0" noProof="0" dirty="0">
                <a:ln>
                  <a:noFill/>
                </a:ln>
                <a:solidFill>
                  <a:srgbClr val="0C0C0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FF1F6FE3-5162-4EE5-9184-387726E1259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88237" y="3919475"/>
              <a:ext cx="508981" cy="677601"/>
            </a:xfrm>
            <a:prstGeom prst="rect">
              <a:avLst/>
            </a:prstGeom>
          </p:spPr>
        </p:pic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1E4859C0-069D-46F8-BB37-D104FF5E146D}"/>
              </a:ext>
            </a:extLst>
          </p:cNvPr>
          <p:cNvGrpSpPr/>
          <p:nvPr/>
        </p:nvGrpSpPr>
        <p:grpSpPr>
          <a:xfrm>
            <a:off x="1446103" y="353365"/>
            <a:ext cx="6173821" cy="4414636"/>
            <a:chOff x="1446103" y="353365"/>
            <a:chExt cx="6173821" cy="4414636"/>
          </a:xfrm>
        </p:grpSpPr>
        <p:sp>
          <p:nvSpPr>
            <p:cNvPr id="43" name="Block Arc 42">
              <a:extLst>
                <a:ext uri="{FF2B5EF4-FFF2-40B4-BE49-F238E27FC236}">
                  <a16:creationId xmlns:a16="http://schemas.microsoft.com/office/drawing/2014/main" id="{9CADB9FD-7A1A-433F-8752-D695755D5051}"/>
                </a:ext>
              </a:extLst>
            </p:cNvPr>
            <p:cNvSpPr/>
            <p:nvPr/>
          </p:nvSpPr>
          <p:spPr>
            <a:xfrm rot="1718936" flipH="1">
              <a:off x="3592260" y="353365"/>
              <a:ext cx="2988536" cy="3035809"/>
            </a:xfrm>
            <a:prstGeom prst="blockArc">
              <a:avLst>
                <a:gd name="adj1" fmla="val 14890314"/>
                <a:gd name="adj2" fmla="val 3164530"/>
                <a:gd name="adj3" fmla="val 17662"/>
              </a:avLst>
            </a:prstGeom>
            <a:solidFill>
              <a:srgbClr val="F9A3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800">
                <a:solidFill>
                  <a:schemeClr val="tx1"/>
                </a:solidFill>
              </a:endParaRPr>
            </a:p>
          </p:txBody>
        </p:sp>
        <p:sp>
          <p:nvSpPr>
            <p:cNvPr id="44" name="Block Arc 43">
              <a:extLst>
                <a:ext uri="{FF2B5EF4-FFF2-40B4-BE49-F238E27FC236}">
                  <a16:creationId xmlns:a16="http://schemas.microsoft.com/office/drawing/2014/main" id="{9C21C220-F0DF-46E9-9A79-501B3A190381}"/>
                </a:ext>
              </a:extLst>
            </p:cNvPr>
            <p:cNvSpPr/>
            <p:nvPr/>
          </p:nvSpPr>
          <p:spPr>
            <a:xfrm rot="11888709" flipH="1">
              <a:off x="4631388" y="1732192"/>
              <a:ext cx="2988536" cy="3035809"/>
            </a:xfrm>
            <a:prstGeom prst="blockArc">
              <a:avLst>
                <a:gd name="adj1" fmla="val 12926641"/>
                <a:gd name="adj2" fmla="val 287870"/>
                <a:gd name="adj3" fmla="val 18337"/>
              </a:avLst>
            </a:prstGeom>
            <a:solidFill>
              <a:srgbClr val="DA293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800">
                <a:solidFill>
                  <a:schemeClr val="tx1"/>
                </a:solidFill>
              </a:endParaRPr>
            </a:p>
          </p:txBody>
        </p:sp>
        <p:sp>
          <p:nvSpPr>
            <p:cNvPr id="45" name="Block Arc 44">
              <a:extLst>
                <a:ext uri="{FF2B5EF4-FFF2-40B4-BE49-F238E27FC236}">
                  <a16:creationId xmlns:a16="http://schemas.microsoft.com/office/drawing/2014/main" id="{9201352F-9CB0-4A20-BE9E-FD0ED45B1AE2}"/>
                </a:ext>
              </a:extLst>
            </p:cNvPr>
            <p:cNvSpPr/>
            <p:nvPr/>
          </p:nvSpPr>
          <p:spPr>
            <a:xfrm rot="16513903" flipH="1">
              <a:off x="1469740" y="1201901"/>
              <a:ext cx="2988536" cy="3035809"/>
            </a:xfrm>
            <a:prstGeom prst="blockArc">
              <a:avLst>
                <a:gd name="adj1" fmla="val 14951334"/>
                <a:gd name="adj2" fmla="val 3376286"/>
                <a:gd name="adj3" fmla="val 15611"/>
              </a:avLst>
            </a:prstGeom>
            <a:solidFill>
              <a:srgbClr val="46C1A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800">
                <a:solidFill>
                  <a:schemeClr val="tx1"/>
                </a:solidFill>
              </a:endParaRPr>
            </a:p>
          </p:txBody>
        </p:sp>
        <p:sp>
          <p:nvSpPr>
            <p:cNvPr id="46" name="Block Arc 45">
              <a:extLst>
                <a:ext uri="{FF2B5EF4-FFF2-40B4-BE49-F238E27FC236}">
                  <a16:creationId xmlns:a16="http://schemas.microsoft.com/office/drawing/2014/main" id="{9DDA2939-19FB-4772-BC6E-673CF858D1F1}"/>
                </a:ext>
              </a:extLst>
            </p:cNvPr>
            <p:cNvSpPr/>
            <p:nvPr/>
          </p:nvSpPr>
          <p:spPr>
            <a:xfrm rot="12358350" flipH="1">
              <a:off x="3133417" y="1589889"/>
              <a:ext cx="2607328" cy="2597602"/>
            </a:xfrm>
            <a:prstGeom prst="blockArc">
              <a:avLst>
                <a:gd name="adj1" fmla="val 14539135"/>
                <a:gd name="adj2" fmla="val 20877932"/>
                <a:gd name="adj3" fmla="val 20954"/>
              </a:avLst>
            </a:prstGeom>
            <a:solidFill>
              <a:srgbClr val="F9A3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800">
                <a:solidFill>
                  <a:schemeClr val="tx1"/>
                </a:solidFill>
              </a:endParaRP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ED8C9259-D48A-4429-90EE-08CEC0A5A961}"/>
                </a:ext>
              </a:extLst>
            </p:cNvPr>
            <p:cNvSpPr txBox="1"/>
            <p:nvPr/>
          </p:nvSpPr>
          <p:spPr>
            <a:xfrm rot="415320">
              <a:off x="3948836" y="599573"/>
              <a:ext cx="2526544" cy="2063803"/>
            </a:xfrm>
            <a:prstGeom prst="rect">
              <a:avLst/>
            </a:prstGeom>
            <a:noFill/>
          </p:spPr>
          <p:txBody>
            <a:bodyPr wrap="none" rtlCol="0">
              <a:prstTxWarp prst="textCircle">
                <a:avLst/>
              </a:prstTxWarp>
              <a:spAutoFit/>
            </a:bodyPr>
            <a:lstStyle/>
            <a:p>
              <a:r>
                <a:rPr lang="hr-HR" sz="19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POVEZIVANJE</a:t>
              </a:r>
              <a:endParaRPr lang="en-GB" sz="19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53708F9C-172B-45E3-B3A1-DA6EFDFA8384}"/>
                </a:ext>
              </a:extLst>
            </p:cNvPr>
            <p:cNvSpPr txBox="1"/>
            <p:nvPr/>
          </p:nvSpPr>
          <p:spPr>
            <a:xfrm rot="20743823">
              <a:off x="4873149" y="2319988"/>
              <a:ext cx="2619294" cy="2235898"/>
            </a:xfrm>
            <a:prstGeom prst="rect">
              <a:avLst/>
            </a:prstGeom>
            <a:noFill/>
          </p:spPr>
          <p:txBody>
            <a:bodyPr wrap="square" rtlCol="0">
              <a:prstTxWarp prst="textArchDown">
                <a:avLst/>
              </a:prstTxWarp>
              <a:spAutoFit/>
            </a:bodyPr>
            <a:lstStyle/>
            <a:p>
              <a:pPr algn="ctr"/>
              <a:r>
                <a:rPr lang="hr-HR" sz="19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KOMUNIKACIJA</a:t>
              </a:r>
              <a:endParaRPr lang="en-GB" sz="19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7D65292F-736D-4584-8D84-21BA39B4C955}"/>
                </a:ext>
              </a:extLst>
            </p:cNvPr>
            <p:cNvSpPr txBox="1"/>
            <p:nvPr/>
          </p:nvSpPr>
          <p:spPr>
            <a:xfrm rot="1458359">
              <a:off x="1822248" y="2980510"/>
              <a:ext cx="1529734" cy="963676"/>
            </a:xfrm>
            <a:prstGeom prst="rect">
              <a:avLst/>
            </a:prstGeom>
            <a:noFill/>
          </p:spPr>
          <p:txBody>
            <a:bodyPr wrap="none" rtlCol="0">
              <a:prstTxWarp prst="textArchDown">
                <a:avLst/>
              </a:prstTxWarp>
              <a:spAutoFit/>
            </a:bodyPr>
            <a:lstStyle/>
            <a:p>
              <a:pPr algn="ctr"/>
              <a:r>
                <a:rPr lang="hr-HR" sz="19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SURADNJA</a:t>
              </a:r>
              <a:endParaRPr lang="en-GB" sz="19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pic>
          <p:nvPicPr>
            <p:cNvPr id="50" name="Content Placeholder 13">
              <a:extLst>
                <a:ext uri="{FF2B5EF4-FFF2-40B4-BE49-F238E27FC236}">
                  <a16:creationId xmlns:a16="http://schemas.microsoft.com/office/drawing/2014/main" id="{3BED227C-B745-4C2A-B957-43510D61B37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86" t="43320" r="67813" b="504"/>
            <a:stretch/>
          </p:blipFill>
          <p:spPr>
            <a:xfrm>
              <a:off x="5068542" y="2195838"/>
              <a:ext cx="2160000" cy="2150419"/>
            </a:xfrm>
            <a:prstGeom prst="ellipse">
              <a:avLst/>
            </a:prstGeom>
            <a:ln w="28575">
              <a:solidFill>
                <a:srgbClr val="DA2934"/>
              </a:solidFill>
            </a:ln>
          </p:spPr>
        </p:pic>
        <p:pic>
          <p:nvPicPr>
            <p:cNvPr id="51" name="Picture 50">
              <a:extLst>
                <a:ext uri="{FF2B5EF4-FFF2-40B4-BE49-F238E27FC236}">
                  <a16:creationId xmlns:a16="http://schemas.microsoft.com/office/drawing/2014/main" id="{C1F9B663-123C-4A99-97FD-F53F6C7C6A3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667" r="16667"/>
            <a:stretch/>
          </p:blipFill>
          <p:spPr>
            <a:xfrm>
              <a:off x="4030973" y="746262"/>
              <a:ext cx="2160000" cy="2160000"/>
            </a:xfrm>
            <a:prstGeom prst="ellipse">
              <a:avLst/>
            </a:prstGeom>
            <a:ln w="28575">
              <a:solidFill>
                <a:srgbClr val="F9A31A"/>
              </a:solidFill>
            </a:ln>
          </p:spPr>
        </p:pic>
        <p:pic>
          <p:nvPicPr>
            <p:cNvPr id="52" name="Picture 51">
              <a:extLst>
                <a:ext uri="{FF2B5EF4-FFF2-40B4-BE49-F238E27FC236}">
                  <a16:creationId xmlns:a16="http://schemas.microsoft.com/office/drawing/2014/main" id="{6F043B65-D8D5-40C9-B722-11ED3E616A4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3430"/>
            <a:stretch/>
          </p:blipFill>
          <p:spPr>
            <a:xfrm>
              <a:off x="1879196" y="1628393"/>
              <a:ext cx="2160000" cy="2160000"/>
            </a:xfrm>
            <a:prstGeom prst="ellipse">
              <a:avLst/>
            </a:prstGeom>
            <a:ln w="28575">
              <a:solidFill>
                <a:srgbClr val="46C1AD"/>
              </a:solidFill>
            </a:ln>
          </p:spPr>
        </p:pic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29330846-B1B1-484D-A8DE-73D4C28C4F99}"/>
                </a:ext>
              </a:extLst>
            </p:cNvPr>
            <p:cNvSpPr/>
            <p:nvPr/>
          </p:nvSpPr>
          <p:spPr>
            <a:xfrm>
              <a:off x="3635549" y="2041619"/>
              <a:ext cx="1647652" cy="168957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9A31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54" name="Picture 53">
              <a:extLst>
                <a:ext uri="{FF2B5EF4-FFF2-40B4-BE49-F238E27FC236}">
                  <a16:creationId xmlns:a16="http://schemas.microsoft.com/office/drawing/2014/main" id="{5051F2D8-DE9A-4670-8E77-0FABD0A05DE0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42964" y="2382597"/>
              <a:ext cx="1223932" cy="984134"/>
            </a:xfrm>
            <a:prstGeom prst="rect">
              <a:avLst/>
            </a:prstGeom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26421320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75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1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5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1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25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1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8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4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3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372914"/>
            <a:ext cx="6858000" cy="1376581"/>
          </a:xfrm>
        </p:spPr>
        <p:txBody>
          <a:bodyPr/>
          <a:lstStyle/>
          <a:p>
            <a:r>
              <a:rPr lang="hr-HR" dirty="0"/>
              <a:t>Hvala!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1143000" y="1959747"/>
            <a:ext cx="6858000" cy="759391"/>
          </a:xfrm>
        </p:spPr>
        <p:txBody>
          <a:bodyPr/>
          <a:lstStyle/>
          <a:p>
            <a:pPr marL="0" indent="0" algn="ctr">
              <a:spcBef>
                <a:spcPts val="750"/>
              </a:spcBef>
              <a:buNone/>
            </a:pPr>
            <a:r>
              <a:rPr lang="hr-HR" dirty="0">
                <a:solidFill>
                  <a:srgbClr val="C00000"/>
                </a:solidFill>
              </a:rPr>
              <a:t>Uživajte u konferenciji Srce DEI2024!</a:t>
            </a:r>
          </a:p>
        </p:txBody>
      </p:sp>
    </p:spTree>
    <p:extLst>
      <p:ext uri="{BB962C8B-B14F-4D97-AF65-F5344CB8AC3E}">
        <p14:creationId xmlns:p14="http://schemas.microsoft.com/office/powerpoint/2010/main" val="25185490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CA05C5-07F8-405D-ADA3-499C7F931B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631" y="15240"/>
            <a:ext cx="7886700" cy="994172"/>
          </a:xfrm>
        </p:spPr>
        <p:txBody>
          <a:bodyPr/>
          <a:lstStyle/>
          <a:p>
            <a:r>
              <a:rPr lang="hr-HR" dirty="0"/>
              <a:t>Prisjetimo se</a:t>
            </a:r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F7404DF-0062-40F0-B29C-F3BD4367876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089" y="1201651"/>
            <a:ext cx="4456362" cy="2964770"/>
          </a:xfrm>
          <a:prstGeom prst="rect">
            <a:avLst/>
          </a:prstGeom>
          <a:ln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38F5170-2FC2-457E-AF78-939CDF8DA05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3885" y="1201652"/>
            <a:ext cx="3953026" cy="2964769"/>
          </a:xfrm>
          <a:prstGeom prst="rect">
            <a:avLst/>
          </a:prstGeom>
          <a:ln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98E4170-43A5-490B-AE7C-0C3BBFA83526}"/>
              </a:ext>
            </a:extLst>
          </p:cNvPr>
          <p:cNvSpPr txBox="1"/>
          <p:nvPr/>
        </p:nvSpPr>
        <p:spPr>
          <a:xfrm>
            <a:off x="715295" y="3293953"/>
            <a:ext cx="3358612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28. </a:t>
            </a:r>
            <a:r>
              <a:rPr lang="en-GB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ožujka</a:t>
            </a:r>
            <a:r>
              <a:rPr lang="en-GB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2023. </a:t>
            </a:r>
            <a:r>
              <a:rPr lang="en-GB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godine</a:t>
            </a:r>
            <a:r>
              <a:rPr lang="en-GB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puštena</a:t>
            </a:r>
            <a:r>
              <a:rPr lang="en-GB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je u rad </a:t>
            </a:r>
            <a:endParaRPr lang="hr-HR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GB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nova </a:t>
            </a:r>
            <a:r>
              <a:rPr lang="en-GB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generacija</a:t>
            </a:r>
            <a:r>
              <a:rPr lang="en-GB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e-</a:t>
            </a:r>
            <a:r>
              <a:rPr lang="en-GB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infrastrukture</a:t>
            </a:r>
            <a:endParaRPr lang="en-GB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767B524-E381-4205-B494-509F6FB635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68524" y="3602450"/>
            <a:ext cx="2619046" cy="723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4763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50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4" presetClass="entr" presetSubtype="1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B1B3BBDA-09F8-4212-B455-51C418D187F9}"/>
              </a:ext>
            </a:extLst>
          </p:cNvPr>
          <p:cNvGrpSpPr/>
          <p:nvPr/>
        </p:nvGrpSpPr>
        <p:grpSpPr>
          <a:xfrm>
            <a:off x="4948209" y="571943"/>
            <a:ext cx="3490183" cy="4046595"/>
            <a:chOff x="5423543" y="620577"/>
            <a:chExt cx="3490183" cy="4046595"/>
          </a:xfrm>
        </p:grpSpPr>
        <p:pic>
          <p:nvPicPr>
            <p:cNvPr id="68" name="Picture 67">
              <a:extLst>
                <a:ext uri="{FF2B5EF4-FFF2-40B4-BE49-F238E27FC236}">
                  <a16:creationId xmlns:a16="http://schemas.microsoft.com/office/drawing/2014/main" id="{A779D062-6DC7-4832-BE4C-767BEE41070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3543" y="1182444"/>
              <a:ext cx="3490183" cy="3484728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C532EB40-5AF0-298E-775E-5B44F47F453C}"/>
                </a:ext>
              </a:extLst>
            </p:cNvPr>
            <p:cNvCxnSpPr>
              <a:cxnSpLocks/>
            </p:cNvCxnSpPr>
            <p:nvPr/>
          </p:nvCxnSpPr>
          <p:spPr>
            <a:xfrm>
              <a:off x="6523480" y="2031784"/>
              <a:ext cx="1497722" cy="40267"/>
            </a:xfrm>
            <a:prstGeom prst="line">
              <a:avLst/>
            </a:prstGeom>
            <a:ln w="28575">
              <a:solidFill>
                <a:srgbClr val="B04C4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4D56EB81-F4C7-D40E-A61B-64C683B0E4FD}"/>
                </a:ext>
              </a:extLst>
            </p:cNvPr>
            <p:cNvCxnSpPr>
              <a:cxnSpLocks/>
            </p:cNvCxnSpPr>
            <p:nvPr/>
          </p:nvCxnSpPr>
          <p:spPr>
            <a:xfrm>
              <a:off x="6516355" y="2061199"/>
              <a:ext cx="1512126" cy="42426"/>
            </a:xfrm>
            <a:prstGeom prst="line">
              <a:avLst/>
            </a:prstGeom>
            <a:ln w="28575">
              <a:solidFill>
                <a:srgbClr val="59595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56A98F1E-BB9D-E6D3-B372-B1D68BBBDE07}"/>
                </a:ext>
              </a:extLst>
            </p:cNvPr>
            <p:cNvCxnSpPr/>
            <p:nvPr/>
          </p:nvCxnSpPr>
          <p:spPr>
            <a:xfrm>
              <a:off x="6994084" y="1819071"/>
              <a:ext cx="1056529" cy="215398"/>
            </a:xfrm>
            <a:prstGeom prst="line">
              <a:avLst/>
            </a:prstGeom>
            <a:ln w="28575">
              <a:solidFill>
                <a:srgbClr val="59595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91022E38-B4FA-A392-05A9-FD11F1D084CF}"/>
                </a:ext>
              </a:extLst>
            </p:cNvPr>
            <p:cNvCxnSpPr/>
            <p:nvPr/>
          </p:nvCxnSpPr>
          <p:spPr>
            <a:xfrm>
              <a:off x="6995263" y="1786767"/>
              <a:ext cx="1056529" cy="215398"/>
            </a:xfrm>
            <a:prstGeom prst="line">
              <a:avLst/>
            </a:prstGeom>
            <a:ln w="28575">
              <a:solidFill>
                <a:srgbClr val="B04C4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D6B3B34C-4DBA-DA7B-87B8-3FDE9E482A1F}"/>
                </a:ext>
              </a:extLst>
            </p:cNvPr>
            <p:cNvCxnSpPr/>
            <p:nvPr/>
          </p:nvCxnSpPr>
          <p:spPr>
            <a:xfrm>
              <a:off x="6826934" y="1992145"/>
              <a:ext cx="48638" cy="1241329"/>
            </a:xfrm>
            <a:prstGeom prst="line">
              <a:avLst/>
            </a:prstGeom>
            <a:ln w="28575">
              <a:solidFill>
                <a:srgbClr val="B04C4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C4F46344-9611-F45B-A4A4-1D0566324D9C}"/>
                </a:ext>
              </a:extLst>
            </p:cNvPr>
            <p:cNvCxnSpPr>
              <a:cxnSpLocks/>
            </p:cNvCxnSpPr>
            <p:nvPr/>
          </p:nvCxnSpPr>
          <p:spPr>
            <a:xfrm>
              <a:off x="6792227" y="1986371"/>
              <a:ext cx="48638" cy="1261310"/>
            </a:xfrm>
            <a:prstGeom prst="line">
              <a:avLst/>
            </a:prstGeom>
            <a:ln w="28575">
              <a:solidFill>
                <a:srgbClr val="59595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15E07CEF-C3A7-7448-9DB2-4E16D607456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187406" y="2046323"/>
              <a:ext cx="143048" cy="259338"/>
            </a:xfrm>
            <a:prstGeom prst="line">
              <a:avLst/>
            </a:prstGeom>
            <a:ln w="28575">
              <a:solidFill>
                <a:srgbClr val="59595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5656E278-EA77-D008-BFFB-3EAD643A375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179158" y="1986371"/>
              <a:ext cx="552368" cy="339333"/>
            </a:xfrm>
            <a:prstGeom prst="line">
              <a:avLst/>
            </a:prstGeom>
            <a:ln w="28575">
              <a:solidFill>
                <a:srgbClr val="59595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aphicFrame>
          <p:nvGraphicFramePr>
            <p:cNvPr id="13" name="Diagram 12">
              <a:extLst>
                <a:ext uri="{FF2B5EF4-FFF2-40B4-BE49-F238E27FC236}">
                  <a16:creationId xmlns:a16="http://schemas.microsoft.com/office/drawing/2014/main" id="{F6D54939-F6C1-AFC3-C8D8-7434BE14D53B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1098345275"/>
                </p:ext>
              </p:extLst>
            </p:nvPr>
          </p:nvGraphicFramePr>
          <p:xfrm>
            <a:off x="7773568" y="1819071"/>
            <a:ext cx="996432" cy="569108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4" r:lo="rId5" r:qs="rId6" r:cs="rId7"/>
            </a:graphicData>
          </a:graphic>
        </p:graphicFrame>
        <p:graphicFrame>
          <p:nvGraphicFramePr>
            <p:cNvPr id="14" name="Diagram 13">
              <a:extLst>
                <a:ext uri="{FF2B5EF4-FFF2-40B4-BE49-F238E27FC236}">
                  <a16:creationId xmlns:a16="http://schemas.microsoft.com/office/drawing/2014/main" id="{2A929EEC-91B2-436A-8EFD-B32B6D69271C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2410737188"/>
                </p:ext>
              </p:extLst>
            </p:nvPr>
          </p:nvGraphicFramePr>
          <p:xfrm>
            <a:off x="6442684" y="3180918"/>
            <a:ext cx="998868" cy="569108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9" r:lo="rId10" r:qs="rId11" r:cs="rId12"/>
            </a:graphicData>
          </a:graphic>
        </p:graphicFrame>
        <p:graphicFrame>
          <p:nvGraphicFramePr>
            <p:cNvPr id="15" name="Content Placeholder 22">
              <a:extLst>
                <a:ext uri="{FF2B5EF4-FFF2-40B4-BE49-F238E27FC236}">
                  <a16:creationId xmlns:a16="http://schemas.microsoft.com/office/drawing/2014/main" id="{0D3271C4-AE45-8D5B-3F0D-7D30F051444D}"/>
                </a:ext>
              </a:extLst>
            </p:cNvPr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1504593534"/>
                </p:ext>
              </p:extLst>
            </p:nvPr>
          </p:nvGraphicFramePr>
          <p:xfrm>
            <a:off x="5467388" y="2103625"/>
            <a:ext cx="997332" cy="569108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14" r:lo="rId15" r:qs="rId16" r:cs="rId17"/>
            </a:graphicData>
          </a:graphic>
        </p:graphicFrame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37E79D64-A5E2-A735-A8F4-735D615C6307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print">
              <a:duotone>
                <a:prstClr val="black"/>
                <a:srgbClr val="B04C46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02701" y="3274484"/>
              <a:ext cx="272496" cy="26617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0BBDBDA8-1E29-6C21-346C-5B6043AA046C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print">
              <a:duotone>
                <a:prstClr val="black"/>
                <a:srgbClr val="B04C46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35536" y="1907201"/>
              <a:ext cx="272496" cy="26617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413C3701-41BD-8951-D315-890ABC3F167A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print">
              <a:duotone>
                <a:prstClr val="black"/>
                <a:srgbClr val="B04C46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21142" y="2199689"/>
              <a:ext cx="272496" cy="26617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586A1D88-5DE8-0DFE-6201-6C8CA50C2107}"/>
                </a:ext>
              </a:extLst>
            </p:cNvPr>
            <p:cNvCxnSpPr/>
            <p:nvPr/>
          </p:nvCxnSpPr>
          <p:spPr>
            <a:xfrm>
              <a:off x="6477887" y="2057844"/>
              <a:ext cx="387191" cy="1175630"/>
            </a:xfrm>
            <a:prstGeom prst="line">
              <a:avLst/>
            </a:prstGeom>
            <a:ln w="28575">
              <a:solidFill>
                <a:srgbClr val="B04C4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D33BE7FD-58CE-7E09-25DD-40A83AE125D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213305" y="1978675"/>
              <a:ext cx="588839" cy="363658"/>
            </a:xfrm>
            <a:prstGeom prst="line">
              <a:avLst/>
            </a:prstGeom>
            <a:ln w="28575">
              <a:solidFill>
                <a:srgbClr val="B04C4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014B6656-E68B-4A3B-AAE9-74B17F9CFE1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207972" y="2057844"/>
              <a:ext cx="150249" cy="267708"/>
            </a:xfrm>
            <a:prstGeom prst="line">
              <a:avLst/>
            </a:prstGeom>
            <a:ln w="28575">
              <a:solidFill>
                <a:srgbClr val="B04C4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D6CA7111-F80B-1F49-0E67-19490EDD7310}"/>
                </a:ext>
              </a:extLst>
            </p:cNvPr>
            <p:cNvGrpSpPr/>
            <p:nvPr/>
          </p:nvGrpSpPr>
          <p:grpSpPr>
            <a:xfrm>
              <a:off x="5950674" y="1548107"/>
              <a:ext cx="998868" cy="569108"/>
              <a:chOff x="5125697" y="497074"/>
              <a:chExt cx="1540343" cy="900000"/>
            </a:xfrm>
          </p:grpSpPr>
          <p:graphicFrame>
            <p:nvGraphicFramePr>
              <p:cNvPr id="24" name="Diagram 23">
                <a:extLst>
                  <a:ext uri="{FF2B5EF4-FFF2-40B4-BE49-F238E27FC236}">
                    <a16:creationId xmlns:a16="http://schemas.microsoft.com/office/drawing/2014/main" id="{88D16D1B-6695-98C5-B378-0010C39077E7}"/>
                  </a:ext>
                </a:extLst>
              </p:cNvPr>
              <p:cNvGraphicFramePr/>
              <p:nvPr/>
            </p:nvGraphicFramePr>
            <p:xfrm>
              <a:off x="5125697" y="497074"/>
              <a:ext cx="1540343" cy="900000"/>
            </p:xfrm>
            <a:graphic>
              <a:graphicData uri="http://schemas.openxmlformats.org/drawingml/2006/diagram">
                <dgm:relIds xmlns:dgm="http://schemas.openxmlformats.org/drawingml/2006/diagram" xmlns:r="http://schemas.openxmlformats.org/officeDocument/2006/relationships" r:dm="rId20" r:lo="rId21" r:qs="rId22" r:cs="rId23"/>
              </a:graphicData>
            </a:graphic>
          </p:graphicFrame>
          <p:pic>
            <p:nvPicPr>
              <p:cNvPr id="25" name="Picture 24">
                <a:extLst>
                  <a:ext uri="{FF2B5EF4-FFF2-40B4-BE49-F238E27FC236}">
                    <a16:creationId xmlns:a16="http://schemas.microsoft.com/office/drawing/2014/main" id="{3270FB4A-7C56-6D0D-1687-C99AF4801BB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9" cstate="print">
                <a:duotone>
                  <a:prstClr val="black"/>
                  <a:srgbClr val="B04C46">
                    <a:tint val="45000"/>
                    <a:satMod val="400000"/>
                  </a:srgb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85762" y="642972"/>
                <a:ext cx="420212" cy="420935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</p:grpSp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43A89574-C72A-CCF8-6A0C-9B9B19373846}"/>
                </a:ext>
              </a:extLst>
            </p:cNvPr>
            <p:cNvGrpSpPr/>
            <p:nvPr/>
          </p:nvGrpSpPr>
          <p:grpSpPr>
            <a:xfrm>
              <a:off x="5705441" y="620577"/>
              <a:ext cx="772460" cy="1009370"/>
              <a:chOff x="6249850" y="281508"/>
              <a:chExt cx="1085850" cy="1518774"/>
            </a:xfrm>
          </p:grpSpPr>
          <p:pic>
            <p:nvPicPr>
              <p:cNvPr id="27" name="Picture 26">
                <a:extLst>
                  <a:ext uri="{FF2B5EF4-FFF2-40B4-BE49-F238E27FC236}">
                    <a16:creationId xmlns:a16="http://schemas.microsoft.com/office/drawing/2014/main" id="{6C0D5CCC-BDEA-C151-DD4C-4FA38C5BF1A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6249850" y="281508"/>
                <a:ext cx="1085850" cy="1085850"/>
              </a:xfrm>
              <a:prstGeom prst="rect">
                <a:avLst/>
              </a:prstGeom>
            </p:spPr>
          </p:pic>
          <p:cxnSp>
            <p:nvCxnSpPr>
              <p:cNvPr id="28" name="Straight Connector 27">
                <a:extLst>
                  <a:ext uri="{FF2B5EF4-FFF2-40B4-BE49-F238E27FC236}">
                    <a16:creationId xmlns:a16="http://schemas.microsoft.com/office/drawing/2014/main" id="{807105F0-0C01-01C9-BE19-4C901D852B6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687178" y="956236"/>
                <a:ext cx="447138" cy="844046"/>
              </a:xfrm>
              <a:prstGeom prst="line">
                <a:avLst/>
              </a:prstGeom>
              <a:ln w="28575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73AFE982-275D-9F0C-93B8-CD29B231352B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/>
            <a:stretch>
              <a:fillRect/>
            </a:stretch>
          </p:blipFill>
          <p:spPr>
            <a:xfrm>
              <a:off x="7769751" y="834394"/>
              <a:ext cx="772460" cy="721651"/>
            </a:xfrm>
            <a:prstGeom prst="rect">
              <a:avLst/>
            </a:prstGeom>
          </p:spPr>
        </p:pic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F5CBB3D0-186C-E4DD-E597-AC68818DF7F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523572" y="1280619"/>
              <a:ext cx="1246179" cy="331385"/>
            </a:xfrm>
            <a:prstGeom prst="line">
              <a:avLst/>
            </a:prstGeom>
            <a:ln w="28575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F283978A-307E-C3A8-73BD-7238D62FD1A8}"/>
                </a:ext>
              </a:extLst>
            </p:cNvPr>
            <p:cNvGrpSpPr/>
            <p:nvPr/>
          </p:nvGrpSpPr>
          <p:grpSpPr>
            <a:xfrm>
              <a:off x="7900483" y="3272865"/>
              <a:ext cx="675308" cy="310015"/>
              <a:chOff x="9343893" y="4200322"/>
              <a:chExt cx="949283" cy="466471"/>
            </a:xfrm>
          </p:grpSpPr>
          <p:pic>
            <p:nvPicPr>
              <p:cNvPr id="33" name="Picture 32">
                <a:extLst>
                  <a:ext uri="{FF2B5EF4-FFF2-40B4-BE49-F238E27FC236}">
                    <a16:creationId xmlns:a16="http://schemas.microsoft.com/office/drawing/2014/main" id="{71707A7A-55CA-6C6F-7B8B-66A4C23E432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9655069" y="4200322"/>
                <a:ext cx="627889" cy="108336"/>
              </a:xfrm>
              <a:prstGeom prst="rect">
                <a:avLst/>
              </a:prstGeom>
            </p:spPr>
          </p:pic>
          <p:cxnSp>
            <p:nvCxnSpPr>
              <p:cNvPr id="34" name="Straight Connector 33">
                <a:extLst>
                  <a:ext uri="{FF2B5EF4-FFF2-40B4-BE49-F238E27FC236}">
                    <a16:creationId xmlns:a16="http://schemas.microsoft.com/office/drawing/2014/main" id="{71F1BCDB-1589-87C2-B4F2-C5AFE2D9429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343893" y="4269966"/>
                <a:ext cx="184986" cy="0"/>
              </a:xfrm>
              <a:prstGeom prst="line">
                <a:avLst/>
              </a:prstGeom>
              <a:ln w="28575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34">
                <a:extLst>
                  <a:ext uri="{FF2B5EF4-FFF2-40B4-BE49-F238E27FC236}">
                    <a16:creationId xmlns:a16="http://schemas.microsoft.com/office/drawing/2014/main" id="{6BD010AD-CF98-BDEF-6C1F-093CE1D478E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345634" y="4509571"/>
                <a:ext cx="184986" cy="0"/>
              </a:xfrm>
              <a:prstGeom prst="line">
                <a:avLst/>
              </a:prstGeom>
              <a:ln w="28575">
                <a:solidFill>
                  <a:srgbClr val="B04C4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C06F5EA0-02E0-B604-DF9F-76B759665C33}"/>
                  </a:ext>
                </a:extLst>
              </p:cNvPr>
              <p:cNvSpPr txBox="1"/>
              <p:nvPr/>
            </p:nvSpPr>
            <p:spPr>
              <a:xfrm>
                <a:off x="9535599" y="4365774"/>
                <a:ext cx="757577" cy="30101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hr-HR" sz="700" b="1" dirty="0">
                    <a:solidFill>
                      <a:srgbClr val="B14D47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HR-ZOO</a:t>
                </a:r>
              </a:p>
            </p:txBody>
          </p:sp>
        </p:grpSp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50DA60B3-4F28-9A45-77C2-3DF135BB0C50}"/>
                </a:ext>
              </a:extLst>
            </p:cNvPr>
            <p:cNvGrpSpPr/>
            <p:nvPr/>
          </p:nvGrpSpPr>
          <p:grpSpPr>
            <a:xfrm>
              <a:off x="6264231" y="1479396"/>
              <a:ext cx="998868" cy="569108"/>
              <a:chOff x="5125697" y="497074"/>
              <a:chExt cx="1540343" cy="900000"/>
            </a:xfrm>
          </p:grpSpPr>
          <p:graphicFrame>
            <p:nvGraphicFramePr>
              <p:cNvPr id="39" name="Diagram 38">
                <a:extLst>
                  <a:ext uri="{FF2B5EF4-FFF2-40B4-BE49-F238E27FC236}">
                    <a16:creationId xmlns:a16="http://schemas.microsoft.com/office/drawing/2014/main" id="{1C0C3CE0-F217-B328-1CC4-823F51DB3267}"/>
                  </a:ext>
                </a:extLst>
              </p:cNvPr>
              <p:cNvGraphicFramePr/>
              <p:nvPr/>
            </p:nvGraphicFramePr>
            <p:xfrm>
              <a:off x="5125697" y="497074"/>
              <a:ext cx="1540343" cy="900000"/>
            </p:xfrm>
            <a:graphic>
              <a:graphicData uri="http://schemas.openxmlformats.org/drawingml/2006/diagram">
                <dgm:relIds xmlns:dgm="http://schemas.openxmlformats.org/drawingml/2006/diagram" xmlns:r="http://schemas.openxmlformats.org/officeDocument/2006/relationships" r:dm="rId27" r:lo="rId28" r:qs="rId29" r:cs="rId30"/>
              </a:graphicData>
            </a:graphic>
          </p:graphicFrame>
          <p:pic>
            <p:nvPicPr>
              <p:cNvPr id="40" name="Picture 39">
                <a:extLst>
                  <a:ext uri="{FF2B5EF4-FFF2-40B4-BE49-F238E27FC236}">
                    <a16:creationId xmlns:a16="http://schemas.microsoft.com/office/drawing/2014/main" id="{E2BC4936-1488-6566-AC08-93A75A1577D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9" cstate="print">
                <a:duotone>
                  <a:prstClr val="black"/>
                  <a:srgbClr val="B04C46">
                    <a:tint val="45000"/>
                    <a:satMod val="400000"/>
                  </a:srgb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85762" y="642972"/>
                <a:ext cx="420212" cy="420935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</p:grp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30CDEC16-19E6-188B-AD95-689B6C122BB2}"/>
                </a:ext>
              </a:extLst>
            </p:cNvPr>
            <p:cNvCxnSpPr/>
            <p:nvPr/>
          </p:nvCxnSpPr>
          <p:spPr>
            <a:xfrm>
              <a:off x="6446899" y="2072051"/>
              <a:ext cx="387191" cy="1175630"/>
            </a:xfrm>
            <a:prstGeom prst="line">
              <a:avLst/>
            </a:prstGeom>
            <a:ln w="28575">
              <a:solidFill>
                <a:srgbClr val="59595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582EF5C9-D6FA-48E8-B650-266E4A757B9D}"/>
              </a:ext>
            </a:extLst>
          </p:cNvPr>
          <p:cNvGrpSpPr/>
          <p:nvPr/>
        </p:nvGrpSpPr>
        <p:grpSpPr>
          <a:xfrm>
            <a:off x="501303" y="713289"/>
            <a:ext cx="4120024" cy="4031880"/>
            <a:chOff x="501303" y="713289"/>
            <a:chExt cx="4120024" cy="4031880"/>
          </a:xfrm>
        </p:grpSpPr>
        <p:sp>
          <p:nvSpPr>
            <p:cNvPr id="53" name="Block Arc 44">
              <a:extLst>
                <a:ext uri="{FF2B5EF4-FFF2-40B4-BE49-F238E27FC236}">
                  <a16:creationId xmlns:a16="http://schemas.microsoft.com/office/drawing/2014/main" id="{235CB250-8D65-4AAF-9F4C-A73729716BF8}"/>
                </a:ext>
              </a:extLst>
            </p:cNvPr>
            <p:cNvSpPr/>
            <p:nvPr/>
          </p:nvSpPr>
          <p:spPr>
            <a:xfrm rot="17263828">
              <a:off x="887663" y="754087"/>
              <a:ext cx="2004143" cy="2004143"/>
            </a:xfrm>
            <a:prstGeom prst="blockArc">
              <a:avLst>
                <a:gd name="adj1" fmla="val 15152824"/>
                <a:gd name="adj2" fmla="val 1793625"/>
                <a:gd name="adj3" fmla="val 21762"/>
              </a:avLst>
            </a:prstGeom>
            <a:solidFill>
              <a:srgbClr val="F9A61A"/>
            </a:solidFill>
            <a:ln>
              <a:solidFill>
                <a:srgbClr val="F9A61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75" name="Block Arc 36">
              <a:extLst>
                <a:ext uri="{FF2B5EF4-FFF2-40B4-BE49-F238E27FC236}">
                  <a16:creationId xmlns:a16="http://schemas.microsoft.com/office/drawing/2014/main" id="{12CBF9D9-E3D1-4A6C-B491-B91BD387F247}"/>
                </a:ext>
              </a:extLst>
            </p:cNvPr>
            <p:cNvSpPr/>
            <p:nvPr/>
          </p:nvSpPr>
          <p:spPr>
            <a:xfrm rot="10800000">
              <a:off x="1364641" y="2741026"/>
              <a:ext cx="2004143" cy="2004143"/>
            </a:xfrm>
            <a:prstGeom prst="blockArc">
              <a:avLst>
                <a:gd name="adj1" fmla="val 14241968"/>
                <a:gd name="adj2" fmla="val 20792965"/>
                <a:gd name="adj3" fmla="val 26856"/>
              </a:avLst>
            </a:prstGeom>
            <a:solidFill>
              <a:srgbClr val="44C0A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76" name="Block Arc 36">
              <a:extLst>
                <a:ext uri="{FF2B5EF4-FFF2-40B4-BE49-F238E27FC236}">
                  <a16:creationId xmlns:a16="http://schemas.microsoft.com/office/drawing/2014/main" id="{CE5484A2-E6A5-4AD6-BC1D-6E76BC010523}"/>
                </a:ext>
              </a:extLst>
            </p:cNvPr>
            <p:cNvSpPr/>
            <p:nvPr/>
          </p:nvSpPr>
          <p:spPr>
            <a:xfrm rot="13590510">
              <a:off x="501303" y="1852175"/>
              <a:ext cx="2004143" cy="2004143"/>
            </a:xfrm>
            <a:prstGeom prst="blockArc">
              <a:avLst>
                <a:gd name="adj1" fmla="val 15575680"/>
                <a:gd name="adj2" fmla="val 20792965"/>
                <a:gd name="adj3" fmla="val 26856"/>
              </a:avLst>
            </a:prstGeom>
            <a:solidFill>
              <a:srgbClr val="D716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74" name="Oval 51">
              <a:extLst>
                <a:ext uri="{FF2B5EF4-FFF2-40B4-BE49-F238E27FC236}">
                  <a16:creationId xmlns:a16="http://schemas.microsoft.com/office/drawing/2014/main" id="{31552402-1838-4D15-90C9-D6D4E60BC89D}"/>
                </a:ext>
              </a:extLst>
            </p:cNvPr>
            <p:cNvSpPr/>
            <p:nvPr/>
          </p:nvSpPr>
          <p:spPr>
            <a:xfrm>
              <a:off x="700534" y="3229166"/>
              <a:ext cx="1015910" cy="1021890"/>
            </a:xfrm>
            <a:prstGeom prst="ellipse">
              <a:avLst/>
            </a:prstGeom>
            <a:solidFill>
              <a:srgbClr val="D71635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9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1" name="Block Arc 36">
              <a:extLst>
                <a:ext uri="{FF2B5EF4-FFF2-40B4-BE49-F238E27FC236}">
                  <a16:creationId xmlns:a16="http://schemas.microsoft.com/office/drawing/2014/main" id="{F97D3FA8-7032-4A33-AA1A-C1D22E81F905}"/>
                </a:ext>
              </a:extLst>
            </p:cNvPr>
            <p:cNvSpPr/>
            <p:nvPr/>
          </p:nvSpPr>
          <p:spPr>
            <a:xfrm rot="2267638">
              <a:off x="2128254" y="975822"/>
              <a:ext cx="2004143" cy="2004143"/>
            </a:xfrm>
            <a:prstGeom prst="blockArc">
              <a:avLst>
                <a:gd name="adj1" fmla="val 13999264"/>
                <a:gd name="adj2" fmla="val 21365859"/>
                <a:gd name="adj3" fmla="val 23290"/>
              </a:avLst>
            </a:prstGeom>
            <a:solidFill>
              <a:srgbClr val="D716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64" name="Block Arc 36">
              <a:extLst>
                <a:ext uri="{FF2B5EF4-FFF2-40B4-BE49-F238E27FC236}">
                  <a16:creationId xmlns:a16="http://schemas.microsoft.com/office/drawing/2014/main" id="{B1AC2D4F-A09F-44A6-B4E8-BB883C21D5A0}"/>
                </a:ext>
              </a:extLst>
            </p:cNvPr>
            <p:cNvSpPr/>
            <p:nvPr/>
          </p:nvSpPr>
          <p:spPr>
            <a:xfrm rot="4552294">
              <a:off x="2319114" y="2155865"/>
              <a:ext cx="2004143" cy="2004143"/>
            </a:xfrm>
            <a:prstGeom prst="blockArc">
              <a:avLst>
                <a:gd name="adj1" fmla="val 15575680"/>
                <a:gd name="adj2" fmla="val 2275445"/>
                <a:gd name="adj3" fmla="val 26338"/>
              </a:avLst>
            </a:prstGeom>
            <a:solidFill>
              <a:srgbClr val="E6837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67" name="Oval 51">
              <a:extLst>
                <a:ext uri="{FF2B5EF4-FFF2-40B4-BE49-F238E27FC236}">
                  <a16:creationId xmlns:a16="http://schemas.microsoft.com/office/drawing/2014/main" id="{F3B9AFFE-030F-41E6-86D2-C1AAE2A36B70}"/>
                </a:ext>
              </a:extLst>
            </p:cNvPr>
            <p:cNvSpPr/>
            <p:nvPr/>
          </p:nvSpPr>
          <p:spPr>
            <a:xfrm>
              <a:off x="3605417" y="2127151"/>
              <a:ext cx="1015910" cy="1021890"/>
            </a:xfrm>
            <a:prstGeom prst="ellipse">
              <a:avLst/>
            </a:prstGeom>
            <a:solidFill>
              <a:srgbClr val="E6837D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9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6" name="Oval 51">
              <a:extLst>
                <a:ext uri="{FF2B5EF4-FFF2-40B4-BE49-F238E27FC236}">
                  <a16:creationId xmlns:a16="http://schemas.microsoft.com/office/drawing/2014/main" id="{AD6A7D7D-4AF1-464F-B5CC-3FE408E6DD0D}"/>
                </a:ext>
              </a:extLst>
            </p:cNvPr>
            <p:cNvSpPr/>
            <p:nvPr/>
          </p:nvSpPr>
          <p:spPr>
            <a:xfrm>
              <a:off x="2306510" y="713289"/>
              <a:ext cx="1015910" cy="1021890"/>
            </a:xfrm>
            <a:prstGeom prst="ellipse">
              <a:avLst/>
            </a:prstGeom>
            <a:solidFill>
              <a:srgbClr val="D71635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9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B898AE6D-F557-4E26-98AE-67C943D4FA3D}"/>
                </a:ext>
              </a:extLst>
            </p:cNvPr>
            <p:cNvGrpSpPr/>
            <p:nvPr/>
          </p:nvGrpSpPr>
          <p:grpSpPr>
            <a:xfrm>
              <a:off x="602015" y="1065399"/>
              <a:ext cx="1913906" cy="1442960"/>
              <a:chOff x="144424" y="794813"/>
              <a:chExt cx="1913906" cy="1442960"/>
            </a:xfrm>
          </p:grpSpPr>
          <p:sp>
            <p:nvSpPr>
              <p:cNvPr id="57" name="Oval 51">
                <a:extLst>
                  <a:ext uri="{FF2B5EF4-FFF2-40B4-BE49-F238E27FC236}">
                    <a16:creationId xmlns:a16="http://schemas.microsoft.com/office/drawing/2014/main" id="{D2B4F1B0-D6E1-40F8-8FED-E8D0C655A1B9}"/>
                  </a:ext>
                </a:extLst>
              </p:cNvPr>
              <p:cNvSpPr/>
              <p:nvPr/>
            </p:nvSpPr>
            <p:spPr>
              <a:xfrm>
                <a:off x="144424" y="1215883"/>
                <a:ext cx="1015910" cy="1021890"/>
              </a:xfrm>
              <a:prstGeom prst="ellipse">
                <a:avLst/>
              </a:prstGeom>
              <a:solidFill>
                <a:srgbClr val="F9A61A"/>
              </a:solidFill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9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9" name="Oval 68">
                <a:extLst>
                  <a:ext uri="{FF2B5EF4-FFF2-40B4-BE49-F238E27FC236}">
                    <a16:creationId xmlns:a16="http://schemas.microsoft.com/office/drawing/2014/main" id="{4532AC5C-B070-4877-A992-30ECF5EA5D7A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800375" y="794813"/>
                <a:ext cx="1257955" cy="1257870"/>
              </a:xfrm>
              <a:prstGeom prst="ellipse">
                <a:avLst/>
              </a:prstGeom>
              <a:blipFill>
                <a:blip r:embed="rId3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 l="-39000" r="-39000"/>
                </a:stretch>
              </a:blipFill>
              <a:ln w="28575">
                <a:solidFill>
                  <a:srgbClr val="F9A61A"/>
                </a:solidFill>
              </a:ln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1">
                  <a:tint val="5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/>
              <a:lstStyle/>
              <a:p>
                <a:endParaRPr lang="en-GB"/>
              </a:p>
            </p:txBody>
          </p:sp>
        </p:grpSp>
        <p:sp>
          <p:nvSpPr>
            <p:cNvPr id="70" name="Oval 69">
              <a:extLst>
                <a:ext uri="{FF2B5EF4-FFF2-40B4-BE49-F238E27FC236}">
                  <a16:creationId xmlns:a16="http://schemas.microsoft.com/office/drawing/2014/main" id="{00CD7F59-872E-402C-8A8A-EF708F4EB86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648190" y="1341321"/>
              <a:ext cx="1188080" cy="1188000"/>
            </a:xfrm>
            <a:prstGeom prst="ellipse">
              <a:avLst/>
            </a:prstGeom>
            <a:blipFill>
              <a:blip r:embed="rId3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l="-39000" r="-39000"/>
              </a:stretch>
            </a:blipFill>
            <a:ln w="28575">
              <a:solidFill>
                <a:srgbClr val="D71635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71" name="Oval 70">
              <a:extLst>
                <a:ext uri="{FF2B5EF4-FFF2-40B4-BE49-F238E27FC236}">
                  <a16:creationId xmlns:a16="http://schemas.microsoft.com/office/drawing/2014/main" id="{CF1D700A-FB67-4114-A667-F118FA69E90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779801" y="2581071"/>
              <a:ext cx="1188080" cy="1188000"/>
            </a:xfrm>
            <a:prstGeom prst="ellipse">
              <a:avLst/>
            </a:prstGeom>
            <a:blipFill>
              <a:blip r:embed="rId3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l="-39000" r="-39000"/>
              </a:stretch>
            </a:blipFill>
            <a:ln w="28575">
              <a:solidFill>
                <a:srgbClr val="E6837D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72" name="Oval 71">
              <a:extLst>
                <a:ext uri="{FF2B5EF4-FFF2-40B4-BE49-F238E27FC236}">
                  <a16:creationId xmlns:a16="http://schemas.microsoft.com/office/drawing/2014/main" id="{C9337891-AD5D-45E3-99AE-FD74F464CAA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90845" y="2318307"/>
              <a:ext cx="1188080" cy="1188000"/>
            </a:xfrm>
            <a:prstGeom prst="ellipse">
              <a:avLst/>
            </a:prstGeom>
            <a:blipFill>
              <a:blip r:embed="rId3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l="-39000" r="-39000"/>
              </a:stretch>
            </a:blipFill>
            <a:ln w="28575">
              <a:solidFill>
                <a:srgbClr val="D71635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77" name="Oval 51">
              <a:extLst>
                <a:ext uri="{FF2B5EF4-FFF2-40B4-BE49-F238E27FC236}">
                  <a16:creationId xmlns:a16="http://schemas.microsoft.com/office/drawing/2014/main" id="{4AFA9BB5-0E8C-48AC-8DFB-D6DA12B716D5}"/>
                </a:ext>
              </a:extLst>
            </p:cNvPr>
            <p:cNvSpPr/>
            <p:nvPr/>
          </p:nvSpPr>
          <p:spPr>
            <a:xfrm>
              <a:off x="2516756" y="3707186"/>
              <a:ext cx="1015910" cy="1021890"/>
            </a:xfrm>
            <a:prstGeom prst="ellipse">
              <a:avLst/>
            </a:prstGeom>
            <a:solidFill>
              <a:srgbClr val="44C0AE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9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3" name="Oval 72">
              <a:extLst>
                <a:ext uri="{FF2B5EF4-FFF2-40B4-BE49-F238E27FC236}">
                  <a16:creationId xmlns:a16="http://schemas.microsoft.com/office/drawing/2014/main" id="{9A66690B-D2AC-427F-BC01-D33EA1BCC5A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710741" y="3199020"/>
              <a:ext cx="1188080" cy="1188000"/>
            </a:xfrm>
            <a:prstGeom prst="ellipse">
              <a:avLst/>
            </a:prstGeom>
            <a:blipFill>
              <a:blip r:embed="rId3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l="-39000" r="-39000"/>
              </a:stretch>
            </a:blipFill>
            <a:ln w="28575">
              <a:solidFill>
                <a:srgbClr val="44C0AE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GB"/>
            </a:p>
          </p:txBody>
        </p:sp>
      </p:grpSp>
      <p:sp>
        <p:nvSpPr>
          <p:cNvPr id="23" name="Title 22">
            <a:extLst>
              <a:ext uri="{FF2B5EF4-FFF2-40B4-BE49-F238E27FC236}">
                <a16:creationId xmlns:a16="http://schemas.microsoft.com/office/drawing/2014/main" id="{5A23877D-94C3-4B90-B415-F7F39D683C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091" y="22714"/>
            <a:ext cx="7886700" cy="994172"/>
          </a:xfrm>
        </p:spPr>
        <p:txBody>
          <a:bodyPr/>
          <a:lstStyle/>
          <a:p>
            <a:r>
              <a:rPr lang="hr-HR" dirty="0"/>
              <a:t>Podatkovni centri HR-ZOO i mrežna povezanost</a:t>
            </a:r>
            <a:endParaRPr lang="en-GB" dirty="0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5AECF0FD-7354-4414-A651-E75F51F617A4}"/>
              </a:ext>
            </a:extLst>
          </p:cNvPr>
          <p:cNvSpPr/>
          <p:nvPr/>
        </p:nvSpPr>
        <p:spPr>
          <a:xfrm>
            <a:off x="5230107" y="4374299"/>
            <a:ext cx="759279" cy="197258"/>
          </a:xfrm>
          <a:prstGeom prst="rect">
            <a:avLst/>
          </a:prstGeom>
          <a:solidFill>
            <a:srgbClr val="F3F3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99279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1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200"/>
                            </p:stCondLst>
                            <p:childTnLst>
                              <p:par>
                                <p:cTn id="1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Oval 24">
            <a:extLst>
              <a:ext uri="{FF2B5EF4-FFF2-40B4-BE49-F238E27FC236}">
                <a16:creationId xmlns:a16="http://schemas.microsoft.com/office/drawing/2014/main" id="{E1D6AB20-DA6C-4EEA-A585-78D63EE6AA5E}"/>
              </a:ext>
            </a:extLst>
          </p:cNvPr>
          <p:cNvSpPr>
            <a:spLocks noChangeAspect="1"/>
          </p:cNvSpPr>
          <p:nvPr/>
        </p:nvSpPr>
        <p:spPr>
          <a:xfrm>
            <a:off x="4487215" y="1080752"/>
            <a:ext cx="1127138" cy="1127138"/>
          </a:xfrm>
          <a:prstGeom prst="ellipse">
            <a:avLst/>
          </a:prstGeom>
          <a:solidFill>
            <a:schemeClr val="bg1"/>
          </a:solidFill>
          <a:ln w="38100">
            <a:solidFill>
              <a:srgbClr val="DA29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105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115</a:t>
            </a:r>
            <a:r>
              <a:rPr lang="hr-HR" sz="1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r-HR" sz="9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ustanova</a:t>
            </a:r>
          </a:p>
          <a:p>
            <a:pPr algn="ctr"/>
            <a:endParaRPr lang="hr-HR" sz="9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B1903E6-8A1E-446C-A7A7-24A0721D48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3691"/>
            <a:ext cx="7886700" cy="994172"/>
          </a:xfrm>
        </p:spPr>
        <p:txBody>
          <a:bodyPr/>
          <a:lstStyle/>
          <a:p>
            <a:r>
              <a:rPr lang="hr-HR" dirty="0"/>
              <a:t>Virtualni podatkovni centri</a:t>
            </a:r>
            <a:endParaRPr lang="en-GB" dirty="0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EB7E3891-EBDD-4718-B762-F85CB844D9D7}"/>
              </a:ext>
            </a:extLst>
          </p:cNvPr>
          <p:cNvSpPr>
            <a:spLocks noChangeAspect="1"/>
          </p:cNvSpPr>
          <p:nvPr/>
        </p:nvSpPr>
        <p:spPr>
          <a:xfrm>
            <a:off x="3371574" y="1226007"/>
            <a:ext cx="1241888" cy="1241888"/>
          </a:xfrm>
          <a:prstGeom prst="ellipse">
            <a:avLst/>
          </a:prstGeom>
          <a:solidFill>
            <a:schemeClr val="bg1"/>
          </a:solidFill>
          <a:ln w="38100">
            <a:solidFill>
              <a:srgbClr val="D92A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105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1000+</a:t>
            </a:r>
          </a:p>
          <a:p>
            <a:pPr algn="ctr"/>
            <a:r>
              <a:rPr lang="hr-HR" sz="9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redundantnih virtualnih poslužitelja 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37DF5799-ECD1-4C81-8418-5D3A764C6855}"/>
              </a:ext>
            </a:extLst>
          </p:cNvPr>
          <p:cNvGrpSpPr/>
          <p:nvPr/>
        </p:nvGrpSpPr>
        <p:grpSpPr>
          <a:xfrm>
            <a:off x="935162" y="1107561"/>
            <a:ext cx="3147953" cy="3066928"/>
            <a:chOff x="935162" y="1107561"/>
            <a:chExt cx="3147953" cy="3066928"/>
          </a:xfrm>
        </p:grpSpPr>
        <p:sp>
          <p:nvSpPr>
            <p:cNvPr id="8" name="Block Arc 7">
              <a:extLst>
                <a:ext uri="{FF2B5EF4-FFF2-40B4-BE49-F238E27FC236}">
                  <a16:creationId xmlns:a16="http://schemas.microsoft.com/office/drawing/2014/main" id="{8392226B-E5A8-44AE-A060-ABD6378DD1C0}"/>
                </a:ext>
              </a:extLst>
            </p:cNvPr>
            <p:cNvSpPr/>
            <p:nvPr/>
          </p:nvSpPr>
          <p:spPr>
            <a:xfrm rot="17263828">
              <a:off x="1767607" y="946507"/>
              <a:ext cx="2154453" cy="2476562"/>
            </a:xfrm>
            <a:prstGeom prst="blockArc">
              <a:avLst>
                <a:gd name="adj1" fmla="val 15129285"/>
                <a:gd name="adj2" fmla="val 19816844"/>
                <a:gd name="adj3" fmla="val 22250"/>
              </a:avLst>
            </a:prstGeom>
            <a:solidFill>
              <a:srgbClr val="DA293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13" name="Block Arc 12">
              <a:extLst>
                <a:ext uri="{FF2B5EF4-FFF2-40B4-BE49-F238E27FC236}">
                  <a16:creationId xmlns:a16="http://schemas.microsoft.com/office/drawing/2014/main" id="{989027E7-996D-4ECF-95BF-896D71FC26D3}"/>
                </a:ext>
              </a:extLst>
            </p:cNvPr>
            <p:cNvSpPr/>
            <p:nvPr/>
          </p:nvSpPr>
          <p:spPr>
            <a:xfrm rot="16026637">
              <a:off x="935162" y="1731145"/>
              <a:ext cx="1578193" cy="1578193"/>
            </a:xfrm>
            <a:prstGeom prst="blockArc">
              <a:avLst>
                <a:gd name="adj1" fmla="val 10487550"/>
                <a:gd name="adj2" fmla="val 16409299"/>
                <a:gd name="adj3" fmla="val 20757"/>
              </a:avLst>
            </a:prstGeom>
            <a:solidFill>
              <a:srgbClr val="DA293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3AD7F44B-0978-44D4-A0F7-3FD8E178D693}"/>
                </a:ext>
              </a:extLst>
            </p:cNvPr>
            <p:cNvSpPr/>
            <p:nvPr/>
          </p:nvSpPr>
          <p:spPr>
            <a:xfrm>
              <a:off x="1639344" y="2652471"/>
              <a:ext cx="1522019" cy="1522018"/>
            </a:xfrm>
            <a:prstGeom prst="ellipse">
              <a:avLst/>
            </a:prstGeom>
            <a:solidFill>
              <a:srgbClr val="DA2934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hr-HR" sz="12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virtualni podatkovni centri</a:t>
              </a:r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3AA05221-33BA-4DBF-8899-B734393C225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6523" r="16523"/>
            <a:stretch/>
          </p:blipFill>
          <p:spPr>
            <a:xfrm>
              <a:off x="1960629" y="1481813"/>
              <a:ext cx="1522019" cy="1522019"/>
            </a:xfrm>
            <a:prstGeom prst="ellipse">
              <a:avLst/>
            </a:prstGeom>
            <a:ln w="28575">
              <a:solidFill>
                <a:srgbClr val="DA2934"/>
              </a:solidFill>
            </a:ln>
            <a:effectLst/>
          </p:spPr>
        </p:pic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25AE3D06-932C-496F-83AC-41235919CAD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237657" y="1868163"/>
              <a:ext cx="1127138" cy="1127138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D92A3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hr-HR" sz="1200" b="1" dirty="0">
                  <a:solidFill>
                    <a:srgbClr val="DA293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Štampar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DACAF544-76D9-4435-92C5-817ED947CA89}"/>
              </a:ext>
            </a:extLst>
          </p:cNvPr>
          <p:cNvGrpSpPr/>
          <p:nvPr/>
        </p:nvGrpSpPr>
        <p:grpSpPr>
          <a:xfrm>
            <a:off x="2805720" y="1314948"/>
            <a:ext cx="5021244" cy="2619867"/>
            <a:chOff x="3526245" y="1351171"/>
            <a:chExt cx="5021244" cy="2619867"/>
          </a:xfrm>
        </p:grpSpPr>
        <p:sp>
          <p:nvSpPr>
            <p:cNvPr id="32" name="Block Arc 31">
              <a:extLst>
                <a:ext uri="{FF2B5EF4-FFF2-40B4-BE49-F238E27FC236}">
                  <a16:creationId xmlns:a16="http://schemas.microsoft.com/office/drawing/2014/main" id="{9313F412-4035-4521-8087-E9C46A0CB8B0}"/>
                </a:ext>
              </a:extLst>
            </p:cNvPr>
            <p:cNvSpPr/>
            <p:nvPr/>
          </p:nvSpPr>
          <p:spPr>
            <a:xfrm rot="10532947">
              <a:off x="6756992" y="2108469"/>
              <a:ext cx="1790497" cy="1651857"/>
            </a:xfrm>
            <a:prstGeom prst="blockArc">
              <a:avLst>
                <a:gd name="adj1" fmla="val 12894674"/>
                <a:gd name="adj2" fmla="val 20264406"/>
                <a:gd name="adj3" fmla="val 23313"/>
              </a:avLst>
            </a:prstGeom>
            <a:solidFill>
              <a:srgbClr val="DA293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9" name="Block Arc 8">
              <a:extLst>
                <a:ext uri="{FF2B5EF4-FFF2-40B4-BE49-F238E27FC236}">
                  <a16:creationId xmlns:a16="http://schemas.microsoft.com/office/drawing/2014/main" id="{C1428209-80D6-44F9-957F-58A7B20E093B}"/>
                </a:ext>
              </a:extLst>
            </p:cNvPr>
            <p:cNvSpPr/>
            <p:nvPr/>
          </p:nvSpPr>
          <p:spPr>
            <a:xfrm rot="10800000">
              <a:off x="3526245" y="2365317"/>
              <a:ext cx="1747969" cy="1605721"/>
            </a:xfrm>
            <a:prstGeom prst="blockArc">
              <a:avLst>
                <a:gd name="adj1" fmla="val 11284661"/>
                <a:gd name="adj2" fmla="val 20360684"/>
                <a:gd name="adj3" fmla="val 29811"/>
              </a:avLst>
            </a:prstGeom>
            <a:solidFill>
              <a:srgbClr val="DA293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22" name="Block Arc 21">
              <a:extLst>
                <a:ext uri="{FF2B5EF4-FFF2-40B4-BE49-F238E27FC236}">
                  <a16:creationId xmlns:a16="http://schemas.microsoft.com/office/drawing/2014/main" id="{9D461A41-893D-4652-8CF4-039273DAD3A9}"/>
                </a:ext>
              </a:extLst>
            </p:cNvPr>
            <p:cNvSpPr/>
            <p:nvPr/>
          </p:nvSpPr>
          <p:spPr>
            <a:xfrm rot="617349">
              <a:off x="5814538" y="1351171"/>
              <a:ext cx="1578193" cy="1578193"/>
            </a:xfrm>
            <a:prstGeom prst="blockArc">
              <a:avLst>
                <a:gd name="adj1" fmla="val 15614871"/>
                <a:gd name="adj2" fmla="val 20792965"/>
                <a:gd name="adj3" fmla="val 26856"/>
              </a:avLst>
            </a:prstGeom>
            <a:solidFill>
              <a:srgbClr val="DA293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D04ABFA5-485A-4F30-816B-CDA802C0B7A5}"/>
                </a:ext>
              </a:extLst>
            </p:cNvPr>
            <p:cNvSpPr>
              <a:spLocks/>
            </p:cNvSpPr>
            <p:nvPr/>
          </p:nvSpPr>
          <p:spPr>
            <a:xfrm>
              <a:off x="3718769" y="2282725"/>
              <a:ext cx="1368000" cy="1368000"/>
            </a:xfrm>
            <a:prstGeom prst="ellipse">
              <a:avLst/>
            </a:prstGeom>
            <a:solidFill>
              <a:srgbClr val="DA2934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hr-HR" sz="105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1800 </a:t>
              </a:r>
            </a:p>
            <a:p>
              <a:pPr algn="ctr"/>
              <a:r>
                <a:rPr lang="hr-HR" sz="7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planirani kapacitet redundantnih </a:t>
              </a:r>
            </a:p>
            <a:p>
              <a:pPr algn="ctr"/>
              <a:r>
                <a:rPr lang="hr-HR" sz="7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virtualnih </a:t>
              </a:r>
            </a:p>
            <a:p>
              <a:pPr algn="ctr"/>
              <a:r>
                <a:rPr lang="hr-HR" sz="7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poslužitelja </a:t>
              </a:r>
            </a:p>
            <a:p>
              <a:pPr algn="ctr"/>
              <a:r>
                <a:rPr lang="hr-HR" sz="105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10 PB</a:t>
              </a:r>
              <a:r>
                <a:rPr lang="hr-HR" sz="12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  <a:p>
              <a:pPr algn="ctr"/>
              <a:r>
                <a:rPr lang="hr-HR" sz="7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kapacitet diskovnih spremišta</a:t>
              </a:r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FD84E50D-C130-4351-B0A8-38A838A9DCC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012143" y="1654172"/>
              <a:ext cx="1096776" cy="1096776"/>
            </a:xfrm>
            <a:prstGeom prst="ellipse">
              <a:avLst/>
            </a:prstGeom>
            <a:solidFill>
              <a:srgbClr val="DA2934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hr-HR" sz="9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visoka pouzdanost svih resursa</a:t>
              </a:r>
            </a:p>
          </p:txBody>
        </p:sp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886039BB-8273-41DB-9036-FD54B4865F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16604" b="16604"/>
            <a:stretch/>
          </p:blipFill>
          <p:spPr>
            <a:xfrm>
              <a:off x="6879462" y="1973027"/>
              <a:ext cx="1463693" cy="1463693"/>
            </a:xfrm>
            <a:prstGeom prst="ellipse">
              <a:avLst/>
            </a:prstGeom>
            <a:ln w="28575">
              <a:solidFill>
                <a:srgbClr val="DA2934"/>
              </a:solidFill>
            </a:ln>
          </p:spPr>
        </p:pic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EA4C086D-4993-4F62-B9E7-15C97C9FBD5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9310" r="13897"/>
            <a:stretch/>
          </p:blipFill>
          <p:spPr>
            <a:xfrm>
              <a:off x="4802395" y="2006001"/>
              <a:ext cx="1541358" cy="1541358"/>
            </a:xfrm>
            <a:prstGeom prst="ellipse">
              <a:avLst/>
            </a:prstGeom>
            <a:ln w="28575">
              <a:solidFill>
                <a:srgbClr val="DA2934"/>
              </a:solidFill>
            </a:ln>
          </p:spPr>
        </p:pic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104BAE5E-E581-401D-B17D-26C2E654497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096913" y="2537609"/>
              <a:ext cx="1127138" cy="1127138"/>
            </a:xfrm>
            <a:prstGeom prst="ellipse">
              <a:avLst/>
            </a:prstGeom>
            <a:solidFill>
              <a:srgbClr val="DA2934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hr-HR" sz="105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  <a:r>
                <a:rPr lang="hr-HR" sz="12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  <a:p>
              <a:pPr algn="ctr"/>
              <a:r>
                <a:rPr lang="hr-HR" sz="9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geografski udaljene lokacije</a:t>
              </a:r>
            </a:p>
            <a:p>
              <a:pPr algn="ctr"/>
              <a:endParaRPr lang="hr-HR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5F05F526-624A-43E4-8D85-B16284B49609}"/>
              </a:ext>
            </a:extLst>
          </p:cNvPr>
          <p:cNvGrpSpPr/>
          <p:nvPr/>
        </p:nvGrpSpPr>
        <p:grpSpPr>
          <a:xfrm>
            <a:off x="5584255" y="4004699"/>
            <a:ext cx="2875193" cy="517317"/>
            <a:chOff x="4851037" y="4102906"/>
            <a:chExt cx="2875193" cy="517317"/>
          </a:xfrm>
        </p:grpSpPr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9F2AB747-666C-4217-BF39-2AD50967F03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851037" y="4102906"/>
              <a:ext cx="1872601" cy="517317"/>
            </a:xfrm>
            <a:prstGeom prst="rect">
              <a:avLst/>
            </a:prstGeom>
          </p:spPr>
        </p:pic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25FA7246-A568-4DB0-B245-A265C2AAC86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10109" y="4179146"/>
              <a:ext cx="1016121" cy="37262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2729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250"/>
                            </p:stCondLst>
                            <p:childTnLst>
                              <p:par>
                                <p:cTn id="12" presetID="22" presetClass="entr" presetSubtype="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0"/>
                            </p:stCondLst>
                            <p:childTnLst>
                              <p:par>
                                <p:cTn id="16" presetID="22" presetClass="entr" presetSubtype="1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250"/>
                            </p:stCondLst>
                            <p:childTnLst>
                              <p:par>
                                <p:cTn id="20" presetID="22" presetClass="entr" presetSubtype="1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000"/>
                            </p:stCondLst>
                            <p:childTnLst>
                              <p:par>
                                <p:cTn id="24" presetID="22" presetClass="entr" presetSubtype="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" grpId="0"/>
      <p:bldP spid="2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Block Arc 36">
            <a:extLst>
              <a:ext uri="{FF2B5EF4-FFF2-40B4-BE49-F238E27FC236}">
                <a16:creationId xmlns:a16="http://schemas.microsoft.com/office/drawing/2014/main" id="{B058EDEF-45C9-4093-9DBB-DD22ED23DE1B}"/>
              </a:ext>
            </a:extLst>
          </p:cNvPr>
          <p:cNvSpPr/>
          <p:nvPr/>
        </p:nvSpPr>
        <p:spPr>
          <a:xfrm rot="20803483">
            <a:off x="5192715" y="829175"/>
            <a:ext cx="2490182" cy="2313193"/>
          </a:xfrm>
          <a:prstGeom prst="blockArc">
            <a:avLst>
              <a:gd name="adj1" fmla="val 14695556"/>
              <a:gd name="adj2" fmla="val 20792965"/>
              <a:gd name="adj3" fmla="val 26856"/>
            </a:avLst>
          </a:prstGeom>
          <a:solidFill>
            <a:srgbClr val="DA29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A2E7A4A1-16C3-42EA-A403-7A40610A83A4}"/>
              </a:ext>
            </a:extLst>
          </p:cNvPr>
          <p:cNvSpPr/>
          <p:nvPr/>
        </p:nvSpPr>
        <p:spPr>
          <a:xfrm>
            <a:off x="4916673" y="849659"/>
            <a:ext cx="1112400" cy="1111279"/>
          </a:xfrm>
          <a:prstGeom prst="ellipse">
            <a:avLst/>
          </a:prstGeom>
          <a:solidFill>
            <a:srgbClr val="DA2934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105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11.</a:t>
            </a:r>
            <a:r>
              <a:rPr lang="en-US" sz="105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r>
              <a:rPr lang="hr-HR" sz="105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00+</a:t>
            </a:r>
            <a:r>
              <a:rPr lang="hr-HR" sz="10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r-HR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CPU jezgri</a:t>
            </a:r>
          </a:p>
          <a:p>
            <a:pPr algn="ctr"/>
            <a:endParaRPr lang="hr-HR" sz="9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Block Arc 7">
            <a:extLst>
              <a:ext uri="{FF2B5EF4-FFF2-40B4-BE49-F238E27FC236}">
                <a16:creationId xmlns:a16="http://schemas.microsoft.com/office/drawing/2014/main" id="{D77D2DCF-D1E0-48E8-82B9-C514C55CD591}"/>
              </a:ext>
            </a:extLst>
          </p:cNvPr>
          <p:cNvSpPr/>
          <p:nvPr/>
        </p:nvSpPr>
        <p:spPr>
          <a:xfrm rot="2511937">
            <a:off x="3010986" y="986767"/>
            <a:ext cx="1476000" cy="1476000"/>
          </a:xfrm>
          <a:prstGeom prst="blockArc">
            <a:avLst>
              <a:gd name="adj1" fmla="val 15152824"/>
              <a:gd name="adj2" fmla="val 962255"/>
              <a:gd name="adj3" fmla="val 25795"/>
            </a:avLst>
          </a:prstGeom>
          <a:solidFill>
            <a:srgbClr val="DA29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93BA3C30-595F-4079-A77F-9F31AD5FCD11}"/>
              </a:ext>
            </a:extLst>
          </p:cNvPr>
          <p:cNvSpPr/>
          <p:nvPr/>
        </p:nvSpPr>
        <p:spPr>
          <a:xfrm>
            <a:off x="7168724" y="1164794"/>
            <a:ext cx="1136568" cy="1149577"/>
          </a:xfrm>
          <a:prstGeom prst="ellipse">
            <a:avLst/>
          </a:prstGeom>
          <a:solidFill>
            <a:schemeClr val="bg1"/>
          </a:solidFill>
          <a:ln w="28575">
            <a:solidFill>
              <a:srgbClr val="D716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105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Padobran</a:t>
            </a:r>
          </a:p>
          <a:p>
            <a:pPr algn="ctr"/>
            <a:r>
              <a:rPr lang="hr-HR" sz="105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Galaxy,</a:t>
            </a:r>
          </a:p>
          <a:p>
            <a:pPr algn="ctr"/>
            <a:r>
              <a:rPr lang="hr-HR" sz="105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r-HR" sz="105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Jupyter</a:t>
            </a:r>
            <a:endParaRPr lang="hr-HR" sz="105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53C2B0DB-B491-4D4E-B89D-E9164C4D1A1E}"/>
              </a:ext>
            </a:extLst>
          </p:cNvPr>
          <p:cNvSpPr/>
          <p:nvPr/>
        </p:nvSpPr>
        <p:spPr>
          <a:xfrm>
            <a:off x="7333241" y="2118925"/>
            <a:ext cx="1574785" cy="617554"/>
          </a:xfrm>
          <a:prstGeom prst="rect">
            <a:avLst/>
          </a:prstGeom>
          <a:solidFill>
            <a:schemeClr val="bg1"/>
          </a:solidFill>
          <a:ln w="28575">
            <a:solidFill>
              <a:srgbClr val="46C1AD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28270" indent="-128270" algn="r"/>
            <a:r>
              <a:rPr lang="hr-HR" sz="1200" dirty="0">
                <a:solidFill>
                  <a:srgbClr val="172B4D"/>
                </a:solidFill>
                <a:latin typeface="Arial"/>
                <a:cs typeface="Arial"/>
              </a:rPr>
              <a:t>Napredno </a:t>
            </a:r>
          </a:p>
          <a:p>
            <a:pPr marL="128270" indent="-128270" algn="r"/>
            <a:r>
              <a:rPr lang="hr-HR" sz="1200" dirty="0">
                <a:solidFill>
                  <a:srgbClr val="172B4D"/>
                </a:solidFill>
                <a:latin typeface="Arial"/>
                <a:cs typeface="Arial"/>
              </a:rPr>
              <a:t>računanje</a:t>
            </a:r>
          </a:p>
          <a:p>
            <a:pPr marL="128270" indent="-128270" algn="r"/>
            <a:r>
              <a:rPr lang="hr-HR" sz="1200" dirty="0">
                <a:solidFill>
                  <a:srgbClr val="172B4D"/>
                </a:solidFill>
                <a:latin typeface="Arial"/>
                <a:cs typeface="Arial"/>
              </a:rPr>
              <a:t> u oblaku</a:t>
            </a:r>
            <a:endParaRPr lang="en-US" sz="1200" dirty="0">
              <a:solidFill>
                <a:srgbClr val="172B4D"/>
              </a:solidFill>
              <a:latin typeface="Arial"/>
              <a:cs typeface="Arial"/>
            </a:endParaRPr>
          </a:p>
        </p:txBody>
      </p:sp>
      <p:sp>
        <p:nvSpPr>
          <p:cNvPr id="35" name="Block Arc 34">
            <a:extLst>
              <a:ext uri="{FF2B5EF4-FFF2-40B4-BE49-F238E27FC236}">
                <a16:creationId xmlns:a16="http://schemas.microsoft.com/office/drawing/2014/main" id="{F35CDD02-DBE5-4A2D-A90E-507153735CB0}"/>
              </a:ext>
            </a:extLst>
          </p:cNvPr>
          <p:cNvSpPr/>
          <p:nvPr/>
        </p:nvSpPr>
        <p:spPr>
          <a:xfrm rot="2971374">
            <a:off x="6235218" y="2621026"/>
            <a:ext cx="2059115" cy="2059115"/>
          </a:xfrm>
          <a:prstGeom prst="blockArc">
            <a:avLst>
              <a:gd name="adj1" fmla="val 15129285"/>
              <a:gd name="adj2" fmla="val 20792965"/>
              <a:gd name="adj3" fmla="val 26856"/>
            </a:avLst>
          </a:prstGeom>
          <a:solidFill>
            <a:srgbClr val="DA29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4A8D001C-CF13-4D07-8209-F53BF171FB2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86" t="-201" r="41228" b="201"/>
          <a:stretch/>
        </p:blipFill>
        <p:spPr>
          <a:xfrm>
            <a:off x="5459465" y="1260681"/>
            <a:ext cx="1986219" cy="1986219"/>
          </a:xfrm>
          <a:prstGeom prst="ellipse">
            <a:avLst/>
          </a:prstGeom>
          <a:ln w="28575">
            <a:solidFill>
              <a:srgbClr val="DA2934"/>
            </a:solidFill>
          </a:ln>
        </p:spPr>
      </p:pic>
      <p:sp>
        <p:nvSpPr>
          <p:cNvPr id="6" name="Block Arc 5">
            <a:extLst>
              <a:ext uri="{FF2B5EF4-FFF2-40B4-BE49-F238E27FC236}">
                <a16:creationId xmlns:a16="http://schemas.microsoft.com/office/drawing/2014/main" id="{3318C5AA-E454-4DF7-AA79-8AD3EE289B2F}"/>
              </a:ext>
            </a:extLst>
          </p:cNvPr>
          <p:cNvSpPr/>
          <p:nvPr/>
        </p:nvSpPr>
        <p:spPr>
          <a:xfrm rot="17263828">
            <a:off x="1622596" y="1098185"/>
            <a:ext cx="2059115" cy="2059115"/>
          </a:xfrm>
          <a:prstGeom prst="blockArc">
            <a:avLst>
              <a:gd name="adj1" fmla="val 15129285"/>
              <a:gd name="adj2" fmla="val 20792965"/>
              <a:gd name="adj3" fmla="val 26856"/>
            </a:avLst>
          </a:prstGeom>
          <a:solidFill>
            <a:srgbClr val="DA29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Block Arc 9">
            <a:extLst>
              <a:ext uri="{FF2B5EF4-FFF2-40B4-BE49-F238E27FC236}">
                <a16:creationId xmlns:a16="http://schemas.microsoft.com/office/drawing/2014/main" id="{65980935-A75F-457F-AEF3-F7D88ABA964E}"/>
              </a:ext>
            </a:extLst>
          </p:cNvPr>
          <p:cNvSpPr/>
          <p:nvPr/>
        </p:nvSpPr>
        <p:spPr>
          <a:xfrm rot="16026637">
            <a:off x="1198412" y="1962013"/>
            <a:ext cx="1578193" cy="1578193"/>
          </a:xfrm>
          <a:prstGeom prst="blockArc">
            <a:avLst>
              <a:gd name="adj1" fmla="val 8648638"/>
              <a:gd name="adj2" fmla="val 16354367"/>
              <a:gd name="adj3" fmla="val 20758"/>
            </a:avLst>
          </a:prstGeom>
          <a:solidFill>
            <a:srgbClr val="DA29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A1002D54-08B0-4F49-9E32-995FFF4AD5A9}"/>
              </a:ext>
            </a:extLst>
          </p:cNvPr>
          <p:cNvSpPr>
            <a:spLocks noChangeAspect="1"/>
          </p:cNvSpPr>
          <p:nvPr/>
        </p:nvSpPr>
        <p:spPr>
          <a:xfrm>
            <a:off x="3259068" y="2118925"/>
            <a:ext cx="1162036" cy="1162036"/>
          </a:xfrm>
          <a:prstGeom prst="ellipse">
            <a:avLst/>
          </a:prstGeom>
          <a:solidFill>
            <a:srgbClr val="DA2934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n-NO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 provedbu zahtjevnih istraživačkih</a:t>
            </a:r>
            <a:endParaRPr lang="hr-HR" sz="9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hr-HR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projekata</a:t>
            </a:r>
            <a:endParaRPr lang="nn-NO" sz="9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55218C62-D803-4025-8A83-871CBDD669E6}"/>
              </a:ext>
            </a:extLst>
          </p:cNvPr>
          <p:cNvSpPr/>
          <p:nvPr/>
        </p:nvSpPr>
        <p:spPr>
          <a:xfrm>
            <a:off x="182414" y="2118925"/>
            <a:ext cx="1856093" cy="617554"/>
          </a:xfrm>
          <a:prstGeom prst="rect">
            <a:avLst/>
          </a:prstGeom>
          <a:solidFill>
            <a:schemeClr val="bg1"/>
          </a:solidFill>
          <a:ln w="28575">
            <a:solidFill>
              <a:srgbClr val="46C1AD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28270" indent="-128270"/>
            <a:r>
              <a:rPr lang="hr-HR" sz="1200" dirty="0">
                <a:solidFill>
                  <a:srgbClr val="172B4D"/>
                </a:solidFill>
                <a:latin typeface="Arial"/>
                <a:cs typeface="Arial"/>
              </a:rPr>
              <a:t>Hrvatska je dobila </a:t>
            </a:r>
          </a:p>
          <a:p>
            <a:pPr marL="128270" indent="-128270"/>
            <a:r>
              <a:rPr lang="hr-HR" sz="1200" dirty="0">
                <a:solidFill>
                  <a:srgbClr val="172B4D"/>
                </a:solidFill>
                <a:latin typeface="Arial"/>
                <a:cs typeface="Arial"/>
              </a:rPr>
              <a:t>prvo </a:t>
            </a:r>
            <a:r>
              <a:rPr lang="hr-HR" sz="1200" dirty="0" err="1">
                <a:solidFill>
                  <a:srgbClr val="172B4D"/>
                </a:solidFill>
                <a:latin typeface="Arial"/>
                <a:cs typeface="Arial"/>
              </a:rPr>
              <a:t>petaskalarno</a:t>
            </a:r>
            <a:r>
              <a:rPr lang="hr-HR" sz="1200" dirty="0">
                <a:solidFill>
                  <a:srgbClr val="172B4D"/>
                </a:solidFill>
                <a:latin typeface="Arial"/>
                <a:cs typeface="Arial"/>
              </a:rPr>
              <a:t> superračunalo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720E2AD-7A36-426B-8389-F98C7B9B8A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8592" y="16257"/>
            <a:ext cx="7886700" cy="994172"/>
          </a:xfrm>
        </p:spPr>
        <p:txBody>
          <a:bodyPr/>
          <a:lstStyle/>
          <a:p>
            <a:r>
              <a:rPr lang="hr-HR" dirty="0"/>
              <a:t>Resursi i usluga Napredno računanje</a:t>
            </a:r>
            <a:endParaRPr lang="en-GB" dirty="0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7BE2F27-B107-45C6-B0DA-29A9C47C8F6A}"/>
              </a:ext>
            </a:extLst>
          </p:cNvPr>
          <p:cNvSpPr/>
          <p:nvPr/>
        </p:nvSpPr>
        <p:spPr>
          <a:xfrm>
            <a:off x="2480626" y="772201"/>
            <a:ext cx="1044000" cy="1044000"/>
          </a:xfrm>
          <a:prstGeom prst="ellipse">
            <a:avLst/>
          </a:prstGeom>
          <a:solidFill>
            <a:schemeClr val="bg1"/>
          </a:solidFill>
          <a:ln w="28575">
            <a:solidFill>
              <a:srgbClr val="D716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105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200</a:t>
            </a:r>
            <a:r>
              <a:rPr lang="hr-HR" sz="105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hr-HR" sz="105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projekata</a:t>
            </a:r>
          </a:p>
          <a:p>
            <a:pPr algn="ctr"/>
            <a:endParaRPr lang="hr-HR" sz="1050" dirty="0">
              <a:solidFill>
                <a:schemeClr val="tx1">
                  <a:lumMod val="90000"/>
                  <a:lumOff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GB" sz="1050" dirty="0">
              <a:solidFill>
                <a:schemeClr val="tx1">
                  <a:lumMod val="90000"/>
                  <a:lumOff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6D000A00-79CD-41C1-B8A1-D2D5152D4DF3}"/>
              </a:ext>
            </a:extLst>
          </p:cNvPr>
          <p:cNvSpPr/>
          <p:nvPr/>
        </p:nvSpPr>
        <p:spPr>
          <a:xfrm>
            <a:off x="3192969" y="1200963"/>
            <a:ext cx="1044000" cy="1044000"/>
          </a:xfrm>
          <a:prstGeom prst="ellipse">
            <a:avLst/>
          </a:prstGeom>
          <a:solidFill>
            <a:schemeClr val="bg1"/>
          </a:solidFill>
          <a:ln w="28575">
            <a:solidFill>
              <a:srgbClr val="D716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105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sz="105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r>
              <a:rPr lang="hr-HR" sz="105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0+</a:t>
            </a:r>
            <a:r>
              <a:rPr lang="hr-HR" sz="105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korisnika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E65BFE40-7F82-4448-A4E4-0185FAD34B86}"/>
              </a:ext>
            </a:extLst>
          </p:cNvPr>
          <p:cNvSpPr/>
          <p:nvPr/>
        </p:nvSpPr>
        <p:spPr>
          <a:xfrm>
            <a:off x="4236387" y="1717844"/>
            <a:ext cx="1656000" cy="1656000"/>
          </a:xfrm>
          <a:prstGeom prst="ellipse">
            <a:avLst/>
          </a:prstGeom>
          <a:solidFill>
            <a:srgbClr val="DA2934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10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specijalizirana podrška</a:t>
            </a:r>
          </a:p>
          <a:p>
            <a:pPr algn="ctr"/>
            <a:r>
              <a:rPr lang="hr-HR" sz="10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e-znanstvenika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21B711B8-1FAE-473D-A9A9-2570196130D5}"/>
              </a:ext>
            </a:extLst>
          </p:cNvPr>
          <p:cNvGrpSpPr/>
          <p:nvPr/>
        </p:nvGrpSpPr>
        <p:grpSpPr>
          <a:xfrm>
            <a:off x="1269024" y="4255132"/>
            <a:ext cx="2875193" cy="517317"/>
            <a:chOff x="1269024" y="4168048"/>
            <a:chExt cx="2875193" cy="517317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24DC63A1-96EA-4E28-B4BB-9BC8280228C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69024" y="4168048"/>
              <a:ext cx="1872601" cy="517317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877A26DB-D7B7-4102-8A49-71AABB373D6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28096" y="4244288"/>
              <a:ext cx="1016121" cy="372621"/>
            </a:xfrm>
            <a:prstGeom prst="rect">
              <a:avLst/>
            </a:prstGeom>
          </p:spPr>
        </p:pic>
      </p:grpSp>
      <p:sp>
        <p:nvSpPr>
          <p:cNvPr id="22" name="Oval 21">
            <a:extLst>
              <a:ext uri="{FF2B5EF4-FFF2-40B4-BE49-F238E27FC236}">
                <a16:creationId xmlns:a16="http://schemas.microsoft.com/office/drawing/2014/main" id="{035C80B7-D61C-48BD-B150-5113700E9238}"/>
              </a:ext>
            </a:extLst>
          </p:cNvPr>
          <p:cNvSpPr/>
          <p:nvPr/>
        </p:nvSpPr>
        <p:spPr>
          <a:xfrm>
            <a:off x="3416710" y="3034392"/>
            <a:ext cx="1141093" cy="1141440"/>
          </a:xfrm>
          <a:prstGeom prst="ellipse">
            <a:avLst/>
          </a:prstGeom>
          <a:solidFill>
            <a:schemeClr val="bg1"/>
          </a:solidFill>
          <a:ln w="28575">
            <a:solidFill>
              <a:srgbClr val="D716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105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05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r>
              <a:rPr lang="hr-HR" sz="105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0+</a:t>
            </a:r>
            <a:r>
              <a:rPr lang="hr-HR" sz="105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r-HR" sz="9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znanstvenih aplikacija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26D65DCF-4C33-4465-82B2-A4F4FB0FCD7F}"/>
              </a:ext>
            </a:extLst>
          </p:cNvPr>
          <p:cNvSpPr/>
          <p:nvPr/>
        </p:nvSpPr>
        <p:spPr>
          <a:xfrm>
            <a:off x="2133961" y="2705564"/>
            <a:ext cx="1519200" cy="1519200"/>
          </a:xfrm>
          <a:prstGeom prst="ellipse">
            <a:avLst/>
          </a:prstGeom>
          <a:solidFill>
            <a:srgbClr val="DA2934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vrhunska računalna okolina </a:t>
            </a:r>
            <a:br>
              <a:rPr lang="hr-HR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r-HR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1,25 PFLOPS-a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A3B60996-E576-42F6-B2CD-709C9C71944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04" r="16604"/>
          <a:stretch/>
        </p:blipFill>
        <p:spPr>
          <a:xfrm>
            <a:off x="2029131" y="1484149"/>
            <a:ext cx="1478975" cy="1478975"/>
          </a:xfrm>
          <a:prstGeom prst="ellipse">
            <a:avLst/>
          </a:prstGeom>
          <a:ln w="28575">
            <a:solidFill>
              <a:srgbClr val="DA2934"/>
            </a:solidFill>
          </a:ln>
        </p:spPr>
      </p:pic>
      <p:sp>
        <p:nvSpPr>
          <p:cNvPr id="17" name="Oval 16">
            <a:extLst>
              <a:ext uri="{FF2B5EF4-FFF2-40B4-BE49-F238E27FC236}">
                <a16:creationId xmlns:a16="http://schemas.microsoft.com/office/drawing/2014/main" id="{041A460A-1A8E-4051-B80B-A93BF37A2B98}"/>
              </a:ext>
            </a:extLst>
          </p:cNvPr>
          <p:cNvSpPr>
            <a:spLocks noChangeAspect="1"/>
          </p:cNvSpPr>
          <p:nvPr/>
        </p:nvSpPr>
        <p:spPr>
          <a:xfrm>
            <a:off x="1481252" y="2279665"/>
            <a:ext cx="952652" cy="952652"/>
          </a:xfrm>
          <a:prstGeom prst="ellipse">
            <a:avLst/>
          </a:prstGeom>
          <a:solidFill>
            <a:schemeClr val="bg1"/>
          </a:solidFill>
          <a:ln w="38100">
            <a:solidFill>
              <a:srgbClr val="D92A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1200" b="1" dirty="0">
                <a:solidFill>
                  <a:srgbClr val="DA293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Supek</a:t>
            </a: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8C6B655E-1989-4F94-A2BF-383B6ACDDBD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-1181" t="972" r="1181" b="16950"/>
          <a:stretch/>
        </p:blipFill>
        <p:spPr>
          <a:xfrm>
            <a:off x="5288375" y="2710299"/>
            <a:ext cx="1567953" cy="1567953"/>
          </a:xfrm>
          <a:prstGeom prst="ellipse">
            <a:avLst/>
          </a:prstGeom>
          <a:ln w="28575">
            <a:solidFill>
              <a:srgbClr val="DA2934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4" name="Oval 33">
            <a:extLst>
              <a:ext uri="{FF2B5EF4-FFF2-40B4-BE49-F238E27FC236}">
                <a16:creationId xmlns:a16="http://schemas.microsoft.com/office/drawing/2014/main" id="{FC6A69E1-37D3-4EBF-B60C-C53669A1FF6F}"/>
              </a:ext>
            </a:extLst>
          </p:cNvPr>
          <p:cNvSpPr>
            <a:spLocks noChangeAspect="1"/>
          </p:cNvSpPr>
          <p:nvPr/>
        </p:nvSpPr>
        <p:spPr>
          <a:xfrm>
            <a:off x="6648944" y="2994955"/>
            <a:ext cx="1296506" cy="1296506"/>
          </a:xfrm>
          <a:prstGeom prst="ellipse">
            <a:avLst/>
          </a:prstGeom>
          <a:solidFill>
            <a:srgbClr val="DA2934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lang="nn-NO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irtualni poslužitelji u oblaku za potrebe zahtjevnih aplikacija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F7288364-CC56-4AA3-A5E1-8170065197A1}"/>
              </a:ext>
            </a:extLst>
          </p:cNvPr>
          <p:cNvSpPr>
            <a:spLocks noChangeAspect="1"/>
          </p:cNvSpPr>
          <p:nvPr/>
        </p:nvSpPr>
        <p:spPr>
          <a:xfrm>
            <a:off x="6999442" y="2257251"/>
            <a:ext cx="974208" cy="974208"/>
          </a:xfrm>
          <a:prstGeom prst="ellipse">
            <a:avLst/>
          </a:prstGeom>
          <a:solidFill>
            <a:schemeClr val="bg1"/>
          </a:solidFill>
          <a:ln w="38100">
            <a:solidFill>
              <a:srgbClr val="D92A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1100" b="1" dirty="0">
                <a:solidFill>
                  <a:srgbClr val="DA293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Vrančić</a:t>
            </a:r>
          </a:p>
        </p:txBody>
      </p:sp>
    </p:spTree>
    <p:extLst>
      <p:ext uri="{BB962C8B-B14F-4D97-AF65-F5344CB8AC3E}">
        <p14:creationId xmlns:p14="http://schemas.microsoft.com/office/powerpoint/2010/main" val="4166642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5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8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25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7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7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250"/>
                            </p:stCondLst>
                            <p:childTnLst>
                              <p:par>
                                <p:cTn id="52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3500"/>
                            </p:stCondLst>
                            <p:childTnLst>
                              <p:par>
                                <p:cTn id="68" presetID="22" presetClass="entr" presetSubtype="4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4500"/>
                            </p:stCondLst>
                            <p:childTnLst>
                              <p:par>
                                <p:cTn id="75" presetID="2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28" grpId="0" animBg="1"/>
      <p:bldP spid="8" grpId="0" animBg="1"/>
      <p:bldP spid="31" grpId="0" animBg="1"/>
      <p:bldP spid="24" grpId="0" animBg="1"/>
      <p:bldP spid="35" grpId="0" animBg="1"/>
      <p:bldP spid="6" grpId="0" animBg="1"/>
      <p:bldP spid="10" grpId="0" animBg="1"/>
      <p:bldP spid="16" grpId="0" animBg="1"/>
      <p:bldP spid="21" grpId="0" animBg="1"/>
      <p:bldP spid="2" grpId="0"/>
      <p:bldP spid="7" grpId="0" animBg="1"/>
      <p:bldP spid="9" grpId="0" animBg="1"/>
      <p:bldP spid="12" grpId="0" animBg="1"/>
      <p:bldP spid="22" grpId="0" animBg="1"/>
      <p:bldP spid="13" grpId="0" animBg="1"/>
      <p:bldP spid="17" grpId="0" animBg="1"/>
      <p:bldP spid="34" grpId="0" animBg="1"/>
      <p:bldP spid="2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Block Arc 42">
            <a:extLst>
              <a:ext uri="{FF2B5EF4-FFF2-40B4-BE49-F238E27FC236}">
                <a16:creationId xmlns:a16="http://schemas.microsoft.com/office/drawing/2014/main" id="{725E64CF-234C-4D6D-97BB-80741D092E82}"/>
              </a:ext>
            </a:extLst>
          </p:cNvPr>
          <p:cNvSpPr/>
          <p:nvPr/>
        </p:nvSpPr>
        <p:spPr>
          <a:xfrm rot="16026637">
            <a:off x="295958" y="2594538"/>
            <a:ext cx="1578193" cy="1578193"/>
          </a:xfrm>
          <a:prstGeom prst="blockArc">
            <a:avLst>
              <a:gd name="adj1" fmla="val 10487550"/>
              <a:gd name="adj2" fmla="val 16409299"/>
              <a:gd name="adj3" fmla="val 20757"/>
            </a:avLst>
          </a:prstGeom>
          <a:solidFill>
            <a:srgbClr val="46C1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91167020-025B-4A69-8B94-C9EE823E60B6}"/>
              </a:ext>
            </a:extLst>
          </p:cNvPr>
          <p:cNvSpPr/>
          <p:nvPr/>
        </p:nvSpPr>
        <p:spPr>
          <a:xfrm>
            <a:off x="4564971" y="528565"/>
            <a:ext cx="4406364" cy="4309366"/>
          </a:xfrm>
          <a:prstGeom prst="ellipse">
            <a:avLst/>
          </a:prstGeom>
          <a:solidFill>
            <a:schemeClr val="bg1"/>
          </a:solidFill>
          <a:ln w="28575">
            <a:solidFill>
              <a:srgbClr val="46C1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5" name="Block Arc 54">
            <a:extLst>
              <a:ext uri="{FF2B5EF4-FFF2-40B4-BE49-F238E27FC236}">
                <a16:creationId xmlns:a16="http://schemas.microsoft.com/office/drawing/2014/main" id="{0C779152-337A-463B-BCD9-860053733712}"/>
              </a:ext>
            </a:extLst>
          </p:cNvPr>
          <p:cNvSpPr/>
          <p:nvPr/>
        </p:nvSpPr>
        <p:spPr>
          <a:xfrm rot="9161712">
            <a:off x="2403216" y="2030515"/>
            <a:ext cx="1740235" cy="1722593"/>
          </a:xfrm>
          <a:prstGeom prst="blockArc">
            <a:avLst>
              <a:gd name="adj1" fmla="val 15129285"/>
              <a:gd name="adj2" fmla="val 20936610"/>
              <a:gd name="adj3" fmla="val 27331"/>
            </a:avLst>
          </a:prstGeom>
          <a:solidFill>
            <a:srgbClr val="46C1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pic>
        <p:nvPicPr>
          <p:cNvPr id="54" name="Picture 53">
            <a:extLst>
              <a:ext uri="{FF2B5EF4-FFF2-40B4-BE49-F238E27FC236}">
                <a16:creationId xmlns:a16="http://schemas.microsoft.com/office/drawing/2014/main" id="{B3CC5DD3-23D6-4087-B2D8-B8F6AA329B8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18" t="-24" r="24828" b="24"/>
          <a:stretch/>
        </p:blipFill>
        <p:spPr>
          <a:xfrm>
            <a:off x="234420" y="1585852"/>
            <a:ext cx="1296507" cy="1296507"/>
          </a:xfrm>
          <a:prstGeom prst="ellipse">
            <a:avLst/>
          </a:prstGeom>
          <a:ln w="28575">
            <a:solidFill>
              <a:srgbClr val="46C1AD"/>
            </a:solidFill>
          </a:ln>
        </p:spPr>
      </p:pic>
      <p:pic>
        <p:nvPicPr>
          <p:cNvPr id="48" name="Content Placeholder 11">
            <a:extLst>
              <a:ext uri="{FF2B5EF4-FFF2-40B4-BE49-F238E27FC236}">
                <a16:creationId xmlns:a16="http://schemas.microsoft.com/office/drawing/2014/main" id="{247DA04D-B672-4D79-85BD-207EF39D1E9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37" t="-505" r="17109" b="505"/>
          <a:stretch/>
        </p:blipFill>
        <p:spPr>
          <a:xfrm>
            <a:off x="498525" y="2571750"/>
            <a:ext cx="1393368" cy="1393368"/>
          </a:xfrm>
          <a:prstGeom prst="ellipse">
            <a:avLst/>
          </a:prstGeom>
          <a:ln w="28575">
            <a:solidFill>
              <a:srgbClr val="46C1AD"/>
            </a:solidFill>
          </a:ln>
        </p:spPr>
      </p:pic>
      <p:sp>
        <p:nvSpPr>
          <p:cNvPr id="47" name="Oval 46">
            <a:extLst>
              <a:ext uri="{FF2B5EF4-FFF2-40B4-BE49-F238E27FC236}">
                <a16:creationId xmlns:a16="http://schemas.microsoft.com/office/drawing/2014/main" id="{6FBC8D03-805B-4633-BA9C-E2345BC5485C}"/>
              </a:ext>
            </a:extLst>
          </p:cNvPr>
          <p:cNvSpPr>
            <a:spLocks noChangeAspect="1"/>
          </p:cNvSpPr>
          <p:nvPr/>
        </p:nvSpPr>
        <p:spPr>
          <a:xfrm>
            <a:off x="1382631" y="1771720"/>
            <a:ext cx="1296506" cy="1296506"/>
          </a:xfrm>
          <a:prstGeom prst="ellipse">
            <a:avLst/>
          </a:prstGeom>
          <a:solidFill>
            <a:srgbClr val="46C1AD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stjecanje kompetencija u području HPC/HPDA/AI</a:t>
            </a:r>
          </a:p>
          <a:p>
            <a:pPr algn="ctr"/>
            <a:endParaRPr lang="nn-NO" sz="9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99740B5-F31A-44E1-87A0-7843380DD0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3782" y="-6731"/>
            <a:ext cx="7886700" cy="994172"/>
          </a:xfrm>
        </p:spPr>
        <p:txBody>
          <a:bodyPr/>
          <a:lstStyle/>
          <a:p>
            <a:r>
              <a:rPr lang="hr-HR" dirty="0"/>
              <a:t>Hrvatski centar kompetencija za HPC</a:t>
            </a:r>
            <a:endParaRPr lang="en-GB" dirty="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435C3F95-D6ED-4295-BE3E-A8ABB25206FA}"/>
              </a:ext>
            </a:extLst>
          </p:cNvPr>
          <p:cNvGrpSpPr/>
          <p:nvPr/>
        </p:nvGrpSpPr>
        <p:grpSpPr>
          <a:xfrm>
            <a:off x="1566871" y="4020358"/>
            <a:ext cx="2976119" cy="412336"/>
            <a:chOff x="1566871" y="4020358"/>
            <a:chExt cx="2976119" cy="412336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FBC8F208-49EB-438E-95A4-8933DB1CF9C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77158" y="4020358"/>
              <a:ext cx="1565832" cy="412336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3D7095E6-E494-4FB3-A763-E742600CF02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66871" y="4059599"/>
              <a:ext cx="1262807" cy="333854"/>
            </a:xfrm>
            <a:prstGeom prst="rect">
              <a:avLst/>
            </a:prstGeom>
          </p:spPr>
        </p:pic>
      </p:grpSp>
      <p:sp>
        <p:nvSpPr>
          <p:cNvPr id="46" name="Oval 45">
            <a:extLst>
              <a:ext uri="{FF2B5EF4-FFF2-40B4-BE49-F238E27FC236}">
                <a16:creationId xmlns:a16="http://schemas.microsoft.com/office/drawing/2014/main" id="{7A42595F-148E-406E-984E-6AAC1BBFD551}"/>
              </a:ext>
            </a:extLst>
          </p:cNvPr>
          <p:cNvSpPr>
            <a:spLocks noChangeAspect="1"/>
          </p:cNvSpPr>
          <p:nvPr/>
        </p:nvSpPr>
        <p:spPr>
          <a:xfrm>
            <a:off x="3106384" y="951494"/>
            <a:ext cx="1296506" cy="1296506"/>
          </a:xfrm>
          <a:prstGeom prst="ellipse">
            <a:avLst/>
          </a:prstGeom>
          <a:solidFill>
            <a:srgbClr val="46C1AD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savjetovanje vezano za uporabu HPC resursa</a:t>
            </a:r>
          </a:p>
        </p:txBody>
      </p:sp>
      <p:sp>
        <p:nvSpPr>
          <p:cNvPr id="58" name="Oval 57">
            <a:extLst>
              <a:ext uri="{FF2B5EF4-FFF2-40B4-BE49-F238E27FC236}">
                <a16:creationId xmlns:a16="http://schemas.microsoft.com/office/drawing/2014/main" id="{74ABA5C4-4EF7-4F84-BD5A-962AC41AA06D}"/>
              </a:ext>
            </a:extLst>
          </p:cNvPr>
          <p:cNvSpPr>
            <a:spLocks noChangeAspect="1"/>
          </p:cNvSpPr>
          <p:nvPr/>
        </p:nvSpPr>
        <p:spPr>
          <a:xfrm>
            <a:off x="4586285" y="1180332"/>
            <a:ext cx="3439461" cy="3450999"/>
          </a:xfrm>
          <a:prstGeom prst="ellipse">
            <a:avLst/>
          </a:prstGeom>
          <a:solidFill>
            <a:schemeClr val="bg1"/>
          </a:solidFill>
          <a:ln w="38100">
            <a:solidFill>
              <a:srgbClr val="46C1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12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39194717-6CBE-4800-B5DF-8DF96CA97BBB}"/>
              </a:ext>
            </a:extLst>
          </p:cNvPr>
          <p:cNvGrpSpPr/>
          <p:nvPr/>
        </p:nvGrpSpPr>
        <p:grpSpPr>
          <a:xfrm>
            <a:off x="4693991" y="2132610"/>
            <a:ext cx="3279843" cy="2397237"/>
            <a:chOff x="4693991" y="2132610"/>
            <a:chExt cx="3279843" cy="2397237"/>
          </a:xfrm>
        </p:grpSpPr>
        <p:sp>
          <p:nvSpPr>
            <p:cNvPr id="11" name="Block Arc 10">
              <a:extLst>
                <a:ext uri="{FF2B5EF4-FFF2-40B4-BE49-F238E27FC236}">
                  <a16:creationId xmlns:a16="http://schemas.microsoft.com/office/drawing/2014/main" id="{896F51E0-1D6C-4778-BEDE-FCDF1644CA96}"/>
                </a:ext>
              </a:extLst>
            </p:cNvPr>
            <p:cNvSpPr/>
            <p:nvPr/>
          </p:nvSpPr>
          <p:spPr>
            <a:xfrm rot="3307149">
              <a:off x="6593342" y="2311951"/>
              <a:ext cx="1380492" cy="1380492"/>
            </a:xfrm>
            <a:prstGeom prst="blockArc">
              <a:avLst>
                <a:gd name="adj1" fmla="val 15129285"/>
                <a:gd name="adj2" fmla="val 20936610"/>
                <a:gd name="adj3" fmla="val 27331"/>
              </a:avLst>
            </a:prstGeom>
            <a:solidFill>
              <a:srgbClr val="46C1A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32BA7535-AF75-4AD0-9398-8C23CE9EF3C5}"/>
                </a:ext>
              </a:extLst>
            </p:cNvPr>
            <p:cNvGrpSpPr/>
            <p:nvPr/>
          </p:nvGrpSpPr>
          <p:grpSpPr>
            <a:xfrm>
              <a:off x="4693991" y="2916195"/>
              <a:ext cx="913218" cy="913218"/>
              <a:chOff x="4616163" y="2788808"/>
              <a:chExt cx="913218" cy="913218"/>
            </a:xfrm>
          </p:grpSpPr>
          <p:sp>
            <p:nvSpPr>
              <p:cNvPr id="8" name="Oval 7">
                <a:extLst>
                  <a:ext uri="{FF2B5EF4-FFF2-40B4-BE49-F238E27FC236}">
                    <a16:creationId xmlns:a16="http://schemas.microsoft.com/office/drawing/2014/main" id="{8FAE5391-F8A8-4827-B9BE-79CEF91EA51A}"/>
                  </a:ext>
                </a:extLst>
              </p:cNvPr>
              <p:cNvSpPr/>
              <p:nvPr/>
            </p:nvSpPr>
            <p:spPr>
              <a:xfrm>
                <a:off x="4616163" y="2788808"/>
                <a:ext cx="913218" cy="913218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rgbClr val="46C1A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r-HR" sz="1050" dirty="0">
                  <a:solidFill>
                    <a:schemeClr val="tx1">
                      <a:lumMod val="90000"/>
                      <a:lumOff val="1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ctr"/>
                <a:endParaRPr lang="en-GB" sz="1050" dirty="0">
                  <a:solidFill>
                    <a:schemeClr val="tx1">
                      <a:lumMod val="90000"/>
                      <a:lumOff val="1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pic>
            <p:nvPicPr>
              <p:cNvPr id="25" name="Picture 24">
                <a:extLst>
                  <a:ext uri="{FF2B5EF4-FFF2-40B4-BE49-F238E27FC236}">
                    <a16:creationId xmlns:a16="http://schemas.microsoft.com/office/drawing/2014/main" id="{29AFD3AE-0730-4C9D-8749-2C1AA98461D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772652" y="3059188"/>
                <a:ext cx="600238" cy="333907"/>
              </a:xfrm>
              <a:prstGeom prst="rect">
                <a:avLst/>
              </a:prstGeom>
            </p:spPr>
          </p:pic>
        </p:grp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13927E18-E761-4F2D-BB19-1027CC7F2794}"/>
                </a:ext>
              </a:extLst>
            </p:cNvPr>
            <p:cNvGrpSpPr/>
            <p:nvPr/>
          </p:nvGrpSpPr>
          <p:grpSpPr>
            <a:xfrm>
              <a:off x="5134753" y="3413074"/>
              <a:ext cx="987539" cy="987539"/>
              <a:chOff x="6426936" y="3205991"/>
              <a:chExt cx="987539" cy="987539"/>
            </a:xfrm>
          </p:grpSpPr>
          <p:sp>
            <p:nvSpPr>
              <p:cNvPr id="15" name="Oval 14">
                <a:extLst>
                  <a:ext uri="{FF2B5EF4-FFF2-40B4-BE49-F238E27FC236}">
                    <a16:creationId xmlns:a16="http://schemas.microsoft.com/office/drawing/2014/main" id="{8AC9D92A-A0ED-4590-8F07-43393068792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426936" y="3205991"/>
                <a:ext cx="987539" cy="987539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rgbClr val="46C1A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r-HR" sz="1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pic>
            <p:nvPicPr>
              <p:cNvPr id="27" name="Picture 26">
                <a:extLst>
                  <a:ext uri="{FF2B5EF4-FFF2-40B4-BE49-F238E27FC236}">
                    <a16:creationId xmlns:a16="http://schemas.microsoft.com/office/drawing/2014/main" id="{6ACDD5A8-5E40-441A-8BCE-3C86294DC9B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6595577" y="3389797"/>
                <a:ext cx="633491" cy="633492"/>
              </a:xfrm>
              <a:prstGeom prst="rect">
                <a:avLst/>
              </a:prstGeom>
            </p:spPr>
          </p:pic>
        </p:grpSp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A4D7C482-5083-4557-93AB-13009C1BAD92}"/>
                </a:ext>
              </a:extLst>
            </p:cNvPr>
            <p:cNvGrpSpPr/>
            <p:nvPr/>
          </p:nvGrpSpPr>
          <p:grpSpPr>
            <a:xfrm>
              <a:off x="5790782" y="3553670"/>
              <a:ext cx="1128477" cy="976177"/>
              <a:chOff x="7173399" y="3068062"/>
              <a:chExt cx="1128477" cy="976177"/>
            </a:xfrm>
          </p:grpSpPr>
          <p:sp>
            <p:nvSpPr>
              <p:cNvPr id="12" name="Oval 11">
                <a:extLst>
                  <a:ext uri="{FF2B5EF4-FFF2-40B4-BE49-F238E27FC236}">
                    <a16:creationId xmlns:a16="http://schemas.microsoft.com/office/drawing/2014/main" id="{3872EE2B-79EE-42AF-8833-04E22B3CC905}"/>
                  </a:ext>
                </a:extLst>
              </p:cNvPr>
              <p:cNvSpPr/>
              <p:nvPr/>
            </p:nvSpPr>
            <p:spPr>
              <a:xfrm>
                <a:off x="7273674" y="3068062"/>
                <a:ext cx="944708" cy="944708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rgbClr val="46C1A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r-HR" sz="9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pic>
            <p:nvPicPr>
              <p:cNvPr id="26" name="Picture 25">
                <a:extLst>
                  <a:ext uri="{FF2B5EF4-FFF2-40B4-BE49-F238E27FC236}">
                    <a16:creationId xmlns:a16="http://schemas.microsoft.com/office/drawing/2014/main" id="{A868DC7F-D889-4AF0-8E8B-2B04A8E5A6A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173399" y="3094629"/>
                <a:ext cx="1128477" cy="949610"/>
              </a:xfrm>
              <a:prstGeom prst="rect">
                <a:avLst/>
              </a:prstGeom>
            </p:spPr>
          </p:pic>
        </p:grpSp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73277F13-A3C8-4F4C-8B6C-5A0F60AAD2A6}"/>
                </a:ext>
              </a:extLst>
            </p:cNvPr>
            <p:cNvGrpSpPr/>
            <p:nvPr/>
          </p:nvGrpSpPr>
          <p:grpSpPr>
            <a:xfrm>
              <a:off x="6589979" y="3193862"/>
              <a:ext cx="944708" cy="944708"/>
              <a:chOff x="7589288" y="2377018"/>
              <a:chExt cx="944708" cy="944708"/>
            </a:xfrm>
          </p:grpSpPr>
          <p:sp>
            <p:nvSpPr>
              <p:cNvPr id="32" name="Oval 31">
                <a:extLst>
                  <a:ext uri="{FF2B5EF4-FFF2-40B4-BE49-F238E27FC236}">
                    <a16:creationId xmlns:a16="http://schemas.microsoft.com/office/drawing/2014/main" id="{FED474B1-4C78-46E9-A21A-1F2D44F5FEB0}"/>
                  </a:ext>
                </a:extLst>
              </p:cNvPr>
              <p:cNvSpPr/>
              <p:nvPr/>
            </p:nvSpPr>
            <p:spPr>
              <a:xfrm>
                <a:off x="7589288" y="2377018"/>
                <a:ext cx="944708" cy="944708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rgbClr val="46C1A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r-HR" sz="9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pic>
            <p:nvPicPr>
              <p:cNvPr id="28" name="Picture 27">
                <a:extLst>
                  <a:ext uri="{FF2B5EF4-FFF2-40B4-BE49-F238E27FC236}">
                    <a16:creationId xmlns:a16="http://schemas.microsoft.com/office/drawing/2014/main" id="{BC8DE0A1-ACA0-4A30-A79A-10EFABDFEE9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776574" y="2707349"/>
                <a:ext cx="605689" cy="336938"/>
              </a:xfrm>
              <a:prstGeom prst="rect">
                <a:avLst/>
              </a:prstGeom>
            </p:spPr>
          </p:pic>
        </p:grpSp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295A309E-2F5A-4C50-8CED-8C1D947E3026}"/>
                </a:ext>
              </a:extLst>
            </p:cNvPr>
            <p:cNvGrpSpPr/>
            <p:nvPr/>
          </p:nvGrpSpPr>
          <p:grpSpPr>
            <a:xfrm>
              <a:off x="6839524" y="2564722"/>
              <a:ext cx="913218" cy="913218"/>
              <a:chOff x="7413091" y="1737292"/>
              <a:chExt cx="913218" cy="913218"/>
            </a:xfrm>
          </p:grpSpPr>
          <p:sp>
            <p:nvSpPr>
              <p:cNvPr id="20" name="Oval 19">
                <a:extLst>
                  <a:ext uri="{FF2B5EF4-FFF2-40B4-BE49-F238E27FC236}">
                    <a16:creationId xmlns:a16="http://schemas.microsoft.com/office/drawing/2014/main" id="{6C82498D-5469-4DB8-A0F5-78CD33E93BDC}"/>
                  </a:ext>
                </a:extLst>
              </p:cNvPr>
              <p:cNvSpPr/>
              <p:nvPr/>
            </p:nvSpPr>
            <p:spPr>
              <a:xfrm>
                <a:off x="7413091" y="1737292"/>
                <a:ext cx="913218" cy="913218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rgbClr val="46C1A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r-HR" sz="1050" dirty="0">
                  <a:solidFill>
                    <a:schemeClr val="tx1">
                      <a:lumMod val="90000"/>
                      <a:lumOff val="1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ctr"/>
                <a:endParaRPr lang="en-GB" sz="1050" dirty="0">
                  <a:solidFill>
                    <a:schemeClr val="tx1">
                      <a:lumMod val="90000"/>
                      <a:lumOff val="1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pic>
            <p:nvPicPr>
              <p:cNvPr id="29" name="Picture 28">
                <a:extLst>
                  <a:ext uri="{FF2B5EF4-FFF2-40B4-BE49-F238E27FC236}">
                    <a16:creationId xmlns:a16="http://schemas.microsoft.com/office/drawing/2014/main" id="{34C7A75C-8A80-4053-966F-A848C5DEFBD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591191" y="2086069"/>
                <a:ext cx="636126" cy="215663"/>
              </a:xfrm>
              <a:prstGeom prst="rect">
                <a:avLst/>
              </a:prstGeom>
            </p:spPr>
          </p:pic>
        </p:grp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A9AF3431-DBC4-4C43-98DB-B39A43A8F289}"/>
                </a:ext>
              </a:extLst>
            </p:cNvPr>
            <p:cNvGrpSpPr/>
            <p:nvPr/>
          </p:nvGrpSpPr>
          <p:grpSpPr>
            <a:xfrm>
              <a:off x="5365456" y="2132610"/>
              <a:ext cx="1574365" cy="1581343"/>
              <a:chOff x="5268987" y="2084029"/>
              <a:chExt cx="1620000" cy="1620000"/>
            </a:xfrm>
          </p:grpSpPr>
          <p:sp>
            <p:nvSpPr>
              <p:cNvPr id="13" name="Oval 12">
                <a:extLst>
                  <a:ext uri="{FF2B5EF4-FFF2-40B4-BE49-F238E27FC236}">
                    <a16:creationId xmlns:a16="http://schemas.microsoft.com/office/drawing/2014/main" id="{F0AE51C0-86AD-404D-BF52-A99581A37339}"/>
                  </a:ext>
                </a:extLst>
              </p:cNvPr>
              <p:cNvSpPr/>
              <p:nvPr/>
            </p:nvSpPr>
            <p:spPr>
              <a:xfrm>
                <a:off x="5268987" y="2084029"/>
                <a:ext cx="1620000" cy="1620000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rgbClr val="46C1A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r-HR" sz="105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pic>
            <p:nvPicPr>
              <p:cNvPr id="31" name="Picture 30">
                <a:extLst>
                  <a:ext uri="{FF2B5EF4-FFF2-40B4-BE49-F238E27FC236}">
                    <a16:creationId xmlns:a16="http://schemas.microsoft.com/office/drawing/2014/main" id="{B166F2DA-7263-4E57-84EB-58FD86E06CA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5503775" y="2354162"/>
                <a:ext cx="1131439" cy="1078351"/>
              </a:xfrm>
              <a:prstGeom prst="rect">
                <a:avLst/>
              </a:prstGeom>
            </p:spPr>
          </p:pic>
        </p:grpSp>
      </p:grpSp>
      <p:pic>
        <p:nvPicPr>
          <p:cNvPr id="53" name="Picture 52">
            <a:extLst>
              <a:ext uri="{FF2B5EF4-FFF2-40B4-BE49-F238E27FC236}">
                <a16:creationId xmlns:a16="http://schemas.microsoft.com/office/drawing/2014/main" id="{161FE369-D049-4613-BC6F-FF4ADE90728C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67" r="26567"/>
          <a:stretch/>
        </p:blipFill>
        <p:spPr>
          <a:xfrm>
            <a:off x="2500917" y="1888091"/>
            <a:ext cx="1577469" cy="1577469"/>
          </a:xfrm>
          <a:prstGeom prst="ellipse">
            <a:avLst/>
          </a:prstGeom>
          <a:ln w="28575">
            <a:solidFill>
              <a:srgbClr val="46C1AD"/>
            </a:solidFill>
          </a:ln>
        </p:spPr>
      </p:pic>
      <p:sp>
        <p:nvSpPr>
          <p:cNvPr id="40" name="Oval 39">
            <a:extLst>
              <a:ext uri="{FF2B5EF4-FFF2-40B4-BE49-F238E27FC236}">
                <a16:creationId xmlns:a16="http://schemas.microsoft.com/office/drawing/2014/main" id="{4EB2C8F9-423F-42FA-88F4-419EF20A5896}"/>
              </a:ext>
            </a:extLst>
          </p:cNvPr>
          <p:cNvSpPr/>
          <p:nvPr/>
        </p:nvSpPr>
        <p:spPr>
          <a:xfrm>
            <a:off x="2265815" y="1231669"/>
            <a:ext cx="966840" cy="968400"/>
          </a:xfrm>
          <a:prstGeom prst="ellipse">
            <a:avLst/>
          </a:prstGeom>
          <a:solidFill>
            <a:schemeClr val="bg1"/>
          </a:solidFill>
          <a:ln w="28575">
            <a:solidFill>
              <a:srgbClr val="46C1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1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77</a:t>
            </a:r>
            <a:r>
              <a:rPr lang="hr-HR" sz="105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r-HR" sz="9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održanih</a:t>
            </a:r>
            <a:r>
              <a:rPr lang="hr-HR" sz="105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r-HR" sz="9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edukacija</a:t>
            </a:r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83E9C76C-E324-4C12-87E5-346BBC2CFAB2}"/>
              </a:ext>
            </a:extLst>
          </p:cNvPr>
          <p:cNvSpPr/>
          <p:nvPr/>
        </p:nvSpPr>
        <p:spPr>
          <a:xfrm>
            <a:off x="1838836" y="2732855"/>
            <a:ext cx="954000" cy="952933"/>
          </a:xfrm>
          <a:prstGeom prst="ellipse">
            <a:avLst/>
          </a:prstGeom>
          <a:solidFill>
            <a:schemeClr val="bg1"/>
          </a:solidFill>
          <a:ln w="28575">
            <a:solidFill>
              <a:srgbClr val="46C1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1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</a:t>
            </a:r>
          </a:p>
          <a:p>
            <a:pPr algn="ctr"/>
            <a:r>
              <a:rPr lang="hr-HR" sz="9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tvrtki korisnika usluga</a:t>
            </a:r>
          </a:p>
        </p:txBody>
      </p:sp>
      <p:pic>
        <p:nvPicPr>
          <p:cNvPr id="57" name="Picture 56">
            <a:extLst>
              <a:ext uri="{FF2B5EF4-FFF2-40B4-BE49-F238E27FC236}">
                <a16:creationId xmlns:a16="http://schemas.microsoft.com/office/drawing/2014/main" id="{084080FA-1C67-4657-8ED0-A73791578265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2098" y="1308848"/>
            <a:ext cx="1035113" cy="1035113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820DF4D3-122C-4B5F-8035-D02E51DDC197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0817" y="1377554"/>
            <a:ext cx="1565833" cy="882811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4F92FB7A-7AD5-4A69-ABA6-1945D0323D00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15" r="16715"/>
          <a:stretch/>
        </p:blipFill>
        <p:spPr>
          <a:xfrm>
            <a:off x="3880044" y="1562079"/>
            <a:ext cx="1565832" cy="1565832"/>
          </a:xfrm>
          <a:prstGeom prst="ellipse">
            <a:avLst/>
          </a:prstGeom>
          <a:ln w="28575">
            <a:solidFill>
              <a:srgbClr val="46C1AD"/>
            </a:solidFill>
          </a:ln>
        </p:spPr>
      </p:pic>
      <p:sp>
        <p:nvSpPr>
          <p:cNvPr id="42" name="Oval 41">
            <a:extLst>
              <a:ext uri="{FF2B5EF4-FFF2-40B4-BE49-F238E27FC236}">
                <a16:creationId xmlns:a16="http://schemas.microsoft.com/office/drawing/2014/main" id="{6643F717-45DE-450F-B980-6D4B87E6FEA6}"/>
              </a:ext>
            </a:extLst>
          </p:cNvPr>
          <p:cNvSpPr/>
          <p:nvPr/>
        </p:nvSpPr>
        <p:spPr>
          <a:xfrm>
            <a:off x="3666508" y="2831034"/>
            <a:ext cx="931408" cy="930328"/>
          </a:xfrm>
          <a:prstGeom prst="ellipse">
            <a:avLst/>
          </a:prstGeom>
          <a:solidFill>
            <a:schemeClr val="bg1"/>
          </a:solidFill>
          <a:ln w="28575">
            <a:solidFill>
              <a:srgbClr val="46C1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1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</a:p>
          <a:p>
            <a:pPr algn="ctr"/>
            <a:r>
              <a:rPr lang="hr-HR" sz="9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javnih ustanova korisnika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F762D23-0802-455E-9AAF-88A2EFB3D32E}"/>
              </a:ext>
            </a:extLst>
          </p:cNvPr>
          <p:cNvGrpSpPr/>
          <p:nvPr/>
        </p:nvGrpSpPr>
        <p:grpSpPr>
          <a:xfrm>
            <a:off x="8030603" y="2577940"/>
            <a:ext cx="900000" cy="900000"/>
            <a:chOff x="7829977" y="3254588"/>
            <a:chExt cx="944708" cy="944708"/>
          </a:xfrm>
        </p:grpSpPr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AB4510E7-5118-4899-8641-BB07A9882E99}"/>
                </a:ext>
              </a:extLst>
            </p:cNvPr>
            <p:cNvSpPr/>
            <p:nvPr/>
          </p:nvSpPr>
          <p:spPr>
            <a:xfrm>
              <a:off x="7829977" y="3254588"/>
              <a:ext cx="944708" cy="944708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46C1A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93DF2BC7-A250-4147-AC28-14C44BA56F73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04229" y="3594114"/>
              <a:ext cx="641246" cy="28054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751484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9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2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5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250"/>
                            </p:stCondLst>
                            <p:childTnLst>
                              <p:par>
                                <p:cTn id="37" presetID="22" presetClass="entr" presetSubtype="4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000"/>
                            </p:stCondLst>
                            <p:childTnLst>
                              <p:par>
                                <p:cTn id="47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4250"/>
                            </p:stCondLst>
                            <p:childTnLst>
                              <p:par>
                                <p:cTn id="51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4500"/>
                            </p:stCondLst>
                            <p:childTnLst>
                              <p:par>
                                <p:cTn id="54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750"/>
                            </p:stCondLst>
                            <p:childTnLst>
                              <p:par>
                                <p:cTn id="58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6000"/>
                            </p:stCondLst>
                            <p:childTnLst>
                              <p:par>
                                <p:cTn id="61" presetID="22" presetClass="entr" presetSubtype="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7000"/>
                            </p:stCondLst>
                            <p:childTnLst>
                              <p:par>
                                <p:cTn id="65" presetID="2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  <p:bldP spid="56" grpId="0" animBg="1"/>
      <p:bldP spid="55" grpId="0" animBg="1"/>
      <p:bldP spid="47" grpId="0" animBg="1"/>
      <p:bldP spid="2" grpId="0"/>
      <p:bldP spid="46" grpId="0" animBg="1"/>
      <p:bldP spid="58" grpId="0" animBg="1"/>
      <p:bldP spid="40" grpId="0" animBg="1"/>
      <p:bldP spid="41" grpId="0" animBg="1"/>
      <p:bldP spid="4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488D05D3-182B-487A-BE5C-2E03847753F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99" r="16699"/>
          <a:stretch/>
        </p:blipFill>
        <p:spPr>
          <a:xfrm>
            <a:off x="3380012" y="867054"/>
            <a:ext cx="2277917" cy="2277917"/>
          </a:xfrm>
          <a:prstGeom prst="ellipse">
            <a:avLst/>
          </a:prstGeom>
          <a:ln w="28575">
            <a:solidFill>
              <a:srgbClr val="F9A61A"/>
            </a:solidFill>
          </a:ln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D76CEC6B-9697-4E5C-BE4C-5572EB178672}"/>
              </a:ext>
            </a:extLst>
          </p:cNvPr>
          <p:cNvGrpSpPr/>
          <p:nvPr/>
        </p:nvGrpSpPr>
        <p:grpSpPr>
          <a:xfrm>
            <a:off x="462911" y="801972"/>
            <a:ext cx="3250055" cy="3229899"/>
            <a:chOff x="365352" y="1197515"/>
            <a:chExt cx="3250055" cy="3229899"/>
          </a:xfrm>
        </p:grpSpPr>
        <p:sp>
          <p:nvSpPr>
            <p:cNvPr id="59" name="Block Arc 36">
              <a:extLst>
                <a:ext uri="{FF2B5EF4-FFF2-40B4-BE49-F238E27FC236}">
                  <a16:creationId xmlns:a16="http://schemas.microsoft.com/office/drawing/2014/main" id="{2D790461-0FEB-4977-9929-1944F13006EC}"/>
                </a:ext>
              </a:extLst>
            </p:cNvPr>
            <p:cNvSpPr/>
            <p:nvPr/>
          </p:nvSpPr>
          <p:spPr>
            <a:xfrm rot="7098972">
              <a:off x="1611264" y="2003375"/>
              <a:ext cx="2004143" cy="2004143"/>
            </a:xfrm>
            <a:prstGeom prst="blockArc">
              <a:avLst>
                <a:gd name="adj1" fmla="val 15575680"/>
                <a:gd name="adj2" fmla="val 20792965"/>
                <a:gd name="adj3" fmla="val 26856"/>
              </a:avLst>
            </a:prstGeom>
            <a:solidFill>
              <a:srgbClr val="F9A6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49" name="Oval 51">
              <a:extLst>
                <a:ext uri="{FF2B5EF4-FFF2-40B4-BE49-F238E27FC236}">
                  <a16:creationId xmlns:a16="http://schemas.microsoft.com/office/drawing/2014/main" id="{29A82FF2-B00B-48A4-A81A-FA7B4168437C}"/>
                </a:ext>
              </a:extLst>
            </p:cNvPr>
            <p:cNvSpPr/>
            <p:nvPr/>
          </p:nvSpPr>
          <p:spPr>
            <a:xfrm>
              <a:off x="2370818" y="1767609"/>
              <a:ext cx="1015910" cy="102189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9A61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hr-HR" sz="9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326 </a:t>
              </a:r>
            </a:p>
            <a:p>
              <a:pPr algn="ctr"/>
              <a:r>
                <a:rPr lang="hr-HR" sz="9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PUP-ova</a:t>
              </a:r>
            </a:p>
            <a:p>
              <a:pPr algn="ctr"/>
              <a:endParaRPr lang="en-GB" sz="9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0" name="Oval 37">
              <a:extLst>
                <a:ext uri="{FF2B5EF4-FFF2-40B4-BE49-F238E27FC236}">
                  <a16:creationId xmlns:a16="http://schemas.microsoft.com/office/drawing/2014/main" id="{419CEF47-296F-42A7-9C0D-3A919FBFB81C}"/>
                </a:ext>
              </a:extLst>
            </p:cNvPr>
            <p:cNvSpPr/>
            <p:nvPr/>
          </p:nvSpPr>
          <p:spPr>
            <a:xfrm>
              <a:off x="1995369" y="2369752"/>
              <a:ext cx="1270758" cy="1270757"/>
            </a:xfrm>
            <a:prstGeom prst="ellipse">
              <a:avLst/>
            </a:prstGeom>
            <a:solidFill>
              <a:srgbClr val="F9A61A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hr-HR" sz="11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trajna pohrana podataka</a:t>
              </a:r>
            </a:p>
          </p:txBody>
        </p:sp>
        <p:grpSp>
          <p:nvGrpSpPr>
            <p:cNvPr id="51" name="Group 43">
              <a:extLst>
                <a:ext uri="{FF2B5EF4-FFF2-40B4-BE49-F238E27FC236}">
                  <a16:creationId xmlns:a16="http://schemas.microsoft.com/office/drawing/2014/main" id="{AA96C61C-5D6A-4DAF-81F3-31A68EB25D5A}"/>
                </a:ext>
              </a:extLst>
            </p:cNvPr>
            <p:cNvGrpSpPr/>
            <p:nvPr/>
          </p:nvGrpSpPr>
          <p:grpSpPr>
            <a:xfrm>
              <a:off x="764193" y="1197515"/>
              <a:ext cx="2004143" cy="2004143"/>
              <a:chOff x="4277844" y="911960"/>
              <a:chExt cx="2057297" cy="2057297"/>
            </a:xfrm>
          </p:grpSpPr>
          <p:sp>
            <p:nvSpPr>
              <p:cNvPr id="57" name="Block Arc 44">
                <a:extLst>
                  <a:ext uri="{FF2B5EF4-FFF2-40B4-BE49-F238E27FC236}">
                    <a16:creationId xmlns:a16="http://schemas.microsoft.com/office/drawing/2014/main" id="{8860CDB6-021B-47AC-81E4-E97E5A7EED44}"/>
                  </a:ext>
                </a:extLst>
              </p:cNvPr>
              <p:cNvSpPr/>
              <p:nvPr/>
            </p:nvSpPr>
            <p:spPr>
              <a:xfrm rot="17263828">
                <a:off x="4277844" y="911960"/>
                <a:ext cx="2057297" cy="2057297"/>
              </a:xfrm>
              <a:prstGeom prst="blockArc">
                <a:avLst>
                  <a:gd name="adj1" fmla="val 15152824"/>
                  <a:gd name="adj2" fmla="val 20792969"/>
                  <a:gd name="adj3" fmla="val 26856"/>
                </a:avLst>
              </a:prstGeom>
              <a:solidFill>
                <a:srgbClr val="F9A61A"/>
              </a:solidFill>
              <a:ln>
                <a:solidFill>
                  <a:srgbClr val="F9A61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tx1"/>
                  </a:solidFill>
                </a:endParaRPr>
              </a:p>
            </p:txBody>
          </p:sp>
          <p:sp>
            <p:nvSpPr>
              <p:cNvPr id="58" name="Oval 45">
                <a:extLst>
                  <a:ext uri="{FF2B5EF4-FFF2-40B4-BE49-F238E27FC236}">
                    <a16:creationId xmlns:a16="http://schemas.microsoft.com/office/drawing/2014/main" id="{1D04E2A5-452A-433A-9BDA-881C57779B6A}"/>
                  </a:ext>
                </a:extLst>
              </p:cNvPr>
              <p:cNvSpPr/>
              <p:nvPr/>
            </p:nvSpPr>
            <p:spPr>
              <a:xfrm>
                <a:off x="4672136" y="1288054"/>
                <a:ext cx="1304461" cy="1304460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rgbClr val="F9A61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hr-HR" sz="115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170+ </a:t>
                </a:r>
                <a:r>
                  <a:rPr lang="hr-HR" sz="105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institucijskih repozitorija</a:t>
                </a:r>
              </a:p>
              <a:p>
                <a:pPr algn="ctr"/>
                <a:r>
                  <a:rPr lang="hr-HR" sz="105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na domeni ustanove</a:t>
                </a:r>
                <a:endParaRPr lang="en-GB" sz="105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A225A955-8E25-4575-8C4A-8D398B273062}"/>
                </a:ext>
              </a:extLst>
            </p:cNvPr>
            <p:cNvSpPr/>
            <p:nvPr/>
          </p:nvSpPr>
          <p:spPr>
            <a:xfrm>
              <a:off x="1722985" y="3405524"/>
              <a:ext cx="1015910" cy="102189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9A61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hr-HR" sz="9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177</a:t>
              </a:r>
            </a:p>
            <a:p>
              <a:pPr algn="ctr"/>
              <a:r>
                <a:rPr lang="hr-HR" sz="9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skupova podataka</a:t>
              </a:r>
              <a:endParaRPr lang="en-GB" sz="9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3" name="Block Arc 36">
              <a:extLst>
                <a:ext uri="{FF2B5EF4-FFF2-40B4-BE49-F238E27FC236}">
                  <a16:creationId xmlns:a16="http://schemas.microsoft.com/office/drawing/2014/main" id="{7C369D1F-DC74-4BA8-A012-CB9D9C46CDF7}"/>
                </a:ext>
              </a:extLst>
            </p:cNvPr>
            <p:cNvSpPr/>
            <p:nvPr/>
          </p:nvSpPr>
          <p:spPr>
            <a:xfrm rot="13131583">
              <a:off x="566750" y="2364391"/>
              <a:ext cx="2004143" cy="2004143"/>
            </a:xfrm>
            <a:prstGeom prst="blockArc">
              <a:avLst>
                <a:gd name="adj1" fmla="val 15129285"/>
                <a:gd name="adj2" fmla="val 20792965"/>
                <a:gd name="adj3" fmla="val 26856"/>
              </a:avLst>
            </a:prstGeom>
            <a:solidFill>
              <a:srgbClr val="F9A6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54" name="Oval 37">
              <a:extLst>
                <a:ext uri="{FF2B5EF4-FFF2-40B4-BE49-F238E27FC236}">
                  <a16:creationId xmlns:a16="http://schemas.microsoft.com/office/drawing/2014/main" id="{BBE801D5-B62A-4FB5-8ECA-418247DAEE67}"/>
                </a:ext>
              </a:extLst>
            </p:cNvPr>
            <p:cNvSpPr/>
            <p:nvPr/>
          </p:nvSpPr>
          <p:spPr>
            <a:xfrm rot="5073481">
              <a:off x="944461" y="2686736"/>
              <a:ext cx="1270758" cy="1270757"/>
            </a:xfrm>
            <a:prstGeom prst="ellipse">
              <a:avLst/>
            </a:prstGeom>
            <a:solidFill>
              <a:srgbClr val="F9A61A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55" name="Picture 35">
              <a:extLst>
                <a:ext uri="{FF2B5EF4-FFF2-40B4-BE49-F238E27FC236}">
                  <a16:creationId xmlns:a16="http://schemas.microsoft.com/office/drawing/2014/main" id="{82C78587-313F-49E9-8E4D-36FDE70FC60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8689" y="2994673"/>
              <a:ext cx="1062146" cy="590912"/>
            </a:xfrm>
            <a:prstGeom prst="rect">
              <a:avLst/>
            </a:prstGeom>
            <a:ln>
              <a:noFill/>
            </a:ln>
            <a:effectLst/>
          </p:spPr>
        </p:pic>
        <p:sp>
          <p:nvSpPr>
            <p:cNvPr id="56" name="Oval 51">
              <a:extLst>
                <a:ext uri="{FF2B5EF4-FFF2-40B4-BE49-F238E27FC236}">
                  <a16:creationId xmlns:a16="http://schemas.microsoft.com/office/drawing/2014/main" id="{6DE85F61-5052-4E07-BC9B-EA20FA21C805}"/>
                </a:ext>
              </a:extLst>
            </p:cNvPr>
            <p:cNvSpPr/>
            <p:nvPr/>
          </p:nvSpPr>
          <p:spPr>
            <a:xfrm>
              <a:off x="365352" y="2149282"/>
              <a:ext cx="1015910" cy="102189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9A61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hr-HR" sz="9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257.000+ </a:t>
              </a:r>
            </a:p>
            <a:p>
              <a:pPr algn="ctr"/>
              <a:r>
                <a:rPr lang="hr-HR" sz="9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objekata</a:t>
              </a:r>
              <a:endParaRPr lang="en-GB" sz="9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78" name="Title 1">
            <a:extLst>
              <a:ext uri="{FF2B5EF4-FFF2-40B4-BE49-F238E27FC236}">
                <a16:creationId xmlns:a16="http://schemas.microsoft.com/office/drawing/2014/main" id="{DE634F35-13CD-497B-B9D9-60AE01CD1705}"/>
              </a:ext>
            </a:extLst>
          </p:cNvPr>
          <p:cNvSpPr txBox="1">
            <a:spLocks/>
          </p:cNvSpPr>
          <p:nvPr/>
        </p:nvSpPr>
        <p:spPr>
          <a:xfrm>
            <a:off x="506621" y="19097"/>
            <a:ext cx="7886700" cy="9937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25" b="1" kern="120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l"/>
            <a:r>
              <a:rPr lang="hr-HR" dirty="0"/>
              <a:t>Podatkovna infrastruktura i usluge</a:t>
            </a:r>
            <a:endParaRPr lang="en-GB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B8A0EAE3-5B46-40DC-A0A9-4A7172710B6B}"/>
              </a:ext>
            </a:extLst>
          </p:cNvPr>
          <p:cNvGrpSpPr/>
          <p:nvPr/>
        </p:nvGrpSpPr>
        <p:grpSpPr>
          <a:xfrm>
            <a:off x="5327204" y="865549"/>
            <a:ext cx="3310175" cy="3460828"/>
            <a:chOff x="5327204" y="865549"/>
            <a:chExt cx="3310175" cy="3460828"/>
          </a:xfrm>
        </p:grpSpPr>
        <p:sp>
          <p:nvSpPr>
            <p:cNvPr id="72" name="Block Arc 36">
              <a:extLst>
                <a:ext uri="{FF2B5EF4-FFF2-40B4-BE49-F238E27FC236}">
                  <a16:creationId xmlns:a16="http://schemas.microsoft.com/office/drawing/2014/main" id="{E215CEF2-C609-441B-B885-BEDC7CC1550F}"/>
                </a:ext>
              </a:extLst>
            </p:cNvPr>
            <p:cNvSpPr/>
            <p:nvPr/>
          </p:nvSpPr>
          <p:spPr>
            <a:xfrm rot="12802611" flipH="1">
              <a:off x="5327204" y="1663195"/>
              <a:ext cx="2004143" cy="2004144"/>
            </a:xfrm>
            <a:prstGeom prst="blockArc">
              <a:avLst>
                <a:gd name="adj1" fmla="val 15985798"/>
                <a:gd name="adj2" fmla="val 20792965"/>
                <a:gd name="adj3" fmla="val 26856"/>
              </a:avLst>
            </a:prstGeom>
            <a:solidFill>
              <a:srgbClr val="F9A6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D594C5FA-9573-45A0-9EFA-8D4D66C57653}"/>
                </a:ext>
              </a:extLst>
            </p:cNvPr>
            <p:cNvGrpSpPr/>
            <p:nvPr/>
          </p:nvGrpSpPr>
          <p:grpSpPr>
            <a:xfrm>
              <a:off x="5585279" y="865549"/>
              <a:ext cx="3052100" cy="3460828"/>
              <a:chOff x="5566495" y="1073191"/>
              <a:chExt cx="3052100" cy="3460828"/>
            </a:xfrm>
          </p:grpSpPr>
          <p:sp>
            <p:nvSpPr>
              <p:cNvPr id="62" name="Oval 51">
                <a:extLst>
                  <a:ext uri="{FF2B5EF4-FFF2-40B4-BE49-F238E27FC236}">
                    <a16:creationId xmlns:a16="http://schemas.microsoft.com/office/drawing/2014/main" id="{5D2E54A5-1E3E-4623-B78E-62EFE3FD1B93}"/>
                  </a:ext>
                </a:extLst>
              </p:cNvPr>
              <p:cNvSpPr/>
              <p:nvPr/>
            </p:nvSpPr>
            <p:spPr>
              <a:xfrm flipH="1">
                <a:off x="5566495" y="1596862"/>
                <a:ext cx="1015910" cy="1021890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rgbClr val="F9A61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hr-HR" sz="950" b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179 projekata</a:t>
                </a:r>
              </a:p>
              <a:p>
                <a:pPr algn="ctr"/>
                <a:endParaRPr lang="hr-HR" sz="95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0" name="Block Arc 44">
                <a:extLst>
                  <a:ext uri="{FF2B5EF4-FFF2-40B4-BE49-F238E27FC236}">
                    <a16:creationId xmlns:a16="http://schemas.microsoft.com/office/drawing/2014/main" id="{1D7EE51B-F870-4FA0-9120-7D20C272F8D9}"/>
                  </a:ext>
                </a:extLst>
              </p:cNvPr>
              <p:cNvSpPr/>
              <p:nvPr/>
            </p:nvSpPr>
            <p:spPr>
              <a:xfrm rot="4336172" flipH="1">
                <a:off x="6144802" y="1073191"/>
                <a:ext cx="2004143" cy="2004144"/>
              </a:xfrm>
              <a:prstGeom prst="blockArc">
                <a:avLst>
                  <a:gd name="adj1" fmla="val 15152824"/>
                  <a:gd name="adj2" fmla="val 20792965"/>
                  <a:gd name="adj3" fmla="val 26856"/>
                </a:avLst>
              </a:prstGeom>
              <a:solidFill>
                <a:srgbClr val="F9A61A"/>
              </a:solidFill>
              <a:ln>
                <a:solidFill>
                  <a:srgbClr val="F9A61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tx1"/>
                  </a:solidFill>
                </a:endParaRPr>
              </a:p>
            </p:txBody>
          </p:sp>
          <p:sp>
            <p:nvSpPr>
              <p:cNvPr id="65" name="Oval 64">
                <a:extLst>
                  <a:ext uri="{FF2B5EF4-FFF2-40B4-BE49-F238E27FC236}">
                    <a16:creationId xmlns:a16="http://schemas.microsoft.com/office/drawing/2014/main" id="{4C074805-F9F6-4A04-94CF-2FFE8E84624B}"/>
                  </a:ext>
                </a:extLst>
              </p:cNvPr>
              <p:cNvSpPr/>
              <p:nvPr/>
            </p:nvSpPr>
            <p:spPr>
              <a:xfrm flipH="1">
                <a:off x="6494082" y="3457619"/>
                <a:ext cx="1075815" cy="1076400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rgbClr val="F9A61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hr-HR" sz="900" b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15.000.000 </a:t>
                </a:r>
              </a:p>
              <a:p>
                <a:pPr algn="ctr"/>
                <a:r>
                  <a:rPr lang="hr-HR" sz="900" b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datoteka</a:t>
                </a:r>
              </a:p>
            </p:txBody>
          </p:sp>
          <p:sp>
            <p:nvSpPr>
              <p:cNvPr id="66" name="Block Arc 36">
                <a:extLst>
                  <a:ext uri="{FF2B5EF4-FFF2-40B4-BE49-F238E27FC236}">
                    <a16:creationId xmlns:a16="http://schemas.microsoft.com/office/drawing/2014/main" id="{8B40F261-085C-4077-98EF-425C9762A6C2}"/>
                  </a:ext>
                </a:extLst>
              </p:cNvPr>
              <p:cNvSpPr/>
              <p:nvPr/>
            </p:nvSpPr>
            <p:spPr>
              <a:xfrm rot="8468417" flipH="1">
                <a:off x="6348638" y="2196035"/>
                <a:ext cx="2004144" cy="2004143"/>
              </a:xfrm>
              <a:prstGeom prst="blockArc">
                <a:avLst>
                  <a:gd name="adj1" fmla="val 15757658"/>
                  <a:gd name="adj2" fmla="val 20792965"/>
                  <a:gd name="adj3" fmla="val 26856"/>
                </a:avLst>
              </a:prstGeom>
              <a:solidFill>
                <a:srgbClr val="F9A61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tx1"/>
                  </a:solidFill>
                </a:endParaRPr>
              </a:p>
            </p:txBody>
          </p:sp>
          <p:sp>
            <p:nvSpPr>
              <p:cNvPr id="73" name="Oval 37">
                <a:extLst>
                  <a:ext uri="{FF2B5EF4-FFF2-40B4-BE49-F238E27FC236}">
                    <a16:creationId xmlns:a16="http://schemas.microsoft.com/office/drawing/2014/main" id="{1ABE43DA-D989-4981-9992-F5AD4EA3DD73}"/>
                  </a:ext>
                </a:extLst>
              </p:cNvPr>
              <p:cNvSpPr/>
              <p:nvPr/>
            </p:nvSpPr>
            <p:spPr>
              <a:xfrm flipH="1">
                <a:off x="5647010" y="2245428"/>
                <a:ext cx="1270759" cy="1270757"/>
              </a:xfrm>
              <a:prstGeom prst="ellipse">
                <a:avLst/>
              </a:prstGeom>
              <a:solidFill>
                <a:srgbClr val="F9A61A"/>
              </a:solidFill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hr-HR" sz="1100" dirty="0">
                    <a:ln w="0"/>
                    <a:solidFill>
                      <a:schemeClr val="bg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pohrana podataka tijekom istraživanja</a:t>
                </a:r>
              </a:p>
            </p:txBody>
          </p:sp>
          <p:sp>
            <p:nvSpPr>
              <p:cNvPr id="71" name="Oval 45">
                <a:extLst>
                  <a:ext uri="{FF2B5EF4-FFF2-40B4-BE49-F238E27FC236}">
                    <a16:creationId xmlns:a16="http://schemas.microsoft.com/office/drawing/2014/main" id="{068854E3-C085-4BAC-8BAF-61D1C2ED8540}"/>
                  </a:ext>
                </a:extLst>
              </p:cNvPr>
              <p:cNvSpPr/>
              <p:nvPr/>
            </p:nvSpPr>
            <p:spPr>
              <a:xfrm flipH="1">
                <a:off x="6494082" y="1439568"/>
                <a:ext cx="1270759" cy="1270757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rgbClr val="F9A61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hr-HR" sz="115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~203 TB podataka</a:t>
                </a:r>
              </a:p>
            </p:txBody>
          </p:sp>
          <p:sp>
            <p:nvSpPr>
              <p:cNvPr id="67" name="Oval 37">
                <a:extLst>
                  <a:ext uri="{FF2B5EF4-FFF2-40B4-BE49-F238E27FC236}">
                    <a16:creationId xmlns:a16="http://schemas.microsoft.com/office/drawing/2014/main" id="{B048AA8F-008B-42A8-9708-A5BE79F92C58}"/>
                  </a:ext>
                </a:extLst>
              </p:cNvPr>
              <p:cNvSpPr/>
              <p:nvPr/>
            </p:nvSpPr>
            <p:spPr>
              <a:xfrm rot="16526519" flipH="1">
                <a:off x="6697919" y="2562412"/>
                <a:ext cx="1270758" cy="1270757"/>
              </a:xfrm>
              <a:prstGeom prst="ellipse">
                <a:avLst/>
              </a:prstGeom>
              <a:solidFill>
                <a:srgbClr val="F9A61A"/>
              </a:solidFill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9" name="Oval 51">
                <a:extLst>
                  <a:ext uri="{FF2B5EF4-FFF2-40B4-BE49-F238E27FC236}">
                    <a16:creationId xmlns:a16="http://schemas.microsoft.com/office/drawing/2014/main" id="{7F40D67D-9E71-4CA6-A247-6756A705F543}"/>
                  </a:ext>
                </a:extLst>
              </p:cNvPr>
              <p:cNvSpPr/>
              <p:nvPr/>
            </p:nvSpPr>
            <p:spPr>
              <a:xfrm flipH="1">
                <a:off x="7602685" y="1957449"/>
                <a:ext cx="1015910" cy="1021890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rgbClr val="F9A61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hr-HR" sz="900" b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620+ korisnika</a:t>
                </a:r>
                <a:endParaRPr lang="en-GB" sz="9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pic>
            <p:nvPicPr>
              <p:cNvPr id="74" name="Picture 73">
                <a:extLst>
                  <a:ext uri="{FF2B5EF4-FFF2-40B4-BE49-F238E27FC236}">
                    <a16:creationId xmlns:a16="http://schemas.microsoft.com/office/drawing/2014/main" id="{F1B5DCAB-4420-4273-9D0E-40088FBAAC4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716136" y="2945687"/>
                <a:ext cx="1278762" cy="1278762"/>
              </a:xfrm>
              <a:prstGeom prst="rect">
                <a:avLst/>
              </a:prstGeom>
              <a:ln>
                <a:noFill/>
              </a:ln>
            </p:spPr>
          </p:pic>
        </p:grp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05DDB13C-0B55-4572-9E35-FF0CDF7B92DC}"/>
              </a:ext>
            </a:extLst>
          </p:cNvPr>
          <p:cNvGrpSpPr/>
          <p:nvPr/>
        </p:nvGrpSpPr>
        <p:grpSpPr>
          <a:xfrm>
            <a:off x="2500909" y="2595963"/>
            <a:ext cx="3942064" cy="2398315"/>
            <a:chOff x="2528889" y="2638655"/>
            <a:chExt cx="3942064" cy="2398315"/>
          </a:xfrm>
        </p:grpSpPr>
        <p:sp>
          <p:nvSpPr>
            <p:cNvPr id="41" name="Block Arc 36">
              <a:extLst>
                <a:ext uri="{FF2B5EF4-FFF2-40B4-BE49-F238E27FC236}">
                  <a16:creationId xmlns:a16="http://schemas.microsoft.com/office/drawing/2014/main" id="{EECC5D50-1CFD-42C2-BFC7-66FEFBF57AC4}"/>
                </a:ext>
              </a:extLst>
            </p:cNvPr>
            <p:cNvSpPr/>
            <p:nvPr/>
          </p:nvSpPr>
          <p:spPr>
            <a:xfrm rot="15814818" flipH="1">
              <a:off x="4455188" y="3021205"/>
              <a:ext cx="2013092" cy="2018438"/>
            </a:xfrm>
            <a:prstGeom prst="blockArc">
              <a:avLst>
                <a:gd name="adj1" fmla="val 15539835"/>
                <a:gd name="adj2" fmla="val 2415602"/>
                <a:gd name="adj3" fmla="val 22217"/>
              </a:avLst>
            </a:prstGeom>
            <a:solidFill>
              <a:srgbClr val="F9A6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58124635-250D-4A5C-BCCB-42D0DE6D41B9}"/>
                </a:ext>
              </a:extLst>
            </p:cNvPr>
            <p:cNvGrpSpPr/>
            <p:nvPr/>
          </p:nvGrpSpPr>
          <p:grpSpPr>
            <a:xfrm>
              <a:off x="2528889" y="2638655"/>
              <a:ext cx="3551059" cy="2306061"/>
              <a:chOff x="2528889" y="2638655"/>
              <a:chExt cx="3551059" cy="2306061"/>
            </a:xfrm>
          </p:grpSpPr>
          <p:sp>
            <p:nvSpPr>
              <p:cNvPr id="40" name="Block Arc 36">
                <a:extLst>
                  <a:ext uri="{FF2B5EF4-FFF2-40B4-BE49-F238E27FC236}">
                    <a16:creationId xmlns:a16="http://schemas.microsoft.com/office/drawing/2014/main" id="{1BCF3AA9-2541-4353-8BC0-A8BFF7585E61}"/>
                  </a:ext>
                </a:extLst>
              </p:cNvPr>
              <p:cNvSpPr/>
              <p:nvPr/>
            </p:nvSpPr>
            <p:spPr>
              <a:xfrm rot="6145772">
                <a:off x="2531562" y="2928951"/>
                <a:ext cx="2013092" cy="2018438"/>
              </a:xfrm>
              <a:prstGeom prst="blockArc">
                <a:avLst>
                  <a:gd name="adj1" fmla="val 16269326"/>
                  <a:gd name="adj2" fmla="val 2415602"/>
                  <a:gd name="adj3" fmla="val 22217"/>
                </a:avLst>
              </a:prstGeom>
              <a:solidFill>
                <a:srgbClr val="F9A61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tx1"/>
                  </a:solidFill>
                </a:endParaRPr>
              </a:p>
            </p:txBody>
          </p:sp>
          <p:sp>
            <p:nvSpPr>
              <p:cNvPr id="37" name="Oval 45">
                <a:extLst>
                  <a:ext uri="{FF2B5EF4-FFF2-40B4-BE49-F238E27FC236}">
                    <a16:creationId xmlns:a16="http://schemas.microsoft.com/office/drawing/2014/main" id="{F5B44688-870C-41B5-9989-64F815189EB3}"/>
                  </a:ext>
                </a:extLst>
              </p:cNvPr>
              <p:cNvSpPr/>
              <p:nvPr/>
            </p:nvSpPr>
            <p:spPr>
              <a:xfrm>
                <a:off x="2989122" y="3477051"/>
                <a:ext cx="1155600" cy="1155600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rgbClr val="F9A61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hr-HR" sz="105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293.000+ radova u otvorenom pristupu</a:t>
                </a:r>
                <a:endParaRPr lang="en-GB" sz="105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5" name="Oval 51">
                <a:extLst>
                  <a:ext uri="{FF2B5EF4-FFF2-40B4-BE49-F238E27FC236}">
                    <a16:creationId xmlns:a16="http://schemas.microsoft.com/office/drawing/2014/main" id="{4DCE339D-037C-42D5-BA0B-8306CD4B5693}"/>
                  </a:ext>
                </a:extLst>
              </p:cNvPr>
              <p:cNvSpPr/>
              <p:nvPr/>
            </p:nvSpPr>
            <p:spPr>
              <a:xfrm flipH="1">
                <a:off x="3149172" y="2663505"/>
                <a:ext cx="1015910" cy="1021890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rgbClr val="F9A61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hr-HR" sz="900" b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540+  časopisa</a:t>
                </a:r>
              </a:p>
            </p:txBody>
          </p:sp>
          <p:sp>
            <p:nvSpPr>
              <p:cNvPr id="38" name="Oval 37">
                <a:extLst>
                  <a:ext uri="{FF2B5EF4-FFF2-40B4-BE49-F238E27FC236}">
                    <a16:creationId xmlns:a16="http://schemas.microsoft.com/office/drawing/2014/main" id="{9E3C57DD-D677-45CD-BD52-FA52DE794372}"/>
                  </a:ext>
                </a:extLst>
              </p:cNvPr>
              <p:cNvSpPr/>
              <p:nvPr/>
            </p:nvSpPr>
            <p:spPr>
              <a:xfrm>
                <a:off x="4823919" y="2638655"/>
                <a:ext cx="1188000" cy="1188000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rgbClr val="F9A61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hr-HR" sz="900" b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82.000+ </a:t>
                </a:r>
                <a:r>
                  <a:rPr lang="hr-HR" sz="9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ORCID identifikatora</a:t>
                </a:r>
              </a:p>
            </p:txBody>
          </p:sp>
          <p:sp>
            <p:nvSpPr>
              <p:cNvPr id="36" name="Oval 45">
                <a:extLst>
                  <a:ext uri="{FF2B5EF4-FFF2-40B4-BE49-F238E27FC236}">
                    <a16:creationId xmlns:a16="http://schemas.microsoft.com/office/drawing/2014/main" id="{F26B8C88-926A-4D75-B143-D5FA35C8926E}"/>
                  </a:ext>
                </a:extLst>
              </p:cNvPr>
              <p:cNvSpPr/>
              <p:nvPr/>
            </p:nvSpPr>
            <p:spPr>
              <a:xfrm flipH="1">
                <a:off x="3851973" y="3050017"/>
                <a:ext cx="1270759" cy="1270757"/>
              </a:xfrm>
              <a:prstGeom prst="ellipse">
                <a:avLst/>
              </a:prstGeom>
              <a:solidFill>
                <a:srgbClr val="F9A61A"/>
              </a:solidFill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pl-PL" sz="1150" dirty="0">
                    <a:ln w="0"/>
                    <a:solidFill>
                      <a:schemeClr val="bg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znanstveni i stručni časopisi u OA</a:t>
                </a:r>
                <a:endParaRPr lang="hr-HR" sz="115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2" name="Oval 37">
                <a:extLst>
                  <a:ext uri="{FF2B5EF4-FFF2-40B4-BE49-F238E27FC236}">
                    <a16:creationId xmlns:a16="http://schemas.microsoft.com/office/drawing/2014/main" id="{112C9FEF-6D06-4A9A-A058-8FBFD5DB96DB}"/>
                  </a:ext>
                </a:extLst>
              </p:cNvPr>
              <p:cNvSpPr/>
              <p:nvPr/>
            </p:nvSpPr>
            <p:spPr>
              <a:xfrm rot="5073481">
                <a:off x="4809191" y="3439185"/>
                <a:ext cx="1270758" cy="1270757"/>
              </a:xfrm>
              <a:prstGeom prst="ellipse">
                <a:avLst/>
              </a:prstGeom>
              <a:solidFill>
                <a:srgbClr val="F9A61A"/>
              </a:solidFill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pic>
            <p:nvPicPr>
              <p:cNvPr id="34" name="Picture 2" descr="hrcak mascot">
                <a:extLst>
                  <a:ext uri="{FF2B5EF4-FFF2-40B4-BE49-F238E27FC236}">
                    <a16:creationId xmlns:a16="http://schemas.microsoft.com/office/drawing/2014/main" id="{E7083460-6397-41A5-AA36-A589B4E8FB6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898354" y="3888391"/>
                <a:ext cx="1085244" cy="350408"/>
              </a:xfrm>
              <a:prstGeom prst="rect">
                <a:avLst/>
              </a:prstGeom>
              <a:noFill/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</p:spTree>
    <p:extLst>
      <p:ext uri="{BB962C8B-B14F-4D97-AF65-F5344CB8AC3E}">
        <p14:creationId xmlns:p14="http://schemas.microsoft.com/office/powerpoint/2010/main" val="2743703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1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Block Arc 59">
            <a:extLst>
              <a:ext uri="{FF2B5EF4-FFF2-40B4-BE49-F238E27FC236}">
                <a16:creationId xmlns:a16="http://schemas.microsoft.com/office/drawing/2014/main" id="{F33979B6-83D9-47F3-8BBF-B6F6AAEA1CEF}"/>
              </a:ext>
            </a:extLst>
          </p:cNvPr>
          <p:cNvSpPr/>
          <p:nvPr/>
        </p:nvSpPr>
        <p:spPr>
          <a:xfrm rot="18531596">
            <a:off x="6092320" y="1132298"/>
            <a:ext cx="2059115" cy="2059115"/>
          </a:xfrm>
          <a:prstGeom prst="blockArc">
            <a:avLst>
              <a:gd name="adj1" fmla="val 15129285"/>
              <a:gd name="adj2" fmla="val 20371920"/>
              <a:gd name="adj3" fmla="val 28946"/>
            </a:avLst>
          </a:prstGeom>
          <a:solidFill>
            <a:srgbClr val="46C1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59" name="Block Arc 58">
            <a:extLst>
              <a:ext uri="{FF2B5EF4-FFF2-40B4-BE49-F238E27FC236}">
                <a16:creationId xmlns:a16="http://schemas.microsoft.com/office/drawing/2014/main" id="{745BBAC1-6908-4034-9064-C6636052B0AD}"/>
              </a:ext>
            </a:extLst>
          </p:cNvPr>
          <p:cNvSpPr/>
          <p:nvPr/>
        </p:nvSpPr>
        <p:spPr>
          <a:xfrm rot="6230404">
            <a:off x="6890386" y="2310312"/>
            <a:ext cx="1578193" cy="1578193"/>
          </a:xfrm>
          <a:prstGeom prst="blockArc">
            <a:avLst>
              <a:gd name="adj1" fmla="val 15129285"/>
              <a:gd name="adj2" fmla="val 20792965"/>
              <a:gd name="adj3" fmla="val 26856"/>
            </a:avLst>
          </a:prstGeom>
          <a:solidFill>
            <a:srgbClr val="46C1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A47B285-C0CC-47A2-A4E2-0EA7785F09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0680" y="13513"/>
            <a:ext cx="7886700" cy="994172"/>
          </a:xfrm>
        </p:spPr>
        <p:txBody>
          <a:bodyPr/>
          <a:lstStyle/>
          <a:p>
            <a:r>
              <a:rPr lang="hr-HR" dirty="0"/>
              <a:t>Informacijski sustav znanosti RH </a:t>
            </a: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A6EE8633-01ED-4B45-B578-43C0B89FDE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6347" y="3978806"/>
            <a:ext cx="2027226" cy="560033"/>
          </a:xfrm>
          <a:prstGeom prst="rect">
            <a:avLst/>
          </a:prstGeom>
        </p:spPr>
      </p:pic>
      <p:sp>
        <p:nvSpPr>
          <p:cNvPr id="26" name="Oval 25">
            <a:extLst>
              <a:ext uri="{FF2B5EF4-FFF2-40B4-BE49-F238E27FC236}">
                <a16:creationId xmlns:a16="http://schemas.microsoft.com/office/drawing/2014/main" id="{C77D5037-DA58-4E63-9E8D-DD40672BA83A}"/>
              </a:ext>
            </a:extLst>
          </p:cNvPr>
          <p:cNvSpPr/>
          <p:nvPr/>
        </p:nvSpPr>
        <p:spPr>
          <a:xfrm>
            <a:off x="1992119" y="912902"/>
            <a:ext cx="1044000" cy="1044000"/>
          </a:xfrm>
          <a:prstGeom prst="ellipse">
            <a:avLst/>
          </a:prstGeom>
          <a:solidFill>
            <a:schemeClr val="bg1"/>
          </a:solidFill>
          <a:ln w="28575">
            <a:solidFill>
              <a:srgbClr val="46C1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1050" b="1" dirty="0">
                <a:solidFill>
                  <a:schemeClr val="tx1">
                    <a:lumMod val="90000"/>
                    <a:lumOff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9.100+</a:t>
            </a:r>
            <a:r>
              <a:rPr lang="hr-HR" sz="1050" dirty="0">
                <a:solidFill>
                  <a:schemeClr val="tx1">
                    <a:lumMod val="90000"/>
                    <a:lumOff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projekata</a:t>
            </a:r>
          </a:p>
          <a:p>
            <a:pPr algn="ctr"/>
            <a:endParaRPr lang="hr-HR" sz="1050" dirty="0">
              <a:solidFill>
                <a:schemeClr val="tx1">
                  <a:lumMod val="90000"/>
                  <a:lumOff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GB" sz="1050" dirty="0">
              <a:solidFill>
                <a:schemeClr val="tx1">
                  <a:lumMod val="90000"/>
                  <a:lumOff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F1BE6792-3770-43BD-AEF6-36977451D350}"/>
              </a:ext>
            </a:extLst>
          </p:cNvPr>
          <p:cNvGrpSpPr/>
          <p:nvPr/>
        </p:nvGrpSpPr>
        <p:grpSpPr>
          <a:xfrm>
            <a:off x="2283653" y="1116155"/>
            <a:ext cx="1476000" cy="1476000"/>
            <a:chOff x="4277844" y="911960"/>
            <a:chExt cx="2057297" cy="2057297"/>
          </a:xfrm>
        </p:grpSpPr>
        <p:sp>
          <p:nvSpPr>
            <p:cNvPr id="55" name="Block Arc 54">
              <a:extLst>
                <a:ext uri="{FF2B5EF4-FFF2-40B4-BE49-F238E27FC236}">
                  <a16:creationId xmlns:a16="http://schemas.microsoft.com/office/drawing/2014/main" id="{636BBE1A-D0F5-4919-8BAF-04818F412B13}"/>
                </a:ext>
              </a:extLst>
            </p:cNvPr>
            <p:cNvSpPr/>
            <p:nvPr/>
          </p:nvSpPr>
          <p:spPr>
            <a:xfrm rot="2511937">
              <a:off x="4277844" y="911960"/>
              <a:ext cx="2057297" cy="2057297"/>
            </a:xfrm>
            <a:prstGeom prst="blockArc">
              <a:avLst>
                <a:gd name="adj1" fmla="val 15152824"/>
                <a:gd name="adj2" fmla="val 20792965"/>
                <a:gd name="adj3" fmla="val 26856"/>
              </a:avLst>
            </a:prstGeom>
            <a:solidFill>
              <a:srgbClr val="46C1AD"/>
            </a:solidFill>
            <a:ln>
              <a:solidFill>
                <a:srgbClr val="46C1A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56" name="Oval 55">
              <a:extLst>
                <a:ext uri="{FF2B5EF4-FFF2-40B4-BE49-F238E27FC236}">
                  <a16:creationId xmlns:a16="http://schemas.microsoft.com/office/drawing/2014/main" id="{D4452F19-BA52-45D8-9C3B-B718F5EA261A}"/>
                </a:ext>
              </a:extLst>
            </p:cNvPr>
            <p:cNvSpPr/>
            <p:nvPr/>
          </p:nvSpPr>
          <p:spPr>
            <a:xfrm>
              <a:off x="4499997" y="1294931"/>
              <a:ext cx="1455161" cy="1455161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46C1A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hr-HR" sz="1050" b="1" dirty="0">
                  <a:solidFill>
                    <a:schemeClr val="tx1">
                      <a:lumMod val="90000"/>
                      <a:lumOff val="1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35.000+</a:t>
              </a:r>
              <a:r>
                <a:rPr lang="hr-HR" sz="1050" dirty="0">
                  <a:solidFill>
                    <a:schemeClr val="tx1">
                      <a:lumMod val="90000"/>
                      <a:lumOff val="1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korisnika</a:t>
              </a:r>
            </a:p>
            <a:p>
              <a:pPr algn="ctr"/>
              <a:endParaRPr lang="hr-HR" sz="1050" dirty="0">
                <a:solidFill>
                  <a:schemeClr val="tx1">
                    <a:lumMod val="90000"/>
                    <a:lumOff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endParaRPr lang="en-GB" sz="1050" dirty="0">
                <a:solidFill>
                  <a:schemeClr val="tx1">
                    <a:lumMod val="90000"/>
                    <a:lumOff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0" name="Block Arc 29">
            <a:extLst>
              <a:ext uri="{FF2B5EF4-FFF2-40B4-BE49-F238E27FC236}">
                <a16:creationId xmlns:a16="http://schemas.microsoft.com/office/drawing/2014/main" id="{CAAB7889-CB4D-4C3C-AD0D-6C3B2BE09A48}"/>
              </a:ext>
            </a:extLst>
          </p:cNvPr>
          <p:cNvSpPr/>
          <p:nvPr/>
        </p:nvSpPr>
        <p:spPr>
          <a:xfrm rot="16026637">
            <a:off x="597267" y="2117440"/>
            <a:ext cx="1578193" cy="1578193"/>
          </a:xfrm>
          <a:prstGeom prst="blockArc">
            <a:avLst>
              <a:gd name="adj1" fmla="val 8648638"/>
              <a:gd name="adj2" fmla="val 16573873"/>
              <a:gd name="adj3" fmla="val 20709"/>
            </a:avLst>
          </a:prstGeom>
          <a:solidFill>
            <a:srgbClr val="46C1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31" name="Block Arc 30">
            <a:extLst>
              <a:ext uri="{FF2B5EF4-FFF2-40B4-BE49-F238E27FC236}">
                <a16:creationId xmlns:a16="http://schemas.microsoft.com/office/drawing/2014/main" id="{B57C8ECC-BC7F-429F-AA3C-3DB67871F81C}"/>
              </a:ext>
            </a:extLst>
          </p:cNvPr>
          <p:cNvSpPr/>
          <p:nvPr/>
        </p:nvSpPr>
        <p:spPr>
          <a:xfrm rot="20289948">
            <a:off x="4480746" y="1817609"/>
            <a:ext cx="1578193" cy="1578193"/>
          </a:xfrm>
          <a:prstGeom prst="blockArc">
            <a:avLst>
              <a:gd name="adj1" fmla="val 15129285"/>
              <a:gd name="adj2" fmla="val 20792965"/>
              <a:gd name="adj3" fmla="val 26856"/>
            </a:avLst>
          </a:prstGeom>
          <a:solidFill>
            <a:srgbClr val="46C1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702F17AD-0647-4CE1-AFA2-52DADB5F5606}"/>
              </a:ext>
            </a:extLst>
          </p:cNvPr>
          <p:cNvSpPr/>
          <p:nvPr/>
        </p:nvSpPr>
        <p:spPr>
          <a:xfrm>
            <a:off x="3609388" y="1533195"/>
            <a:ext cx="1371178" cy="1367156"/>
          </a:xfrm>
          <a:prstGeom prst="ellipse">
            <a:avLst/>
          </a:prstGeom>
          <a:solidFill>
            <a:srgbClr val="46C1AD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10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promovira otvorenu znanost</a:t>
            </a:r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07C8DBFD-7A96-4DA8-9F7B-861179203657}"/>
              </a:ext>
            </a:extLst>
          </p:cNvPr>
          <p:cNvSpPr/>
          <p:nvPr/>
        </p:nvSpPr>
        <p:spPr>
          <a:xfrm>
            <a:off x="1610075" y="2686766"/>
            <a:ext cx="1318295" cy="1354804"/>
          </a:xfrm>
          <a:prstGeom prst="ellipse">
            <a:avLst/>
          </a:prstGeom>
          <a:solidFill>
            <a:srgbClr val="46C1AD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10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osigurava pouzdane informacije</a:t>
            </a:r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id="{2046F7AC-E59E-4667-80D9-A19F34AF1989}"/>
              </a:ext>
            </a:extLst>
          </p:cNvPr>
          <p:cNvGrpSpPr>
            <a:grpSpLocks noChangeAspect="1"/>
          </p:cNvGrpSpPr>
          <p:nvPr/>
        </p:nvGrpSpPr>
        <p:grpSpPr>
          <a:xfrm>
            <a:off x="1022086" y="1225407"/>
            <a:ext cx="2059115" cy="2059115"/>
            <a:chOff x="3668254" y="764899"/>
            <a:chExt cx="2398293" cy="2398293"/>
          </a:xfrm>
        </p:grpSpPr>
        <p:sp>
          <p:nvSpPr>
            <p:cNvPr id="53" name="Block Arc 52">
              <a:extLst>
                <a:ext uri="{FF2B5EF4-FFF2-40B4-BE49-F238E27FC236}">
                  <a16:creationId xmlns:a16="http://schemas.microsoft.com/office/drawing/2014/main" id="{16211EF8-AC09-415D-947D-66FE04907949}"/>
                </a:ext>
              </a:extLst>
            </p:cNvPr>
            <p:cNvSpPr/>
            <p:nvPr/>
          </p:nvSpPr>
          <p:spPr>
            <a:xfrm rot="17263828">
              <a:off x="3668254" y="764899"/>
              <a:ext cx="2398293" cy="2398293"/>
            </a:xfrm>
            <a:prstGeom prst="blockArc">
              <a:avLst>
                <a:gd name="adj1" fmla="val 15129285"/>
                <a:gd name="adj2" fmla="val 20371920"/>
                <a:gd name="adj3" fmla="val 28946"/>
              </a:avLst>
            </a:prstGeom>
            <a:solidFill>
              <a:srgbClr val="46C1A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32A50C08-242E-44B9-9169-DA6A3C943EFB}"/>
                </a:ext>
              </a:extLst>
            </p:cNvPr>
            <p:cNvSpPr/>
            <p:nvPr/>
          </p:nvSpPr>
          <p:spPr>
            <a:xfrm>
              <a:off x="4127900" y="1203330"/>
              <a:ext cx="1520675" cy="1520674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46C1A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46" name="Oval 45">
            <a:extLst>
              <a:ext uri="{FF2B5EF4-FFF2-40B4-BE49-F238E27FC236}">
                <a16:creationId xmlns:a16="http://schemas.microsoft.com/office/drawing/2014/main" id="{7D08FE8B-DC3B-458D-9AF8-2492B54BFFCA}"/>
              </a:ext>
            </a:extLst>
          </p:cNvPr>
          <p:cNvSpPr>
            <a:spLocks noChangeAspect="1"/>
          </p:cNvSpPr>
          <p:nvPr/>
        </p:nvSpPr>
        <p:spPr>
          <a:xfrm>
            <a:off x="2647246" y="3298587"/>
            <a:ext cx="1128965" cy="1128965"/>
          </a:xfrm>
          <a:prstGeom prst="ellipse">
            <a:avLst/>
          </a:prstGeom>
          <a:solidFill>
            <a:schemeClr val="bg1"/>
          </a:solidFill>
          <a:ln w="38100">
            <a:solidFill>
              <a:srgbClr val="46C1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11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815.000+ </a:t>
            </a:r>
            <a:r>
              <a:rPr lang="hr-HR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publikacija</a:t>
            </a:r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14F7792B-A464-47F9-B0BF-AE23E1FD79BB}"/>
              </a:ext>
            </a:extLst>
          </p:cNvPr>
          <p:cNvSpPr>
            <a:spLocks noChangeAspect="1"/>
          </p:cNvSpPr>
          <p:nvPr/>
        </p:nvSpPr>
        <p:spPr>
          <a:xfrm>
            <a:off x="880742" y="2406887"/>
            <a:ext cx="952652" cy="952652"/>
          </a:xfrm>
          <a:prstGeom prst="ellipse">
            <a:avLst/>
          </a:prstGeom>
          <a:solidFill>
            <a:schemeClr val="bg1"/>
          </a:solidFill>
          <a:ln w="38100">
            <a:solidFill>
              <a:srgbClr val="46C1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130 </a:t>
            </a:r>
            <a:r>
              <a:rPr lang="hr-HR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visokih učilišta</a:t>
            </a:r>
          </a:p>
        </p:txBody>
      </p:sp>
      <p:pic>
        <p:nvPicPr>
          <p:cNvPr id="22" name="Graphic 21">
            <a:extLst>
              <a:ext uri="{FF2B5EF4-FFF2-40B4-BE49-F238E27FC236}">
                <a16:creationId xmlns:a16="http://schemas.microsoft.com/office/drawing/2014/main" id="{0B60F4EB-64BA-4008-A7B3-699BF7C343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527854" y="2064387"/>
            <a:ext cx="1130530" cy="322706"/>
          </a:xfrm>
          <a:prstGeom prst="rect">
            <a:avLst/>
          </a:prstGeom>
        </p:spPr>
      </p:pic>
      <p:sp>
        <p:nvSpPr>
          <p:cNvPr id="44" name="Title 1">
            <a:extLst>
              <a:ext uri="{FF2B5EF4-FFF2-40B4-BE49-F238E27FC236}">
                <a16:creationId xmlns:a16="http://schemas.microsoft.com/office/drawing/2014/main" id="{14D7228E-5EE6-4689-89EB-B7147C159138}"/>
              </a:ext>
            </a:extLst>
          </p:cNvPr>
          <p:cNvSpPr txBox="1">
            <a:spLocks/>
          </p:cNvSpPr>
          <p:nvPr/>
        </p:nvSpPr>
        <p:spPr>
          <a:xfrm>
            <a:off x="3202953" y="675816"/>
            <a:ext cx="5452819" cy="5030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25" b="1" kern="120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1800" b="0" dirty="0">
                <a:solidFill>
                  <a:srgbClr val="FF0000"/>
                </a:solidFill>
                <a:latin typeface="Arial"/>
                <a:cs typeface="Arial"/>
              </a:rPr>
              <a:t>Cro</a:t>
            </a:r>
            <a:r>
              <a:rPr lang="en-US" sz="1800" b="0" dirty="0">
                <a:latin typeface="Arial"/>
                <a:cs typeface="Arial"/>
              </a:rPr>
              <a:t>atian </a:t>
            </a:r>
            <a:r>
              <a:rPr lang="en-US" sz="1800" b="0" dirty="0">
                <a:solidFill>
                  <a:srgbClr val="FF0000"/>
                </a:solidFill>
                <a:latin typeface="Arial"/>
                <a:cs typeface="Arial"/>
              </a:rPr>
              <a:t>R</a:t>
            </a:r>
            <a:r>
              <a:rPr lang="en-US" sz="1800" b="0" dirty="0">
                <a:latin typeface="Arial"/>
                <a:cs typeface="Arial"/>
              </a:rPr>
              <a:t>esearch </a:t>
            </a:r>
            <a:r>
              <a:rPr lang="en-US" sz="1800" b="0" dirty="0">
                <a:solidFill>
                  <a:srgbClr val="FF0000"/>
                </a:solidFill>
                <a:latin typeface="Arial"/>
                <a:cs typeface="Arial"/>
              </a:rPr>
              <a:t>I</a:t>
            </a:r>
            <a:r>
              <a:rPr lang="en-US" sz="1800" b="0" dirty="0">
                <a:latin typeface="Arial"/>
                <a:cs typeface="Arial"/>
              </a:rPr>
              <a:t>nformation </a:t>
            </a:r>
            <a:r>
              <a:rPr lang="en-US" sz="1800" b="0" dirty="0">
                <a:solidFill>
                  <a:srgbClr val="FF0000"/>
                </a:solidFill>
                <a:latin typeface="Arial"/>
                <a:cs typeface="Arial"/>
              </a:rPr>
              <a:t>S</a:t>
            </a:r>
            <a:r>
              <a:rPr lang="en-US" sz="1800" b="0" dirty="0">
                <a:latin typeface="Arial"/>
                <a:cs typeface="Arial"/>
              </a:rPr>
              <a:t>ystem (CroRIS)</a:t>
            </a:r>
            <a:endParaRPr lang="en-US" sz="1800" dirty="0">
              <a:latin typeface="Arial"/>
              <a:cs typeface="Arial"/>
            </a:endParaRPr>
          </a:p>
        </p:txBody>
      </p:sp>
      <p:sp>
        <p:nvSpPr>
          <p:cNvPr id="71" name="Block Arc 70">
            <a:extLst>
              <a:ext uri="{FF2B5EF4-FFF2-40B4-BE49-F238E27FC236}">
                <a16:creationId xmlns:a16="http://schemas.microsoft.com/office/drawing/2014/main" id="{E1710D55-CD20-42A4-A241-785FD2338359}"/>
              </a:ext>
            </a:extLst>
          </p:cNvPr>
          <p:cNvSpPr/>
          <p:nvPr/>
        </p:nvSpPr>
        <p:spPr>
          <a:xfrm rot="8651524">
            <a:off x="2917961" y="2106745"/>
            <a:ext cx="2398293" cy="2398293"/>
          </a:xfrm>
          <a:prstGeom prst="blockArc">
            <a:avLst>
              <a:gd name="adj1" fmla="val 14006208"/>
              <a:gd name="adj2" fmla="val 17761985"/>
              <a:gd name="adj3" fmla="val 22919"/>
            </a:avLst>
          </a:prstGeom>
          <a:solidFill>
            <a:srgbClr val="46C1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307983D7-136C-42F7-BF01-54F3030162A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85" r="21885"/>
          <a:stretch/>
        </p:blipFill>
        <p:spPr>
          <a:xfrm>
            <a:off x="2544176" y="2043897"/>
            <a:ext cx="1399681" cy="1399681"/>
          </a:xfrm>
          <a:prstGeom prst="ellipse">
            <a:avLst/>
          </a:prstGeom>
          <a:ln w="28575">
            <a:solidFill>
              <a:srgbClr val="4CC0AD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59B12D2-5712-43C0-B4E9-7E7E74B926B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93" r="16693"/>
          <a:stretch/>
        </p:blipFill>
        <p:spPr>
          <a:xfrm>
            <a:off x="4474590" y="2225740"/>
            <a:ext cx="1444506" cy="1444506"/>
          </a:xfrm>
          <a:prstGeom prst="ellipse">
            <a:avLst/>
          </a:prstGeom>
          <a:ln w="28575">
            <a:solidFill>
              <a:srgbClr val="4CC0AD"/>
            </a:solidFill>
          </a:ln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50F920C7-F455-4F38-ACA8-3E9BC4CBFCCE}"/>
              </a:ext>
            </a:extLst>
          </p:cNvPr>
          <p:cNvGrpSpPr/>
          <p:nvPr/>
        </p:nvGrpSpPr>
        <p:grpSpPr>
          <a:xfrm>
            <a:off x="3210735" y="2748745"/>
            <a:ext cx="1951215" cy="1305613"/>
            <a:chOff x="6368478" y="3167910"/>
            <a:chExt cx="1951215" cy="1305613"/>
          </a:xfrm>
        </p:grpSpPr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B727CA1A-60F8-42A2-8C28-6C0D2C7CF9D5}"/>
                </a:ext>
              </a:extLst>
            </p:cNvPr>
            <p:cNvSpPr/>
            <p:nvPr/>
          </p:nvSpPr>
          <p:spPr>
            <a:xfrm>
              <a:off x="6700129" y="3167910"/>
              <a:ext cx="1305614" cy="1305613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46C1A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67" name="Group 66">
              <a:extLst>
                <a:ext uri="{FF2B5EF4-FFF2-40B4-BE49-F238E27FC236}">
                  <a16:creationId xmlns:a16="http://schemas.microsoft.com/office/drawing/2014/main" id="{91F12C5A-1A2E-4C62-883C-8D84A7822053}"/>
                </a:ext>
              </a:extLst>
            </p:cNvPr>
            <p:cNvGrpSpPr/>
            <p:nvPr/>
          </p:nvGrpSpPr>
          <p:grpSpPr>
            <a:xfrm>
              <a:off x="6368478" y="3195283"/>
              <a:ext cx="1951215" cy="1202762"/>
              <a:chOff x="7044832" y="718176"/>
              <a:chExt cx="1951215" cy="1202762"/>
            </a:xfrm>
          </p:grpSpPr>
          <p:pic>
            <p:nvPicPr>
              <p:cNvPr id="68" name="Picture 67" descr="Shape, circle&#10;&#10;Description automatically generated">
                <a:extLst>
                  <a:ext uri="{FF2B5EF4-FFF2-40B4-BE49-F238E27FC236}">
                    <a16:creationId xmlns:a16="http://schemas.microsoft.com/office/drawing/2014/main" id="{4ABEB37C-892E-4528-B561-AD0D0D22B7F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7044832" y="718176"/>
                <a:ext cx="1951215" cy="1202762"/>
              </a:xfrm>
              <a:prstGeom prst="rect">
                <a:avLst/>
              </a:prstGeom>
            </p:spPr>
          </p:pic>
          <p:pic>
            <p:nvPicPr>
              <p:cNvPr id="69" name="Picture 68">
                <a:extLst>
                  <a:ext uri="{FF2B5EF4-FFF2-40B4-BE49-F238E27FC236}">
                    <a16:creationId xmlns:a16="http://schemas.microsoft.com/office/drawing/2014/main" id="{706E0630-06D6-4311-9B67-77C6020652D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374964" y="1319557"/>
                <a:ext cx="924821" cy="485531"/>
              </a:xfrm>
              <a:prstGeom prst="rect">
                <a:avLst/>
              </a:prstGeom>
            </p:spPr>
          </p:pic>
          <p:pic>
            <p:nvPicPr>
              <p:cNvPr id="70" name="Picture 69">
                <a:extLst>
                  <a:ext uri="{FF2B5EF4-FFF2-40B4-BE49-F238E27FC236}">
                    <a16:creationId xmlns:a16="http://schemas.microsoft.com/office/drawing/2014/main" id="{DF2ED8EB-6E63-43C3-B071-2CD87D07882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568591" y="1048005"/>
                <a:ext cx="800980" cy="271552"/>
              </a:xfrm>
              <a:prstGeom prst="rect">
                <a:avLst/>
              </a:prstGeom>
            </p:spPr>
          </p:pic>
        </p:grpSp>
      </p:grpSp>
      <p:sp>
        <p:nvSpPr>
          <p:cNvPr id="39" name="Oval 38">
            <a:extLst>
              <a:ext uri="{FF2B5EF4-FFF2-40B4-BE49-F238E27FC236}">
                <a16:creationId xmlns:a16="http://schemas.microsoft.com/office/drawing/2014/main" id="{6FC8353E-80FD-49C3-AD11-2D65C1518FF2}"/>
              </a:ext>
            </a:extLst>
          </p:cNvPr>
          <p:cNvSpPr/>
          <p:nvPr/>
        </p:nvSpPr>
        <p:spPr>
          <a:xfrm>
            <a:off x="5048918" y="3368374"/>
            <a:ext cx="1044000" cy="1044000"/>
          </a:xfrm>
          <a:prstGeom prst="ellipse">
            <a:avLst/>
          </a:prstGeom>
          <a:solidFill>
            <a:schemeClr val="bg1"/>
          </a:solidFill>
          <a:ln w="28575">
            <a:solidFill>
              <a:srgbClr val="46C1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1000" dirty="0" err="1">
                <a:solidFill>
                  <a:schemeClr val="tx1">
                    <a:lumMod val="90000"/>
                    <a:lumOff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CROSBIoprema</a:t>
            </a:r>
            <a:r>
              <a:rPr lang="hr-HR" sz="1000" dirty="0">
                <a:solidFill>
                  <a:schemeClr val="tx1">
                    <a:lumMod val="90000"/>
                    <a:lumOff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 usluge</a:t>
            </a:r>
          </a:p>
          <a:p>
            <a:pPr algn="ctr"/>
            <a:r>
              <a:rPr lang="hr-HR" sz="1000" dirty="0" err="1">
                <a:solidFill>
                  <a:schemeClr val="tx1">
                    <a:lumMod val="90000"/>
                    <a:lumOff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Crosmos</a:t>
            </a:r>
            <a:endParaRPr lang="hr-HR" sz="1000" dirty="0">
              <a:solidFill>
                <a:schemeClr val="tx1">
                  <a:lumMod val="90000"/>
                  <a:lumOff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B2AAF3D6-0467-4F99-8A2F-B48EBFC5E014}"/>
              </a:ext>
            </a:extLst>
          </p:cNvPr>
          <p:cNvSpPr/>
          <p:nvPr/>
        </p:nvSpPr>
        <p:spPr>
          <a:xfrm>
            <a:off x="5719607" y="2527974"/>
            <a:ext cx="1371178" cy="1367156"/>
          </a:xfrm>
          <a:prstGeom prst="ellipse">
            <a:avLst/>
          </a:prstGeom>
          <a:solidFill>
            <a:srgbClr val="46C1AD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10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podrška je u odlučivanju na svim razinama</a:t>
            </a:r>
          </a:p>
        </p:txBody>
      </p:sp>
      <p:pic>
        <p:nvPicPr>
          <p:cNvPr id="21" name="Graphic 20">
            <a:extLst>
              <a:ext uri="{FF2B5EF4-FFF2-40B4-BE49-F238E27FC236}">
                <a16:creationId xmlns:a16="http://schemas.microsoft.com/office/drawing/2014/main" id="{B7785734-C2F1-4E5F-BC8B-02EE96ECE79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5395799" y="293442"/>
            <a:ext cx="1433636" cy="33843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8DC213A-09B6-417B-AEED-F483ECE3751E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145" r="12989"/>
          <a:stretch/>
        </p:blipFill>
        <p:spPr>
          <a:xfrm>
            <a:off x="6392657" y="1422155"/>
            <a:ext cx="1528559" cy="1528559"/>
          </a:xfrm>
          <a:prstGeom prst="ellipse">
            <a:avLst/>
          </a:prstGeom>
          <a:ln w="28575">
            <a:solidFill>
              <a:srgbClr val="4CC0AD"/>
            </a:solidFill>
          </a:ln>
        </p:spPr>
      </p:pic>
      <p:sp>
        <p:nvSpPr>
          <p:cNvPr id="38" name="Oval 37">
            <a:extLst>
              <a:ext uri="{FF2B5EF4-FFF2-40B4-BE49-F238E27FC236}">
                <a16:creationId xmlns:a16="http://schemas.microsoft.com/office/drawing/2014/main" id="{39ED7F33-D275-4FEF-B21A-2D8E5E31EAB5}"/>
              </a:ext>
            </a:extLst>
          </p:cNvPr>
          <p:cNvSpPr/>
          <p:nvPr/>
        </p:nvSpPr>
        <p:spPr>
          <a:xfrm>
            <a:off x="5569193" y="1746425"/>
            <a:ext cx="1044000" cy="1044000"/>
          </a:xfrm>
          <a:prstGeom prst="ellipse">
            <a:avLst/>
          </a:prstGeom>
          <a:solidFill>
            <a:schemeClr val="bg1"/>
          </a:solidFill>
          <a:ln w="28575">
            <a:solidFill>
              <a:srgbClr val="46C1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1000" dirty="0" err="1">
                <a:solidFill>
                  <a:schemeClr val="tx1">
                    <a:lumMod val="90000"/>
                    <a:lumOff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ustanoveosobe</a:t>
            </a:r>
            <a:endParaRPr lang="hr-HR" sz="1000" dirty="0">
              <a:solidFill>
                <a:schemeClr val="tx1">
                  <a:lumMod val="90000"/>
                  <a:lumOff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hr-HR" sz="1000" dirty="0">
                <a:solidFill>
                  <a:schemeClr val="tx1">
                    <a:lumMod val="90000"/>
                    <a:lumOff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projekti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5506BB59-CDD8-43A2-8D66-99A771401081}"/>
              </a:ext>
            </a:extLst>
          </p:cNvPr>
          <p:cNvGrpSpPr/>
          <p:nvPr/>
        </p:nvGrpSpPr>
        <p:grpSpPr>
          <a:xfrm>
            <a:off x="6521637" y="3303540"/>
            <a:ext cx="1368482" cy="1420732"/>
            <a:chOff x="7433595" y="1402079"/>
            <a:chExt cx="1368482" cy="1420732"/>
          </a:xfrm>
        </p:grpSpPr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077962C4-6EC6-43A7-B6B2-53AEBCA5D8F3}"/>
                </a:ext>
              </a:extLst>
            </p:cNvPr>
            <p:cNvSpPr/>
            <p:nvPr/>
          </p:nvSpPr>
          <p:spPr>
            <a:xfrm>
              <a:off x="7437985" y="1402079"/>
              <a:ext cx="1296000" cy="12960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46C1A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 sz="1000" dirty="0">
                <a:solidFill>
                  <a:schemeClr val="tx1">
                    <a:lumMod val="90000"/>
                    <a:lumOff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57" name="Picture 56" descr="Several magazines on a black background&#10;&#10;Description automatically generated">
              <a:extLst>
                <a:ext uri="{FF2B5EF4-FFF2-40B4-BE49-F238E27FC236}">
                  <a16:creationId xmlns:a16="http://schemas.microsoft.com/office/drawing/2014/main" id="{4B597C53-2EF4-4E3E-98B2-80A2D8209753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7433595" y="1402079"/>
              <a:ext cx="1368482" cy="1420732"/>
            </a:xfrm>
            <a:prstGeom prst="rect">
              <a:avLst/>
            </a:prstGeom>
          </p:spPr>
        </p:pic>
      </p:grpSp>
      <p:sp>
        <p:nvSpPr>
          <p:cNvPr id="49" name="Oval 48">
            <a:extLst>
              <a:ext uri="{FF2B5EF4-FFF2-40B4-BE49-F238E27FC236}">
                <a16:creationId xmlns:a16="http://schemas.microsoft.com/office/drawing/2014/main" id="{2F58A98F-1C60-4BBF-9F01-B59B4E904893}"/>
              </a:ext>
            </a:extLst>
          </p:cNvPr>
          <p:cNvSpPr/>
          <p:nvPr/>
        </p:nvSpPr>
        <p:spPr>
          <a:xfrm>
            <a:off x="7026272" y="2480678"/>
            <a:ext cx="1152000" cy="1152000"/>
          </a:xfrm>
          <a:prstGeom prst="ellipse">
            <a:avLst/>
          </a:prstGeom>
          <a:solidFill>
            <a:schemeClr val="bg1"/>
          </a:solidFill>
          <a:ln w="28575">
            <a:solidFill>
              <a:srgbClr val="46C1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1000" dirty="0">
                <a:solidFill>
                  <a:schemeClr val="tx1">
                    <a:lumMod val="90000"/>
                    <a:lumOff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it-IT" sz="1000" dirty="0" err="1">
                <a:solidFill>
                  <a:schemeClr val="tx1">
                    <a:lumMod val="90000"/>
                    <a:lumOff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atenti</a:t>
            </a:r>
            <a:r>
              <a:rPr lang="it-IT" sz="1000" dirty="0">
                <a:solidFill>
                  <a:schemeClr val="tx1">
                    <a:lumMod val="90000"/>
                    <a:lumOff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 </a:t>
            </a:r>
            <a:r>
              <a:rPr lang="it-IT" sz="1000" dirty="0" err="1">
                <a:solidFill>
                  <a:schemeClr val="tx1">
                    <a:lumMod val="90000"/>
                    <a:lumOff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proizvodi</a:t>
            </a:r>
            <a:endParaRPr lang="it-IT" sz="1000" dirty="0">
              <a:solidFill>
                <a:schemeClr val="tx1">
                  <a:lumMod val="90000"/>
                  <a:lumOff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hr-HR" sz="1000" dirty="0">
                <a:solidFill>
                  <a:schemeClr val="tx1">
                    <a:lumMod val="90000"/>
                    <a:lumOff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č</a:t>
            </a:r>
            <a:r>
              <a:rPr lang="it-IT" sz="1000" dirty="0" err="1">
                <a:solidFill>
                  <a:schemeClr val="tx1">
                    <a:lumMod val="90000"/>
                    <a:lumOff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asopisi</a:t>
            </a:r>
            <a:endParaRPr lang="it-IT" sz="1000" dirty="0">
              <a:solidFill>
                <a:schemeClr val="tx1">
                  <a:lumMod val="90000"/>
                  <a:lumOff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hr-HR" sz="1000" dirty="0">
                <a:solidFill>
                  <a:schemeClr val="tx1">
                    <a:lumMod val="90000"/>
                    <a:lumOff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it-IT" sz="1000" dirty="0" err="1">
                <a:solidFill>
                  <a:schemeClr val="tx1">
                    <a:lumMod val="90000"/>
                    <a:lumOff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ogađanja</a:t>
            </a:r>
            <a:r>
              <a:rPr lang="it-IT" sz="1000" dirty="0">
                <a:solidFill>
                  <a:schemeClr val="tx1">
                    <a:lumMod val="90000"/>
                    <a:lumOff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hr-HR" sz="1000" dirty="0">
              <a:solidFill>
                <a:schemeClr val="tx1">
                  <a:lumMod val="90000"/>
                  <a:lumOff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888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250"/>
                            </p:stCondLst>
                            <p:childTnLst>
                              <p:par>
                                <p:cTn id="20" presetID="22" presetClass="entr" presetSubtype="4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1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500"/>
                            </p:stCondLst>
                            <p:childTnLst>
                              <p:par>
                                <p:cTn id="42" presetID="22" presetClass="entr" presetSubtype="1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7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1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3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6" dur="7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9" dur="7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2" dur="75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5" dur="75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2" presetClass="entr" presetSubtype="1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8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1" dur="7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3500"/>
                            </p:stCondLst>
                            <p:childTnLst>
                              <p:par>
                                <p:cTn id="73" presetID="3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3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5000"/>
                            </p:stCondLst>
                            <p:childTnLst>
                              <p:par>
                                <p:cTn id="86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2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 animBg="1"/>
      <p:bldP spid="59" grpId="0" animBg="1"/>
      <p:bldP spid="2" grpId="0"/>
      <p:bldP spid="26" grpId="0" animBg="1"/>
      <p:bldP spid="30" grpId="0" animBg="1"/>
      <p:bldP spid="31" grpId="0" animBg="1"/>
      <p:bldP spid="32" grpId="0" animBg="1"/>
      <p:bldP spid="42" grpId="0" animBg="1"/>
      <p:bldP spid="46" grpId="0" animBg="1"/>
      <p:bldP spid="47" grpId="0" animBg="1"/>
      <p:bldP spid="44" grpId="0"/>
      <p:bldP spid="71" grpId="0" animBg="1"/>
      <p:bldP spid="39" grpId="0" animBg="1"/>
      <p:bldP spid="45" grpId="0" animBg="1"/>
      <p:bldP spid="38" grpId="0" animBg="1"/>
      <p:bldP spid="4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Partial Circle 37">
            <a:extLst>
              <a:ext uri="{FF2B5EF4-FFF2-40B4-BE49-F238E27FC236}">
                <a16:creationId xmlns:a16="http://schemas.microsoft.com/office/drawing/2014/main" id="{8B2E8372-3565-4FD9-9531-15505CDAC07C}"/>
              </a:ext>
            </a:extLst>
          </p:cNvPr>
          <p:cNvSpPr/>
          <p:nvPr/>
        </p:nvSpPr>
        <p:spPr>
          <a:xfrm rot="17740548">
            <a:off x="2924765" y="574845"/>
            <a:ext cx="3872244" cy="3781893"/>
          </a:xfrm>
          <a:prstGeom prst="pie">
            <a:avLst>
              <a:gd name="adj1" fmla="val 5416036"/>
              <a:gd name="adj2" fmla="val 10719704"/>
            </a:avLst>
          </a:prstGeom>
          <a:solidFill>
            <a:srgbClr val="F0C6C9"/>
          </a:solidFill>
          <a:ln w="28575">
            <a:solidFill>
              <a:srgbClr val="DA29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20" name="Partial Circle 19">
            <a:extLst>
              <a:ext uri="{FF2B5EF4-FFF2-40B4-BE49-F238E27FC236}">
                <a16:creationId xmlns:a16="http://schemas.microsoft.com/office/drawing/2014/main" id="{2E265C80-18C0-4889-A9E5-54BA52FD98BE}"/>
              </a:ext>
            </a:extLst>
          </p:cNvPr>
          <p:cNvSpPr>
            <a:spLocks noChangeAspect="1"/>
          </p:cNvSpPr>
          <p:nvPr/>
        </p:nvSpPr>
        <p:spPr>
          <a:xfrm rot="7023966">
            <a:off x="2962730" y="598982"/>
            <a:ext cx="3751087" cy="3795041"/>
          </a:xfrm>
          <a:prstGeom prst="pie">
            <a:avLst>
              <a:gd name="adj1" fmla="val 757294"/>
              <a:gd name="adj2" fmla="val 15009343"/>
            </a:avLst>
          </a:prstGeom>
          <a:solidFill>
            <a:srgbClr val="F5D9B2"/>
          </a:solidFill>
          <a:ln w="28575">
            <a:solidFill>
              <a:srgbClr val="F9A61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6C17B648-4F91-4919-8A20-700AFD101ACA}"/>
              </a:ext>
            </a:extLst>
          </p:cNvPr>
          <p:cNvSpPr/>
          <p:nvPr/>
        </p:nvSpPr>
        <p:spPr>
          <a:xfrm>
            <a:off x="1478244" y="1937517"/>
            <a:ext cx="1624614" cy="721277"/>
          </a:xfrm>
          <a:prstGeom prst="rect">
            <a:avLst/>
          </a:prstGeom>
          <a:solidFill>
            <a:srgbClr val="F5D9B2"/>
          </a:solidFill>
          <a:ln w="285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28270" indent="-128270" algn="ctr">
              <a:spcAft>
                <a:spcPts val="600"/>
              </a:spcAft>
            </a:pPr>
            <a:r>
              <a:rPr lang="hr-HR" sz="800" b="1" dirty="0">
                <a:solidFill>
                  <a:srgbClr val="172B4D"/>
                </a:solidFill>
                <a:latin typeface="Arial"/>
                <a:cs typeface="Arial"/>
              </a:rPr>
              <a:t>PODACI, REPOZITORIJI I OTVORENA ZNANOST</a:t>
            </a:r>
            <a:endParaRPr lang="hr-HR" sz="900" b="1" dirty="0">
              <a:solidFill>
                <a:srgbClr val="172B4D"/>
              </a:solidFill>
              <a:latin typeface="Arial"/>
              <a:cs typeface="Arial"/>
            </a:endParaRPr>
          </a:p>
          <a:p>
            <a:pPr marL="128270" indent="-128270" algn="ctr"/>
            <a:r>
              <a:rPr lang="hr-HR" sz="800" dirty="0">
                <a:solidFill>
                  <a:srgbClr val="172B4D"/>
                </a:solidFill>
                <a:latin typeface="Arial"/>
                <a:cs typeface="Arial"/>
              </a:rPr>
              <a:t>Dabar </a:t>
            </a:r>
            <a:r>
              <a:rPr lang="hr-HR" sz="1000" dirty="0">
                <a:solidFill>
                  <a:srgbClr val="172B4D"/>
                </a:solidFill>
                <a:latin typeface="Arial"/>
                <a:cs typeface="Arial"/>
              </a:rPr>
              <a:t>I</a:t>
            </a:r>
            <a:r>
              <a:rPr lang="hr-HR" sz="800" dirty="0">
                <a:solidFill>
                  <a:srgbClr val="172B4D"/>
                </a:solidFill>
                <a:latin typeface="Arial"/>
                <a:cs typeface="Arial"/>
              </a:rPr>
              <a:t> Hrčak </a:t>
            </a:r>
            <a:r>
              <a:rPr lang="hr-HR" sz="1000" dirty="0">
                <a:solidFill>
                  <a:srgbClr val="172B4D"/>
                </a:solidFill>
                <a:latin typeface="Arial"/>
                <a:cs typeface="Arial"/>
              </a:rPr>
              <a:t>I</a:t>
            </a:r>
            <a:r>
              <a:rPr lang="hr-HR" sz="800" dirty="0">
                <a:solidFill>
                  <a:srgbClr val="172B4D"/>
                </a:solidFill>
                <a:latin typeface="Arial"/>
                <a:cs typeface="Arial"/>
              </a:rPr>
              <a:t> Puh</a:t>
            </a:r>
          </a:p>
          <a:p>
            <a:pPr marL="128270" indent="-128270" algn="ctr"/>
            <a:r>
              <a:rPr lang="en-US" sz="800" dirty="0" err="1">
                <a:solidFill>
                  <a:srgbClr val="172B4D"/>
                </a:solidFill>
                <a:latin typeface="Arial"/>
                <a:cs typeface="Arial"/>
              </a:rPr>
              <a:t>Podrška</a:t>
            </a:r>
            <a:r>
              <a:rPr lang="en-US" sz="800" dirty="0">
                <a:solidFill>
                  <a:srgbClr val="172B4D"/>
                </a:solidFill>
                <a:latin typeface="Arial"/>
                <a:cs typeface="Arial"/>
              </a:rPr>
              <a:t> </a:t>
            </a:r>
            <a:r>
              <a:rPr lang="en-US" sz="800" dirty="0" err="1">
                <a:solidFill>
                  <a:srgbClr val="172B4D"/>
                </a:solidFill>
                <a:latin typeface="Arial"/>
                <a:cs typeface="Arial"/>
              </a:rPr>
              <a:t>otvorenoj</a:t>
            </a:r>
            <a:r>
              <a:rPr lang="en-US" sz="800" dirty="0">
                <a:solidFill>
                  <a:srgbClr val="172B4D"/>
                </a:solidFill>
                <a:latin typeface="Arial"/>
                <a:cs typeface="Arial"/>
              </a:rPr>
              <a:t> </a:t>
            </a:r>
            <a:r>
              <a:rPr lang="en-US" sz="800" dirty="0" err="1">
                <a:solidFill>
                  <a:srgbClr val="172B4D"/>
                </a:solidFill>
                <a:latin typeface="Arial"/>
                <a:cs typeface="Arial"/>
              </a:rPr>
              <a:t>znanosti</a:t>
            </a:r>
            <a:endParaRPr lang="en-US" sz="800" dirty="0">
              <a:solidFill>
                <a:srgbClr val="172B4D"/>
              </a:solidFill>
              <a:latin typeface="Arial"/>
              <a:cs typeface="Arial"/>
            </a:endParaRP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9392AEE0-D2B5-4B7F-AF88-A734CB1A70ED}"/>
              </a:ext>
            </a:extLst>
          </p:cNvPr>
          <p:cNvCxnSpPr>
            <a:cxnSpLocks/>
          </p:cNvCxnSpPr>
          <p:nvPr/>
        </p:nvCxnSpPr>
        <p:spPr>
          <a:xfrm flipH="1">
            <a:off x="1492246" y="1937517"/>
            <a:ext cx="1585147" cy="0"/>
          </a:xfrm>
          <a:prstGeom prst="line">
            <a:avLst/>
          </a:prstGeom>
          <a:ln w="28575">
            <a:solidFill>
              <a:srgbClr val="F9A61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865680FC-E1E9-4EAB-B41D-F5C2109946F8}"/>
              </a:ext>
            </a:extLst>
          </p:cNvPr>
          <p:cNvCxnSpPr>
            <a:cxnSpLocks noChangeAspect="1"/>
          </p:cNvCxnSpPr>
          <p:nvPr/>
        </p:nvCxnSpPr>
        <p:spPr>
          <a:xfrm flipH="1">
            <a:off x="1529043" y="2653693"/>
            <a:ext cx="1585148" cy="0"/>
          </a:xfrm>
          <a:prstGeom prst="line">
            <a:avLst/>
          </a:prstGeom>
          <a:ln w="28575">
            <a:solidFill>
              <a:srgbClr val="F9A61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" name="Picture 35">
            <a:extLst>
              <a:ext uri="{FF2B5EF4-FFF2-40B4-BE49-F238E27FC236}">
                <a16:creationId xmlns:a16="http://schemas.microsoft.com/office/drawing/2014/main" id="{C27BF1A2-5365-4614-A928-CB4953217E6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5578" y="2744245"/>
            <a:ext cx="833948" cy="463957"/>
          </a:xfrm>
          <a:prstGeom prst="rect">
            <a:avLst/>
          </a:prstGeom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C37148C6-247D-4B00-8875-A1CA7CFF1E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4300" y="3683466"/>
            <a:ext cx="1086588" cy="1167993"/>
          </a:xfrm>
          <a:prstGeom prst="rect">
            <a:avLst/>
          </a:prstGeom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33" name="Picture 2" descr="hrcak mascot">
            <a:extLst>
              <a:ext uri="{FF2B5EF4-FFF2-40B4-BE49-F238E27FC236}">
                <a16:creationId xmlns:a16="http://schemas.microsoft.com/office/drawing/2014/main" id="{BD594D29-CE87-40A2-9C30-75410ADDCF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8672" y="3293699"/>
            <a:ext cx="1133364" cy="365945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Rectangle 38">
            <a:extLst>
              <a:ext uri="{FF2B5EF4-FFF2-40B4-BE49-F238E27FC236}">
                <a16:creationId xmlns:a16="http://schemas.microsoft.com/office/drawing/2014/main" id="{758C364F-C5B8-482C-90E1-6FCB31FD4D27}"/>
              </a:ext>
            </a:extLst>
          </p:cNvPr>
          <p:cNvSpPr/>
          <p:nvPr/>
        </p:nvSpPr>
        <p:spPr>
          <a:xfrm>
            <a:off x="5705717" y="3342378"/>
            <a:ext cx="2394704" cy="844743"/>
          </a:xfrm>
          <a:prstGeom prst="rect">
            <a:avLst/>
          </a:prstGeom>
          <a:solidFill>
            <a:srgbClr val="F0C6C9"/>
          </a:solidFill>
          <a:ln w="285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28270" indent="-128270" algn="ctr"/>
            <a:r>
              <a:rPr lang="hr-HR" sz="800" b="1" dirty="0">
                <a:solidFill>
                  <a:srgbClr val="172B4D"/>
                </a:solidFill>
                <a:latin typeface="Arial"/>
                <a:cs typeface="Arial"/>
              </a:rPr>
              <a:t>NAPREDNO RAČUNANJE</a:t>
            </a:r>
            <a:endParaRPr lang="hr-HR" sz="900" b="1" dirty="0">
              <a:solidFill>
                <a:srgbClr val="172B4D"/>
              </a:solidFill>
              <a:latin typeface="Arial"/>
              <a:cs typeface="Arial"/>
            </a:endParaRPr>
          </a:p>
          <a:p>
            <a:pPr marL="128270" indent="-128270" algn="ctr">
              <a:spcAft>
                <a:spcPts val="600"/>
              </a:spcAft>
            </a:pPr>
            <a:r>
              <a:rPr lang="hr-HR" sz="800" dirty="0">
                <a:solidFill>
                  <a:srgbClr val="172B4D"/>
                </a:solidFill>
                <a:latin typeface="Arial"/>
                <a:cs typeface="Arial"/>
              </a:rPr>
              <a:t>Superračunalo Supek </a:t>
            </a:r>
            <a:r>
              <a:rPr lang="hr-HR" sz="1000" dirty="0">
                <a:solidFill>
                  <a:srgbClr val="172B4D"/>
                </a:solidFill>
                <a:latin typeface="Arial"/>
                <a:cs typeface="Arial"/>
              </a:rPr>
              <a:t>I</a:t>
            </a:r>
            <a:r>
              <a:rPr lang="hr-HR" sz="800" dirty="0">
                <a:solidFill>
                  <a:srgbClr val="172B4D"/>
                </a:solidFill>
                <a:latin typeface="Arial"/>
                <a:cs typeface="Arial"/>
              </a:rPr>
              <a:t> resurs Vrančić</a:t>
            </a:r>
          </a:p>
          <a:p>
            <a:pPr marL="128270" indent="-128270" algn="ctr">
              <a:spcAft>
                <a:spcPts val="600"/>
              </a:spcAft>
            </a:pPr>
            <a:r>
              <a:rPr lang="hr-HR" sz="800" b="1" dirty="0">
                <a:solidFill>
                  <a:srgbClr val="172B4D"/>
                </a:solidFill>
                <a:latin typeface="Arial"/>
                <a:cs typeface="Arial"/>
              </a:rPr>
              <a:t>STJECANJE HPC KOMPETENCIJA </a:t>
            </a:r>
            <a:br>
              <a:rPr lang="hr-HR" sz="800" b="1" dirty="0">
                <a:solidFill>
                  <a:srgbClr val="172B4D"/>
                </a:solidFill>
                <a:latin typeface="Arial"/>
                <a:cs typeface="Arial"/>
              </a:rPr>
            </a:br>
            <a:r>
              <a:rPr lang="hr-HR" sz="800" b="1" dirty="0">
                <a:solidFill>
                  <a:srgbClr val="172B4D"/>
                </a:solidFill>
                <a:latin typeface="Arial"/>
                <a:cs typeface="Arial"/>
              </a:rPr>
              <a:t>I SAVJETOVANJE</a:t>
            </a:r>
            <a:br>
              <a:rPr lang="hr-HR" sz="800" dirty="0">
                <a:solidFill>
                  <a:srgbClr val="172B4D"/>
                </a:solidFill>
                <a:latin typeface="Arial"/>
                <a:cs typeface="Arial"/>
              </a:rPr>
            </a:br>
            <a:r>
              <a:rPr lang="hr-HR" sz="800" dirty="0">
                <a:solidFill>
                  <a:srgbClr val="172B4D"/>
                </a:solidFill>
                <a:latin typeface="Arial"/>
                <a:cs typeface="Arial"/>
              </a:rPr>
              <a:t>Hrvatski centar kompetencija za HPC</a:t>
            </a:r>
          </a:p>
        </p:txBody>
      </p: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F8880A94-1327-465E-A970-353125C30C67}"/>
              </a:ext>
            </a:extLst>
          </p:cNvPr>
          <p:cNvCxnSpPr>
            <a:cxnSpLocks/>
          </p:cNvCxnSpPr>
          <p:nvPr/>
        </p:nvCxnSpPr>
        <p:spPr>
          <a:xfrm>
            <a:off x="6430912" y="3342378"/>
            <a:ext cx="1681112" cy="0"/>
          </a:xfrm>
          <a:prstGeom prst="line">
            <a:avLst/>
          </a:prstGeom>
          <a:ln w="28575">
            <a:solidFill>
              <a:srgbClr val="DA293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B8B313B3-1924-40A2-90D3-F969E88619FF}"/>
              </a:ext>
            </a:extLst>
          </p:cNvPr>
          <p:cNvCxnSpPr>
            <a:cxnSpLocks/>
          </p:cNvCxnSpPr>
          <p:nvPr/>
        </p:nvCxnSpPr>
        <p:spPr>
          <a:xfrm>
            <a:off x="5558971" y="4172607"/>
            <a:ext cx="2553053" cy="0"/>
          </a:xfrm>
          <a:prstGeom prst="line">
            <a:avLst/>
          </a:prstGeom>
          <a:ln w="28575">
            <a:solidFill>
              <a:srgbClr val="DA293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5" name="Group 24">
            <a:extLst>
              <a:ext uri="{FF2B5EF4-FFF2-40B4-BE49-F238E27FC236}">
                <a16:creationId xmlns:a16="http://schemas.microsoft.com/office/drawing/2014/main" id="{471C9595-8910-44B7-97C9-5F3D8FF32E58}"/>
              </a:ext>
            </a:extLst>
          </p:cNvPr>
          <p:cNvGrpSpPr>
            <a:grpSpLocks noChangeAspect="1"/>
          </p:cNvGrpSpPr>
          <p:nvPr/>
        </p:nvGrpSpPr>
        <p:grpSpPr>
          <a:xfrm>
            <a:off x="3231627" y="871598"/>
            <a:ext cx="3208603" cy="3210905"/>
            <a:chOff x="2433484" y="511029"/>
            <a:chExt cx="4118487" cy="4121441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7F17FD0E-FD9F-4704-B74C-4E1EA9A89F9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33484" y="511029"/>
              <a:ext cx="4118487" cy="4121441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61D21325-4AA5-43AA-8AD6-59EC2AA416F2}"/>
                </a:ext>
              </a:extLst>
            </p:cNvPr>
            <p:cNvSpPr txBox="1"/>
            <p:nvPr/>
          </p:nvSpPr>
          <p:spPr>
            <a:xfrm>
              <a:off x="4859594" y="1290484"/>
              <a:ext cx="954107" cy="300082"/>
            </a:xfrm>
            <a:prstGeom prst="rect">
              <a:avLst/>
            </a:prstGeom>
            <a:solidFill>
              <a:srgbClr val="F67028"/>
            </a:solidFill>
          </p:spPr>
          <p:txBody>
            <a:bodyPr wrap="none" rtlCol="0">
              <a:spAutoFit/>
            </a:bodyPr>
            <a:lstStyle/>
            <a:p>
              <a:r>
                <a:rPr lang="hr-HR" sz="1050" dirty="0">
                  <a:solidFill>
                    <a:schemeClr val="bg1"/>
                  </a:solidFill>
                </a:rPr>
                <a:t>Planiranje</a:t>
              </a:r>
              <a:endParaRPr lang="en-GB" sz="1050" dirty="0">
                <a:solidFill>
                  <a:schemeClr val="bg1"/>
                </a:solidFill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7413DCA3-93B7-449E-AC93-11129783D52B}"/>
                </a:ext>
              </a:extLst>
            </p:cNvPr>
            <p:cNvSpPr txBox="1"/>
            <p:nvPr/>
          </p:nvSpPr>
          <p:spPr>
            <a:xfrm>
              <a:off x="5502487" y="2370022"/>
              <a:ext cx="1037524" cy="301037"/>
            </a:xfrm>
            <a:prstGeom prst="rect">
              <a:avLst/>
            </a:prstGeom>
            <a:solidFill>
              <a:srgbClr val="FAC54B"/>
            </a:solidFill>
          </p:spPr>
          <p:txBody>
            <a:bodyPr wrap="square" rtlCol="0">
              <a:spAutoFit/>
            </a:bodyPr>
            <a:lstStyle/>
            <a:p>
              <a:r>
                <a:rPr lang="hr-HR" sz="900" dirty="0">
                  <a:solidFill>
                    <a:schemeClr val="bg1"/>
                  </a:solidFill>
                </a:rPr>
                <a:t>Prikupljanje</a:t>
              </a:r>
              <a:endParaRPr lang="en-GB" sz="900" dirty="0">
                <a:solidFill>
                  <a:schemeClr val="bg1"/>
                </a:solidFill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375EBA61-2BAF-4F9D-B459-03EB4C966204}"/>
                </a:ext>
              </a:extLst>
            </p:cNvPr>
            <p:cNvSpPr txBox="1"/>
            <p:nvPr/>
          </p:nvSpPr>
          <p:spPr>
            <a:xfrm>
              <a:off x="5122672" y="3689654"/>
              <a:ext cx="820928" cy="300082"/>
            </a:xfrm>
            <a:prstGeom prst="rect">
              <a:avLst/>
            </a:prstGeom>
            <a:solidFill>
              <a:srgbClr val="8ABA56"/>
            </a:solidFill>
          </p:spPr>
          <p:txBody>
            <a:bodyPr wrap="square" rtlCol="0">
              <a:spAutoFit/>
            </a:bodyPr>
            <a:lstStyle/>
            <a:p>
              <a:r>
                <a:rPr lang="hr-HR" sz="1050" dirty="0">
                  <a:solidFill>
                    <a:schemeClr val="bg1"/>
                  </a:solidFill>
                </a:rPr>
                <a:t>Obrada</a:t>
              </a:r>
              <a:endParaRPr lang="en-GB" sz="1050" dirty="0">
                <a:solidFill>
                  <a:schemeClr val="bg1"/>
                </a:solidFill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0936B3AF-0926-4B57-9DF7-C6BA3DAB7182}"/>
                </a:ext>
              </a:extLst>
            </p:cNvPr>
            <p:cNvSpPr txBox="1"/>
            <p:nvPr/>
          </p:nvSpPr>
          <p:spPr>
            <a:xfrm>
              <a:off x="3895086" y="4144297"/>
              <a:ext cx="954107" cy="300082"/>
            </a:xfrm>
            <a:prstGeom prst="rect">
              <a:avLst/>
            </a:prstGeom>
            <a:solidFill>
              <a:srgbClr val="32B89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hr-HR" sz="1050" dirty="0">
                  <a:solidFill>
                    <a:schemeClr val="bg1"/>
                  </a:solidFill>
                </a:rPr>
                <a:t>Analiza</a:t>
              </a:r>
              <a:endParaRPr lang="en-GB" sz="1050" dirty="0">
                <a:solidFill>
                  <a:schemeClr val="bg1"/>
                </a:solidFill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089620C8-CBD8-4EBE-925C-BA48FD821AE1}"/>
                </a:ext>
              </a:extLst>
            </p:cNvPr>
            <p:cNvSpPr txBox="1"/>
            <p:nvPr/>
          </p:nvSpPr>
          <p:spPr>
            <a:xfrm>
              <a:off x="2760786" y="3337953"/>
              <a:ext cx="941060" cy="300082"/>
            </a:xfrm>
            <a:prstGeom prst="rect">
              <a:avLst/>
            </a:prstGeom>
            <a:solidFill>
              <a:srgbClr val="4176A5"/>
            </a:solidFill>
          </p:spPr>
          <p:txBody>
            <a:bodyPr wrap="square" rtlCol="0">
              <a:spAutoFit/>
            </a:bodyPr>
            <a:lstStyle/>
            <a:p>
              <a:r>
                <a:rPr lang="hr-HR" sz="1050" dirty="0">
                  <a:solidFill>
                    <a:schemeClr val="bg1"/>
                  </a:solidFill>
                </a:rPr>
                <a:t>Pohrana</a:t>
              </a:r>
              <a:endParaRPr lang="en-GB" sz="1050" dirty="0">
                <a:solidFill>
                  <a:schemeClr val="bg1"/>
                </a:solidFill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6594E827-E62B-478A-B0DB-0D7F6FC35C41}"/>
                </a:ext>
              </a:extLst>
            </p:cNvPr>
            <p:cNvSpPr txBox="1"/>
            <p:nvPr/>
          </p:nvSpPr>
          <p:spPr>
            <a:xfrm>
              <a:off x="2520501" y="2193477"/>
              <a:ext cx="886781" cy="300082"/>
            </a:xfrm>
            <a:prstGeom prst="rect">
              <a:avLst/>
            </a:prstGeom>
            <a:solidFill>
              <a:srgbClr val="9E51AD"/>
            </a:solidFill>
          </p:spPr>
          <p:txBody>
            <a:bodyPr wrap="none" rtlCol="0">
              <a:spAutoFit/>
            </a:bodyPr>
            <a:lstStyle/>
            <a:p>
              <a:r>
                <a:rPr lang="hr-HR" sz="1050" dirty="0">
                  <a:solidFill>
                    <a:schemeClr val="bg1"/>
                  </a:solidFill>
                </a:rPr>
                <a:t>Dijeljenje</a:t>
              </a:r>
              <a:endParaRPr lang="en-GB" sz="1050" dirty="0">
                <a:solidFill>
                  <a:schemeClr val="bg1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C59978E1-08D3-4C0A-94C8-4A37681DBAA0}"/>
                </a:ext>
              </a:extLst>
            </p:cNvPr>
            <p:cNvSpPr txBox="1"/>
            <p:nvPr/>
          </p:nvSpPr>
          <p:spPr>
            <a:xfrm>
              <a:off x="3538620" y="1140443"/>
              <a:ext cx="954107" cy="300082"/>
            </a:xfrm>
            <a:prstGeom prst="rect">
              <a:avLst/>
            </a:prstGeom>
            <a:solidFill>
              <a:srgbClr val="FA484B"/>
            </a:solidFill>
          </p:spPr>
          <p:txBody>
            <a:bodyPr wrap="none" rtlCol="0">
              <a:spAutoFit/>
            </a:bodyPr>
            <a:lstStyle/>
            <a:p>
              <a:r>
                <a:rPr lang="hr-HR" sz="1050" dirty="0">
                  <a:solidFill>
                    <a:schemeClr val="bg1"/>
                  </a:solidFill>
                </a:rPr>
                <a:t>Korištenje</a:t>
              </a:r>
              <a:endParaRPr lang="en-GB" sz="1050" dirty="0">
                <a:solidFill>
                  <a:schemeClr val="bg1"/>
                </a:solidFill>
              </a:endParaRPr>
            </a:p>
          </p:txBody>
        </p:sp>
        <p:sp>
          <p:nvSpPr>
            <p:cNvPr id="15" name="Oval 37">
              <a:extLst>
                <a:ext uri="{FF2B5EF4-FFF2-40B4-BE49-F238E27FC236}">
                  <a16:creationId xmlns:a16="http://schemas.microsoft.com/office/drawing/2014/main" id="{28C83E3C-C563-4FB8-A77C-5AB13A838A30}"/>
                </a:ext>
              </a:extLst>
            </p:cNvPr>
            <p:cNvSpPr/>
            <p:nvPr/>
          </p:nvSpPr>
          <p:spPr>
            <a:xfrm flipH="1">
              <a:off x="3494677" y="1562334"/>
              <a:ext cx="1996101" cy="2068768"/>
            </a:xfrm>
            <a:prstGeom prst="ellipse">
              <a:avLst/>
            </a:prstGeom>
            <a:solidFill>
              <a:schemeClr val="bg1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hr-HR" sz="105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Životni ciklus istraživačkih podataka</a:t>
              </a: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B7ADB1A9-4527-481B-8742-71A8796F89F4}"/>
              </a:ext>
            </a:extLst>
          </p:cNvPr>
          <p:cNvGrpSpPr/>
          <p:nvPr/>
        </p:nvGrpSpPr>
        <p:grpSpPr>
          <a:xfrm>
            <a:off x="648681" y="823537"/>
            <a:ext cx="1696836" cy="795315"/>
            <a:chOff x="878542" y="1142467"/>
            <a:chExt cx="1696836" cy="795315"/>
          </a:xfrm>
        </p:grpSpPr>
        <p:pic>
          <p:nvPicPr>
            <p:cNvPr id="45" name="Graphic 44">
              <a:extLst>
                <a:ext uri="{FF2B5EF4-FFF2-40B4-BE49-F238E27FC236}">
                  <a16:creationId xmlns:a16="http://schemas.microsoft.com/office/drawing/2014/main" id="{73F9C5DE-A610-43BF-BDE3-0440472F4C4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032914" y="1432203"/>
              <a:ext cx="1388093" cy="416427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9FF63139-EB13-4254-A210-72BD4AF8DA65}"/>
                </a:ext>
              </a:extLst>
            </p:cNvPr>
            <p:cNvSpPr/>
            <p:nvPr/>
          </p:nvSpPr>
          <p:spPr>
            <a:xfrm>
              <a:off x="878542" y="1142467"/>
              <a:ext cx="1696836" cy="383150"/>
            </a:xfrm>
            <a:prstGeom prst="rect">
              <a:avLst/>
            </a:prstGeom>
            <a:noFill/>
            <a:ln w="2857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marL="128270" indent="-128270" algn="ctr">
                <a:spcAft>
                  <a:spcPts val="600"/>
                </a:spcAft>
              </a:pPr>
              <a:r>
                <a:rPr lang="hr-HR" sz="800" b="1" dirty="0">
                  <a:solidFill>
                    <a:schemeClr val="tx1"/>
                  </a:solidFill>
                  <a:latin typeface="Arial"/>
                  <a:cs typeface="Arial"/>
                </a:rPr>
                <a:t>INFORMACIJSKA PODRŠKA</a:t>
              </a:r>
              <a:endParaRPr lang="hr-HR" sz="900" b="1" dirty="0">
                <a:solidFill>
                  <a:schemeClr val="tx1"/>
                </a:solidFill>
                <a:latin typeface="Arial"/>
                <a:cs typeface="Arial"/>
              </a:endParaRPr>
            </a:p>
          </p:txBody>
        </p: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07970B02-A1B8-41FE-AC75-6FFAD0E36AD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21245" y="1937782"/>
              <a:ext cx="1419938" cy="0"/>
            </a:xfrm>
            <a:prstGeom prst="line">
              <a:avLst/>
            </a:prstGeom>
            <a:ln w="28575">
              <a:solidFill>
                <a:srgbClr val="4CC0A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5" name="Title 1">
            <a:extLst>
              <a:ext uri="{FF2B5EF4-FFF2-40B4-BE49-F238E27FC236}">
                <a16:creationId xmlns:a16="http://schemas.microsoft.com/office/drawing/2014/main" id="{E2399BED-3FA0-42DB-A978-7CE90BE058FA}"/>
              </a:ext>
            </a:extLst>
          </p:cNvPr>
          <p:cNvSpPr txBox="1">
            <a:spLocks/>
          </p:cNvSpPr>
          <p:nvPr/>
        </p:nvSpPr>
        <p:spPr>
          <a:xfrm>
            <a:off x="461952" y="4670"/>
            <a:ext cx="7886700" cy="9937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25" b="1" kern="120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l"/>
            <a:r>
              <a:rPr lang="pl-PL" dirty="0"/>
              <a:t>Podrška za otvorenu znanost i istraživanje</a:t>
            </a:r>
            <a:endParaRPr lang="en-GB" dirty="0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51FA55F1-3355-41AD-B13C-529A37D2F9D5}"/>
              </a:ext>
            </a:extLst>
          </p:cNvPr>
          <p:cNvSpPr/>
          <p:nvPr/>
        </p:nvSpPr>
        <p:spPr>
          <a:xfrm>
            <a:off x="1478244" y="4434996"/>
            <a:ext cx="6622177" cy="345275"/>
          </a:xfrm>
          <a:prstGeom prst="rect">
            <a:avLst/>
          </a:prstGeom>
          <a:solidFill>
            <a:schemeClr val="bg1"/>
          </a:solidFill>
          <a:ln w="28575">
            <a:solidFill>
              <a:srgbClr val="46C1AD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28270" indent="-128270" algn="ctr"/>
            <a:r>
              <a:rPr lang="en-US" dirty="0">
                <a:solidFill>
                  <a:srgbClr val="172B4D"/>
                </a:solidFill>
                <a:latin typeface="Arial"/>
                <a:cs typeface="Arial"/>
              </a:rPr>
              <a:t>Edukacija </a:t>
            </a:r>
            <a:r>
              <a:rPr lang="en-US" dirty="0" err="1">
                <a:solidFill>
                  <a:srgbClr val="172B4D"/>
                </a:solidFill>
                <a:latin typeface="Arial"/>
                <a:cs typeface="Arial"/>
              </a:rPr>
              <a:t>i</a:t>
            </a:r>
            <a:r>
              <a:rPr lang="en-US" dirty="0">
                <a:solidFill>
                  <a:srgbClr val="172B4D"/>
                </a:solidFill>
                <a:latin typeface="Arial"/>
                <a:cs typeface="Arial"/>
              </a:rPr>
              <a:t> </a:t>
            </a:r>
            <a:r>
              <a:rPr lang="en-US" dirty="0" err="1">
                <a:solidFill>
                  <a:srgbClr val="172B4D"/>
                </a:solidFill>
                <a:latin typeface="Arial"/>
                <a:cs typeface="Arial"/>
              </a:rPr>
              <a:t>pružanje</a:t>
            </a:r>
            <a:r>
              <a:rPr lang="en-US" dirty="0">
                <a:solidFill>
                  <a:srgbClr val="172B4D"/>
                </a:solidFill>
                <a:latin typeface="Arial"/>
                <a:cs typeface="Arial"/>
              </a:rPr>
              <a:t> </a:t>
            </a:r>
            <a:r>
              <a:rPr lang="en-US" dirty="0" err="1">
                <a:solidFill>
                  <a:srgbClr val="172B4D"/>
                </a:solidFill>
                <a:latin typeface="Arial"/>
                <a:cs typeface="Arial"/>
              </a:rPr>
              <a:t>specijalizirane</a:t>
            </a:r>
            <a:r>
              <a:rPr lang="en-US" dirty="0">
                <a:solidFill>
                  <a:srgbClr val="172B4D"/>
                </a:solidFill>
                <a:latin typeface="Arial"/>
                <a:cs typeface="Arial"/>
              </a:rPr>
              <a:t> </a:t>
            </a:r>
            <a:r>
              <a:rPr lang="en-US" dirty="0" err="1">
                <a:solidFill>
                  <a:srgbClr val="172B4D"/>
                </a:solidFill>
                <a:latin typeface="Arial"/>
                <a:cs typeface="Arial"/>
              </a:rPr>
              <a:t>podrške</a:t>
            </a:r>
            <a:r>
              <a:rPr lang="en-US" dirty="0">
                <a:solidFill>
                  <a:srgbClr val="172B4D"/>
                </a:solidFill>
                <a:latin typeface="Arial"/>
                <a:cs typeface="Arial"/>
              </a:rPr>
              <a:t> u </a:t>
            </a:r>
            <a:r>
              <a:rPr lang="en-US" dirty="0" err="1">
                <a:solidFill>
                  <a:srgbClr val="172B4D"/>
                </a:solidFill>
                <a:latin typeface="Arial"/>
                <a:cs typeface="Arial"/>
              </a:rPr>
              <a:t>korištenju</a:t>
            </a:r>
            <a:r>
              <a:rPr lang="en-US" dirty="0">
                <a:solidFill>
                  <a:srgbClr val="172B4D"/>
                </a:solidFill>
                <a:latin typeface="Arial"/>
                <a:cs typeface="Arial"/>
              </a:rPr>
              <a:t> </a:t>
            </a:r>
            <a:r>
              <a:rPr lang="en-US" dirty="0" err="1">
                <a:solidFill>
                  <a:srgbClr val="172B4D"/>
                </a:solidFill>
                <a:latin typeface="Arial"/>
                <a:cs typeface="Arial"/>
              </a:rPr>
              <a:t>digitalnih</a:t>
            </a:r>
            <a:r>
              <a:rPr lang="en-US" dirty="0">
                <a:solidFill>
                  <a:srgbClr val="172B4D"/>
                </a:solidFill>
                <a:latin typeface="Arial"/>
                <a:cs typeface="Arial"/>
              </a:rPr>
              <a:t> </a:t>
            </a:r>
            <a:r>
              <a:rPr lang="en-US" dirty="0" err="1">
                <a:solidFill>
                  <a:srgbClr val="172B4D"/>
                </a:solidFill>
                <a:latin typeface="Arial"/>
                <a:cs typeface="Arial"/>
              </a:rPr>
              <a:t>resursa</a:t>
            </a:r>
            <a:r>
              <a:rPr lang="en-US" dirty="0">
                <a:solidFill>
                  <a:srgbClr val="172B4D"/>
                </a:solidFill>
                <a:latin typeface="Arial"/>
                <a:cs typeface="Arial"/>
              </a:rPr>
              <a:t> </a:t>
            </a:r>
            <a:r>
              <a:rPr lang="en-US" dirty="0" err="1">
                <a:solidFill>
                  <a:srgbClr val="172B4D"/>
                </a:solidFill>
                <a:latin typeface="Arial"/>
                <a:cs typeface="Arial"/>
              </a:rPr>
              <a:t>i</a:t>
            </a:r>
            <a:r>
              <a:rPr lang="en-US" dirty="0">
                <a:solidFill>
                  <a:srgbClr val="172B4D"/>
                </a:solidFill>
                <a:latin typeface="Arial"/>
                <a:cs typeface="Arial"/>
              </a:rPr>
              <a:t> </a:t>
            </a:r>
            <a:r>
              <a:rPr lang="en-US" dirty="0" err="1">
                <a:solidFill>
                  <a:srgbClr val="172B4D"/>
                </a:solidFill>
                <a:latin typeface="Arial"/>
                <a:cs typeface="Arial"/>
              </a:rPr>
              <a:t>usluga</a:t>
            </a:r>
            <a:endParaRPr lang="en-US" dirty="0">
              <a:solidFill>
                <a:srgbClr val="172B4D"/>
              </a:solidFill>
              <a:latin typeface="Arial"/>
              <a:cs typeface="Arial"/>
            </a:endParaRP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AD74A973-789B-472F-9557-56A5319B4C77}"/>
              </a:ext>
            </a:extLst>
          </p:cNvPr>
          <p:cNvGrpSpPr/>
          <p:nvPr/>
        </p:nvGrpSpPr>
        <p:grpSpPr>
          <a:xfrm>
            <a:off x="6728275" y="2523435"/>
            <a:ext cx="807659" cy="807659"/>
            <a:chOff x="6935934" y="2504007"/>
            <a:chExt cx="807659" cy="807659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1CB745D1-FADB-5354-50B6-C00E6A51A82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604" r="16604"/>
            <a:stretch/>
          </p:blipFill>
          <p:spPr>
            <a:xfrm>
              <a:off x="6935934" y="2504007"/>
              <a:ext cx="807659" cy="807659"/>
            </a:xfrm>
            <a:prstGeom prst="ellipse">
              <a:avLst/>
            </a:prstGeom>
            <a:ln w="28575">
              <a:solidFill>
                <a:srgbClr val="DA2934"/>
              </a:solidFill>
            </a:ln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936F5D91-B5EC-4F5A-A083-43B0076EE558}"/>
                </a:ext>
              </a:extLst>
            </p:cNvPr>
            <p:cNvSpPr txBox="1"/>
            <p:nvPr/>
          </p:nvSpPr>
          <p:spPr>
            <a:xfrm>
              <a:off x="7068596" y="3050494"/>
              <a:ext cx="567784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r-HR" sz="1050" dirty="0">
                  <a:solidFill>
                    <a:schemeClr val="bg1"/>
                  </a:solidFill>
                </a:rPr>
                <a:t>Supek</a:t>
              </a:r>
              <a:endParaRPr lang="en-GB" sz="1050" dirty="0">
                <a:solidFill>
                  <a:schemeClr val="bg1"/>
                </a:solidFill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FE323EE4-EA2F-B6CC-88B1-1CBB9CE2FB09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86" t="-201" r="41228" b="201"/>
          <a:stretch/>
        </p:blipFill>
        <p:spPr>
          <a:xfrm>
            <a:off x="7366124" y="2510401"/>
            <a:ext cx="807659" cy="807659"/>
          </a:xfrm>
          <a:prstGeom prst="ellipse">
            <a:avLst/>
          </a:prstGeom>
          <a:ln w="28575">
            <a:solidFill>
              <a:srgbClr val="DA2934"/>
            </a:solidFill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3D717EB-70ED-C8CD-839F-7E27DD8A25F3}"/>
              </a:ext>
            </a:extLst>
          </p:cNvPr>
          <p:cNvSpPr txBox="1"/>
          <p:nvPr/>
        </p:nvSpPr>
        <p:spPr>
          <a:xfrm>
            <a:off x="7439883" y="3061124"/>
            <a:ext cx="63511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1050" dirty="0">
                <a:solidFill>
                  <a:schemeClr val="bg1"/>
                </a:solidFill>
              </a:rPr>
              <a:t>Vrančić</a:t>
            </a:r>
            <a:endParaRPr lang="en-GB" sz="105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2076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1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25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800"/>
                            </p:stCondLst>
                            <p:childTnLst>
                              <p:par>
                                <p:cTn id="34" presetID="22" presetClass="entr" presetSubtype="2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6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9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2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5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8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4300"/>
                            </p:stCondLst>
                            <p:childTnLst>
                              <p:par>
                                <p:cTn id="56" presetID="2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75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550"/>
                            </p:stCondLst>
                            <p:childTnLst>
                              <p:par>
                                <p:cTn id="60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7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  <p:bldP spid="20" grpId="0" animBg="1"/>
      <p:bldP spid="24" grpId="0" animBg="1"/>
      <p:bldP spid="39" grpId="0" animBg="1"/>
      <p:bldP spid="55" grpId="0"/>
      <p:bldP spid="40" grpId="0" animBg="1"/>
      <p:bldP spid="4" grpId="0"/>
    </p:bldLst>
  </p:timing>
</p:sld>
</file>

<file path=ppt/theme/theme1.xml><?xml version="1.0" encoding="utf-8"?>
<a:theme xmlns:a="http://schemas.openxmlformats.org/drawingml/2006/main" name="Srce DEI 2024_16x9">
  <a:themeElements>
    <a:clrScheme name="Srce DEI 2024">
      <a:dk1>
        <a:srgbClr val="58585A"/>
      </a:dk1>
      <a:lt1>
        <a:srgbClr val="FFFFFF"/>
      </a:lt1>
      <a:dk2>
        <a:srgbClr val="58585A"/>
      </a:dk2>
      <a:lt2>
        <a:srgbClr val="FFFFFF"/>
      </a:lt2>
      <a:accent1>
        <a:srgbClr val="4CC0AD"/>
      </a:accent1>
      <a:accent2>
        <a:srgbClr val="E39717"/>
      </a:accent2>
      <a:accent3>
        <a:srgbClr val="D71635"/>
      </a:accent3>
      <a:accent4>
        <a:srgbClr val="80C342"/>
      </a:accent4>
      <a:accent5>
        <a:srgbClr val="00AB4E"/>
      </a:accent5>
      <a:accent6>
        <a:srgbClr val="B04C46"/>
      </a:accent6>
      <a:hlink>
        <a:srgbClr val="D71635"/>
      </a:hlink>
      <a:folHlink>
        <a:srgbClr val="D71635"/>
      </a:folHlink>
    </a:clrScheme>
    <a:fontScheme name="Custom 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rce_Tema1_16x9" id="{476E04C6-ED46-4774-BC39-1C443F715698}" vid="{90F83EFC-DEE1-42FC-8BFD-555EDA227AE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srce-predlozak-4x3-OA-CC-BY-NC-20140919</Template>
  <TotalTime>3357</TotalTime>
  <Words>757</Words>
  <Application>Microsoft Office PowerPoint</Application>
  <PresentationFormat>On-screen Show (16:9)</PresentationFormat>
  <Paragraphs>216</Paragraphs>
  <Slides>17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1" baseType="lpstr">
      <vt:lpstr>Arial</vt:lpstr>
      <vt:lpstr>Arial Narrow</vt:lpstr>
      <vt:lpstr>Calibri</vt:lpstr>
      <vt:lpstr>Srce DEI 2024_16x9</vt:lpstr>
      <vt:lpstr>Srce za zajednicu Godina dana novog akademskog oblaka</vt:lpstr>
      <vt:lpstr>Prisjetimo se</vt:lpstr>
      <vt:lpstr>Podatkovni centri HR-ZOO i mrežna povezanost</vt:lpstr>
      <vt:lpstr>Virtualni podatkovni centri</vt:lpstr>
      <vt:lpstr>Resursi i usluga Napredno računanje</vt:lpstr>
      <vt:lpstr>Hrvatski centar kompetencija za HPC</vt:lpstr>
      <vt:lpstr>PowerPoint Presentation</vt:lpstr>
      <vt:lpstr>Informacijski sustav znanosti RH </vt:lpstr>
      <vt:lpstr>PowerPoint Presentation</vt:lpstr>
      <vt:lpstr>Informacijski sustavi u visokom obrazovanju</vt:lpstr>
      <vt:lpstr>Informacijski sustav evidencija u visokom obrazovanju (ISeVO)</vt:lpstr>
      <vt:lpstr>Povjerenje i e-identitet … mobilnost</vt:lpstr>
      <vt:lpstr>Podrška digitalnom obrazovanju</vt:lpstr>
      <vt:lpstr>PowerPoint Presentation</vt:lpstr>
      <vt:lpstr>Program za zajednicu</vt:lpstr>
      <vt:lpstr>PowerPoint Presentation</vt:lpstr>
      <vt:lpstr>Hvala!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Amira Zubovic</dc:creator>
  <cp:lastModifiedBy>SRCE</cp:lastModifiedBy>
  <cp:revision>389</cp:revision>
  <cp:lastPrinted>2014-06-24T07:01:20Z</cp:lastPrinted>
  <dcterms:created xsi:type="dcterms:W3CDTF">2014-09-19T07:16:42Z</dcterms:created>
  <dcterms:modified xsi:type="dcterms:W3CDTF">2024-04-26T06:17:40Z</dcterms:modified>
</cp:coreProperties>
</file>