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338" r:id="rId3"/>
    <p:sldId id="348" r:id="rId4"/>
    <p:sldId id="343" r:id="rId5"/>
    <p:sldId id="347" r:id="rId6"/>
    <p:sldId id="349" r:id="rId7"/>
    <p:sldId id="350" r:id="rId8"/>
    <p:sldId id="351" r:id="rId9"/>
    <p:sldId id="375" r:id="rId10"/>
    <p:sldId id="353" r:id="rId11"/>
    <p:sldId id="354" r:id="rId12"/>
    <p:sldId id="355" r:id="rId13"/>
    <p:sldId id="356" r:id="rId14"/>
    <p:sldId id="365" r:id="rId15"/>
    <p:sldId id="366" r:id="rId16"/>
    <p:sldId id="368" r:id="rId17"/>
    <p:sldId id="371" r:id="rId18"/>
    <p:sldId id="333" r:id="rId19"/>
    <p:sldId id="331" r:id="rId20"/>
    <p:sldId id="329" r:id="rId21"/>
    <p:sldId id="372" r:id="rId22"/>
    <p:sldId id="376" r:id="rId23"/>
    <p:sldId id="377" r:id="rId24"/>
    <p:sldId id="378" r:id="rId25"/>
    <p:sldId id="336" r:id="rId26"/>
    <p:sldId id="363" r:id="rId27"/>
    <p:sldId id="258" r:id="rId2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ih, Tea" initials="RT" lastIdx="4" clrIdx="0">
    <p:extLst>
      <p:ext uri="{19B8F6BF-5375-455C-9EA6-DF929625EA0E}">
        <p15:presenceInfo xmlns:p15="http://schemas.microsoft.com/office/powerpoint/2012/main" userId="S::romihte@ctk.uni-lj.si::966aea07-a2b6-4d1c-bded-0b9d262bbe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277FE-58E0-4B4D-9B75-BEE1A2CBF3B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94C9091-4A76-4670-B274-9F5CB13248A9}">
      <dgm:prSet phldrT="[besedilo]" custT="1"/>
      <dgm:spPr>
        <a:solidFill>
          <a:srgbClr val="1167A7"/>
        </a:solidFill>
      </dgm:spPr>
      <dgm:t>
        <a:bodyPr/>
        <a:lstStyle/>
        <a:p>
          <a:r>
            <a:rPr lang="sl-SI" sz="1200" b="1" dirty="0">
              <a:solidFill>
                <a:schemeClr val="bg1"/>
              </a:solidFill>
            </a:rPr>
            <a:t>Formal </a:t>
          </a:r>
          <a:r>
            <a:rPr lang="sl-SI" sz="1200" b="1" dirty="0" err="1">
              <a:solidFill>
                <a:schemeClr val="bg1"/>
              </a:solidFill>
            </a:rPr>
            <a:t>provisions</a:t>
          </a:r>
          <a:endParaRPr lang="sl-SI" sz="1200" b="1" dirty="0">
            <a:solidFill>
              <a:schemeClr val="bg1"/>
            </a:solidFill>
          </a:endParaRPr>
        </a:p>
      </dgm:t>
    </dgm:pt>
    <dgm:pt modelId="{8308B99E-B981-41E9-A7D1-679E530A6982}" type="parTrans" cxnId="{C5202D42-18C0-4D9F-A9A0-31A4EB93C86F}">
      <dgm:prSet/>
      <dgm:spPr/>
      <dgm:t>
        <a:bodyPr/>
        <a:lstStyle/>
        <a:p>
          <a:endParaRPr lang="sl-SI" sz="1200"/>
        </a:p>
      </dgm:t>
    </dgm:pt>
    <dgm:pt modelId="{1A22B9C4-1101-4874-B77D-1D864C501EA0}" type="sibTrans" cxnId="{C5202D42-18C0-4D9F-A9A0-31A4EB93C86F}">
      <dgm:prSet/>
      <dgm:spPr/>
      <dgm:t>
        <a:bodyPr/>
        <a:lstStyle/>
        <a:p>
          <a:endParaRPr lang="sl-SI" sz="1200"/>
        </a:p>
      </dgm:t>
    </dgm:pt>
    <dgm:pt modelId="{96B9A597-BE36-4785-BCBC-A26CF02189B4}">
      <dgm:prSet phldrT="[besedilo]" custT="1"/>
      <dgm:spPr>
        <a:solidFill>
          <a:srgbClr val="1167A7"/>
        </a:solidFill>
      </dgm:spPr>
      <dgm:t>
        <a:bodyPr/>
        <a:lstStyle/>
        <a:p>
          <a:r>
            <a:rPr lang="sl-SI" sz="1200" b="1" dirty="0" err="1"/>
            <a:t>Organizational</a:t>
          </a:r>
          <a:r>
            <a:rPr lang="sl-SI" sz="1200" b="1" dirty="0"/>
            <a:t> </a:t>
          </a:r>
          <a:r>
            <a:rPr lang="sl-SI" sz="1200" b="1" dirty="0" err="1"/>
            <a:t>and</a:t>
          </a:r>
          <a:r>
            <a:rPr lang="sl-SI" sz="1200" b="1" dirty="0"/>
            <a:t> </a:t>
          </a:r>
          <a:r>
            <a:rPr lang="sl-SI" sz="1200" b="1" dirty="0" err="1"/>
            <a:t>technical</a:t>
          </a:r>
          <a:r>
            <a:rPr lang="sl-SI" sz="1200" b="1" dirty="0"/>
            <a:t> </a:t>
          </a:r>
          <a:r>
            <a:rPr lang="sl-SI" sz="1200" b="1" dirty="0" err="1"/>
            <a:t>structures</a:t>
          </a:r>
          <a:endParaRPr lang="sl-SI" sz="1200" b="1" dirty="0"/>
        </a:p>
      </dgm:t>
    </dgm:pt>
    <dgm:pt modelId="{F8E4A5C7-F807-4124-ACCF-A20E457CD662}" type="parTrans" cxnId="{8814180C-66C9-46AA-8D5D-DD9822A898BD}">
      <dgm:prSet/>
      <dgm:spPr/>
      <dgm:t>
        <a:bodyPr/>
        <a:lstStyle/>
        <a:p>
          <a:endParaRPr lang="sl-SI" sz="1200"/>
        </a:p>
      </dgm:t>
    </dgm:pt>
    <dgm:pt modelId="{983A73DB-955F-469F-98D0-2631FBB93069}" type="sibTrans" cxnId="{8814180C-66C9-46AA-8D5D-DD9822A898BD}">
      <dgm:prSet/>
      <dgm:spPr/>
      <dgm:t>
        <a:bodyPr/>
        <a:lstStyle/>
        <a:p>
          <a:endParaRPr lang="sl-SI" sz="1200"/>
        </a:p>
      </dgm:t>
    </dgm:pt>
    <dgm:pt modelId="{4D0B026E-A267-453B-9415-2A9DF7478907}">
      <dgm:prSet phldrT="[besedilo]" custT="1"/>
      <dgm:spPr>
        <a:solidFill>
          <a:srgbClr val="1167A7"/>
        </a:solidFill>
      </dgm:spPr>
      <dgm:t>
        <a:bodyPr/>
        <a:lstStyle/>
        <a:p>
          <a:r>
            <a:rPr lang="sl-SI" sz="1200" b="1" dirty="0" err="1"/>
            <a:t>Personnel</a:t>
          </a:r>
          <a:r>
            <a:rPr lang="sl-SI" sz="1200" b="1" dirty="0"/>
            <a:t> </a:t>
          </a:r>
          <a:r>
            <a:rPr lang="sl-SI" sz="1200" b="1" dirty="0" err="1"/>
            <a:t>empowerment</a:t>
          </a:r>
          <a:endParaRPr lang="sl-SI" sz="1200" b="1" dirty="0"/>
        </a:p>
      </dgm:t>
    </dgm:pt>
    <dgm:pt modelId="{1707DAA3-E68F-49FB-BFB1-DA9D0E17A641}" type="parTrans" cxnId="{B642228A-9027-4F9C-B145-663F3A139067}">
      <dgm:prSet/>
      <dgm:spPr/>
      <dgm:t>
        <a:bodyPr/>
        <a:lstStyle/>
        <a:p>
          <a:endParaRPr lang="sl-SI" sz="1200"/>
        </a:p>
      </dgm:t>
    </dgm:pt>
    <dgm:pt modelId="{F180FA6E-D775-44CF-B6CC-A52BFC7B6A23}" type="sibTrans" cxnId="{B642228A-9027-4F9C-B145-663F3A139067}">
      <dgm:prSet/>
      <dgm:spPr/>
      <dgm:t>
        <a:bodyPr/>
        <a:lstStyle/>
        <a:p>
          <a:endParaRPr lang="sl-SI" sz="1200"/>
        </a:p>
      </dgm:t>
    </dgm:pt>
    <dgm:pt modelId="{A7698592-7B71-481C-9595-2AB8C9849E29}" type="pres">
      <dgm:prSet presAssocID="{7AA277FE-58E0-4B4D-9B75-BEE1A2CBF3B1}" presName="compositeShape" presStyleCnt="0">
        <dgm:presLayoutVars>
          <dgm:chMax val="7"/>
          <dgm:dir/>
          <dgm:resizeHandles val="exact"/>
        </dgm:presLayoutVars>
      </dgm:prSet>
      <dgm:spPr/>
    </dgm:pt>
    <dgm:pt modelId="{7A54A65C-A3AA-443A-ACF0-594AE9667B63}" type="pres">
      <dgm:prSet presAssocID="{7AA277FE-58E0-4B4D-9B75-BEE1A2CBF3B1}" presName="wedge1" presStyleLbl="node1" presStyleIdx="0" presStyleCnt="3"/>
      <dgm:spPr/>
    </dgm:pt>
    <dgm:pt modelId="{90CF0E25-13BB-4B78-9652-3ECFDE456AFF}" type="pres">
      <dgm:prSet presAssocID="{7AA277FE-58E0-4B4D-9B75-BEE1A2CBF3B1}" presName="dummy1a" presStyleCnt="0"/>
      <dgm:spPr/>
    </dgm:pt>
    <dgm:pt modelId="{AE1C81DC-AA4E-4CFB-B45D-EE8A38EF8C10}" type="pres">
      <dgm:prSet presAssocID="{7AA277FE-58E0-4B4D-9B75-BEE1A2CBF3B1}" presName="dummy1b" presStyleCnt="0"/>
      <dgm:spPr/>
    </dgm:pt>
    <dgm:pt modelId="{A4CF31F7-863E-450F-B095-F287FE4F1E85}" type="pres">
      <dgm:prSet presAssocID="{7AA277FE-58E0-4B4D-9B75-BEE1A2CBF3B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1F4EBED-CA70-44B8-ADBF-F52049A252C3}" type="pres">
      <dgm:prSet presAssocID="{7AA277FE-58E0-4B4D-9B75-BEE1A2CBF3B1}" presName="wedge2" presStyleLbl="node1" presStyleIdx="1" presStyleCnt="3"/>
      <dgm:spPr/>
    </dgm:pt>
    <dgm:pt modelId="{D47B7FD7-F07D-4972-8D20-7F09941383AB}" type="pres">
      <dgm:prSet presAssocID="{7AA277FE-58E0-4B4D-9B75-BEE1A2CBF3B1}" presName="dummy2a" presStyleCnt="0"/>
      <dgm:spPr/>
    </dgm:pt>
    <dgm:pt modelId="{C9B3B7D4-4628-4DA6-B500-B74AC145259F}" type="pres">
      <dgm:prSet presAssocID="{7AA277FE-58E0-4B4D-9B75-BEE1A2CBF3B1}" presName="dummy2b" presStyleCnt="0"/>
      <dgm:spPr/>
    </dgm:pt>
    <dgm:pt modelId="{AF779D9C-F7EC-4677-8A3F-35408B828429}" type="pres">
      <dgm:prSet presAssocID="{7AA277FE-58E0-4B4D-9B75-BEE1A2CBF3B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13FC0AB-ECE3-4EA3-9FC3-59696EF544EA}" type="pres">
      <dgm:prSet presAssocID="{7AA277FE-58E0-4B4D-9B75-BEE1A2CBF3B1}" presName="wedge3" presStyleLbl="node1" presStyleIdx="2" presStyleCnt="3"/>
      <dgm:spPr/>
    </dgm:pt>
    <dgm:pt modelId="{AA699E7E-EEC4-4C7C-A925-5C760AFF4B2C}" type="pres">
      <dgm:prSet presAssocID="{7AA277FE-58E0-4B4D-9B75-BEE1A2CBF3B1}" presName="dummy3a" presStyleCnt="0"/>
      <dgm:spPr/>
    </dgm:pt>
    <dgm:pt modelId="{1A25ABD0-2EAE-447D-9115-DF73C81F91D1}" type="pres">
      <dgm:prSet presAssocID="{7AA277FE-58E0-4B4D-9B75-BEE1A2CBF3B1}" presName="dummy3b" presStyleCnt="0"/>
      <dgm:spPr/>
    </dgm:pt>
    <dgm:pt modelId="{88ECC24D-8565-4BA2-BCE4-25DBBF36D109}" type="pres">
      <dgm:prSet presAssocID="{7AA277FE-58E0-4B4D-9B75-BEE1A2CBF3B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59831EB-6823-4DA2-AC09-B48F89D9F26F}" type="pres">
      <dgm:prSet presAssocID="{1A22B9C4-1101-4874-B77D-1D864C501EA0}" presName="arrowWedge1" presStyleLbl="fgSibTrans2D1" presStyleIdx="0" presStyleCnt="3"/>
      <dgm:spPr>
        <a:solidFill>
          <a:srgbClr val="A0D1F6"/>
        </a:solidFill>
      </dgm:spPr>
    </dgm:pt>
    <dgm:pt modelId="{620B0B9A-63E3-460F-A193-634A09D35DE5}" type="pres">
      <dgm:prSet presAssocID="{983A73DB-955F-469F-98D0-2631FBB93069}" presName="arrowWedge2" presStyleLbl="fgSibTrans2D1" presStyleIdx="1" presStyleCnt="3"/>
      <dgm:spPr>
        <a:solidFill>
          <a:srgbClr val="A0D1F6"/>
        </a:solidFill>
      </dgm:spPr>
    </dgm:pt>
    <dgm:pt modelId="{FC3A8274-7339-427A-9A84-7F74366165AE}" type="pres">
      <dgm:prSet presAssocID="{F180FA6E-D775-44CF-B6CC-A52BFC7B6A23}" presName="arrowWedge3" presStyleLbl="fgSibTrans2D1" presStyleIdx="2" presStyleCnt="3"/>
      <dgm:spPr>
        <a:solidFill>
          <a:srgbClr val="A0D1F6"/>
        </a:solidFill>
      </dgm:spPr>
    </dgm:pt>
  </dgm:ptLst>
  <dgm:cxnLst>
    <dgm:cxn modelId="{8814180C-66C9-46AA-8D5D-DD9822A898BD}" srcId="{7AA277FE-58E0-4B4D-9B75-BEE1A2CBF3B1}" destId="{96B9A597-BE36-4785-BCBC-A26CF02189B4}" srcOrd="1" destOrd="0" parTransId="{F8E4A5C7-F807-4124-ACCF-A20E457CD662}" sibTransId="{983A73DB-955F-469F-98D0-2631FBB93069}"/>
    <dgm:cxn modelId="{442CB035-ABA5-47C4-B6D8-90DBECAA2DE5}" type="presOf" srcId="{194C9091-4A76-4670-B274-9F5CB13248A9}" destId="{7A54A65C-A3AA-443A-ACF0-594AE9667B63}" srcOrd="0" destOrd="0" presId="urn:microsoft.com/office/officeart/2005/8/layout/cycle8"/>
    <dgm:cxn modelId="{C3851C3F-BB99-407A-86A4-0CBB0486670B}" type="presOf" srcId="{96B9A597-BE36-4785-BCBC-A26CF02189B4}" destId="{AF779D9C-F7EC-4677-8A3F-35408B828429}" srcOrd="1" destOrd="0" presId="urn:microsoft.com/office/officeart/2005/8/layout/cycle8"/>
    <dgm:cxn modelId="{C5202D42-18C0-4D9F-A9A0-31A4EB93C86F}" srcId="{7AA277FE-58E0-4B4D-9B75-BEE1A2CBF3B1}" destId="{194C9091-4A76-4670-B274-9F5CB13248A9}" srcOrd="0" destOrd="0" parTransId="{8308B99E-B981-41E9-A7D1-679E530A6982}" sibTransId="{1A22B9C4-1101-4874-B77D-1D864C501EA0}"/>
    <dgm:cxn modelId="{F03CDA45-D95F-4C4F-8037-62AE544A541B}" type="presOf" srcId="{194C9091-4A76-4670-B274-9F5CB13248A9}" destId="{A4CF31F7-863E-450F-B095-F287FE4F1E85}" srcOrd="1" destOrd="0" presId="urn:microsoft.com/office/officeart/2005/8/layout/cycle8"/>
    <dgm:cxn modelId="{3556046A-99F9-47B6-9283-2E929E453AD0}" type="presOf" srcId="{4D0B026E-A267-453B-9415-2A9DF7478907}" destId="{913FC0AB-ECE3-4EA3-9FC3-59696EF544EA}" srcOrd="0" destOrd="0" presId="urn:microsoft.com/office/officeart/2005/8/layout/cycle8"/>
    <dgm:cxn modelId="{B642228A-9027-4F9C-B145-663F3A139067}" srcId="{7AA277FE-58E0-4B4D-9B75-BEE1A2CBF3B1}" destId="{4D0B026E-A267-453B-9415-2A9DF7478907}" srcOrd="2" destOrd="0" parTransId="{1707DAA3-E68F-49FB-BFB1-DA9D0E17A641}" sibTransId="{F180FA6E-D775-44CF-B6CC-A52BFC7B6A23}"/>
    <dgm:cxn modelId="{E0226DBE-76CF-4947-A318-AF0991DC2125}" type="presOf" srcId="{96B9A597-BE36-4785-BCBC-A26CF02189B4}" destId="{D1F4EBED-CA70-44B8-ADBF-F52049A252C3}" srcOrd="0" destOrd="0" presId="urn:microsoft.com/office/officeart/2005/8/layout/cycle8"/>
    <dgm:cxn modelId="{F7A6E8D4-DCDD-4DAE-A9C2-F708DBD84673}" type="presOf" srcId="{7AA277FE-58E0-4B4D-9B75-BEE1A2CBF3B1}" destId="{A7698592-7B71-481C-9595-2AB8C9849E29}" srcOrd="0" destOrd="0" presId="urn:microsoft.com/office/officeart/2005/8/layout/cycle8"/>
    <dgm:cxn modelId="{F1E3F1F9-D27A-48C9-9112-541F30167439}" type="presOf" srcId="{4D0B026E-A267-453B-9415-2A9DF7478907}" destId="{88ECC24D-8565-4BA2-BCE4-25DBBF36D109}" srcOrd="1" destOrd="0" presId="urn:microsoft.com/office/officeart/2005/8/layout/cycle8"/>
    <dgm:cxn modelId="{52E04320-076F-43B3-9F7E-3843F58D54F2}" type="presParOf" srcId="{A7698592-7B71-481C-9595-2AB8C9849E29}" destId="{7A54A65C-A3AA-443A-ACF0-594AE9667B63}" srcOrd="0" destOrd="0" presId="urn:microsoft.com/office/officeart/2005/8/layout/cycle8"/>
    <dgm:cxn modelId="{DD6D6300-26DC-455F-93C6-C7DFD1A8E4CD}" type="presParOf" srcId="{A7698592-7B71-481C-9595-2AB8C9849E29}" destId="{90CF0E25-13BB-4B78-9652-3ECFDE456AFF}" srcOrd="1" destOrd="0" presId="urn:microsoft.com/office/officeart/2005/8/layout/cycle8"/>
    <dgm:cxn modelId="{53D7E546-86B3-477C-AEF7-CD7AE3E27999}" type="presParOf" srcId="{A7698592-7B71-481C-9595-2AB8C9849E29}" destId="{AE1C81DC-AA4E-4CFB-B45D-EE8A38EF8C10}" srcOrd="2" destOrd="0" presId="urn:microsoft.com/office/officeart/2005/8/layout/cycle8"/>
    <dgm:cxn modelId="{51AB3422-5E7E-4884-8F81-773578042814}" type="presParOf" srcId="{A7698592-7B71-481C-9595-2AB8C9849E29}" destId="{A4CF31F7-863E-450F-B095-F287FE4F1E85}" srcOrd="3" destOrd="0" presId="urn:microsoft.com/office/officeart/2005/8/layout/cycle8"/>
    <dgm:cxn modelId="{6C6139A1-5CFD-4525-B432-74320F2E53AB}" type="presParOf" srcId="{A7698592-7B71-481C-9595-2AB8C9849E29}" destId="{D1F4EBED-CA70-44B8-ADBF-F52049A252C3}" srcOrd="4" destOrd="0" presId="urn:microsoft.com/office/officeart/2005/8/layout/cycle8"/>
    <dgm:cxn modelId="{1BFCA05E-9B3E-4571-8160-38DA61517281}" type="presParOf" srcId="{A7698592-7B71-481C-9595-2AB8C9849E29}" destId="{D47B7FD7-F07D-4972-8D20-7F09941383AB}" srcOrd="5" destOrd="0" presId="urn:microsoft.com/office/officeart/2005/8/layout/cycle8"/>
    <dgm:cxn modelId="{7D73EBC1-92C3-45D6-BA43-63F6D5E62066}" type="presParOf" srcId="{A7698592-7B71-481C-9595-2AB8C9849E29}" destId="{C9B3B7D4-4628-4DA6-B500-B74AC145259F}" srcOrd="6" destOrd="0" presId="urn:microsoft.com/office/officeart/2005/8/layout/cycle8"/>
    <dgm:cxn modelId="{D5BDBDBE-53C2-4241-8D07-FA7770BFE339}" type="presParOf" srcId="{A7698592-7B71-481C-9595-2AB8C9849E29}" destId="{AF779D9C-F7EC-4677-8A3F-35408B828429}" srcOrd="7" destOrd="0" presId="urn:microsoft.com/office/officeart/2005/8/layout/cycle8"/>
    <dgm:cxn modelId="{39A12A21-0A22-4A73-A07B-BC14B96BBBC0}" type="presParOf" srcId="{A7698592-7B71-481C-9595-2AB8C9849E29}" destId="{913FC0AB-ECE3-4EA3-9FC3-59696EF544EA}" srcOrd="8" destOrd="0" presId="urn:microsoft.com/office/officeart/2005/8/layout/cycle8"/>
    <dgm:cxn modelId="{49AFE55F-747A-4ED5-928F-0433DBCF1003}" type="presParOf" srcId="{A7698592-7B71-481C-9595-2AB8C9849E29}" destId="{AA699E7E-EEC4-4C7C-A925-5C760AFF4B2C}" srcOrd="9" destOrd="0" presId="urn:microsoft.com/office/officeart/2005/8/layout/cycle8"/>
    <dgm:cxn modelId="{38F10F77-EA38-4462-9CAF-F835A16B03B6}" type="presParOf" srcId="{A7698592-7B71-481C-9595-2AB8C9849E29}" destId="{1A25ABD0-2EAE-447D-9115-DF73C81F91D1}" srcOrd="10" destOrd="0" presId="urn:microsoft.com/office/officeart/2005/8/layout/cycle8"/>
    <dgm:cxn modelId="{A1E3ABAC-C524-47C4-AEC2-952F03E42D04}" type="presParOf" srcId="{A7698592-7B71-481C-9595-2AB8C9849E29}" destId="{88ECC24D-8565-4BA2-BCE4-25DBBF36D109}" srcOrd="11" destOrd="0" presId="urn:microsoft.com/office/officeart/2005/8/layout/cycle8"/>
    <dgm:cxn modelId="{CA9622F9-9650-4E4C-878D-9AA374F77E44}" type="presParOf" srcId="{A7698592-7B71-481C-9595-2AB8C9849E29}" destId="{559831EB-6823-4DA2-AC09-B48F89D9F26F}" srcOrd="12" destOrd="0" presId="urn:microsoft.com/office/officeart/2005/8/layout/cycle8"/>
    <dgm:cxn modelId="{9FEDE3A3-A332-4F48-ACEE-A713BFED18EB}" type="presParOf" srcId="{A7698592-7B71-481C-9595-2AB8C9849E29}" destId="{620B0B9A-63E3-460F-A193-634A09D35DE5}" srcOrd="13" destOrd="0" presId="urn:microsoft.com/office/officeart/2005/8/layout/cycle8"/>
    <dgm:cxn modelId="{ABF1F014-BDEE-46E4-AC0A-DDA0EF9B7A57}" type="presParOf" srcId="{A7698592-7B71-481C-9595-2AB8C9849E29}" destId="{FC3A8274-7339-427A-9A84-7F74366165A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8BB2A-DFB8-4AF3-9808-41C9EC0AC6F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17508F0-1E87-4896-8885-A73EDF2FCD16}">
      <dgm:prSet phldrT="[besedilo]" custT="1"/>
      <dgm:spPr>
        <a:solidFill>
          <a:srgbClr val="1062A0"/>
        </a:solidFill>
      </dgm:spPr>
      <dgm:t>
        <a:bodyPr/>
        <a:lstStyle/>
        <a:p>
          <a:r>
            <a:rPr lang="en-US" sz="1300" b="1" dirty="0"/>
            <a:t>Exchange of </a:t>
          </a:r>
          <a:r>
            <a:rPr lang="en-US" sz="1300" b="1" dirty="0">
              <a:solidFill>
                <a:schemeClr val="bg1"/>
              </a:solidFill>
            </a:rPr>
            <a:t>information, experience</a:t>
          </a:r>
          <a:r>
            <a:rPr lang="sl-SI" sz="1300" b="1" dirty="0">
              <a:solidFill>
                <a:schemeClr val="bg1"/>
              </a:solidFill>
            </a:rPr>
            <a:t> </a:t>
          </a:r>
          <a:r>
            <a:rPr lang="sl-SI" sz="1300" b="1" dirty="0" err="1">
              <a:solidFill>
                <a:schemeClr val="bg1"/>
              </a:solidFill>
            </a:rPr>
            <a:t>and</a:t>
          </a:r>
          <a:r>
            <a:rPr lang="en-US" sz="1300" b="1" dirty="0">
              <a:solidFill>
                <a:schemeClr val="bg1"/>
              </a:solidFill>
            </a:rPr>
            <a:t> </a:t>
          </a:r>
          <a:r>
            <a:rPr lang="en-US" sz="1300" b="1" dirty="0"/>
            <a:t>good practices</a:t>
          </a:r>
          <a:endParaRPr lang="sl-SI" sz="1300" b="1" dirty="0"/>
        </a:p>
      </dgm:t>
    </dgm:pt>
    <dgm:pt modelId="{81EC594B-9249-41D1-ADAC-3E509475D3EB}" type="parTrans" cxnId="{E01115D4-2258-4D5A-847D-4B6BF188FEF1}">
      <dgm:prSet/>
      <dgm:spPr/>
      <dgm:t>
        <a:bodyPr/>
        <a:lstStyle/>
        <a:p>
          <a:endParaRPr lang="sl-SI" sz="1300"/>
        </a:p>
      </dgm:t>
    </dgm:pt>
    <dgm:pt modelId="{235B9935-87E6-4B57-B1EF-61D74985AA2D}" type="sibTrans" cxnId="{E01115D4-2258-4D5A-847D-4B6BF188FEF1}">
      <dgm:prSet/>
      <dgm:spPr>
        <a:solidFill>
          <a:srgbClr val="A0D1F6"/>
        </a:solidFill>
      </dgm:spPr>
      <dgm:t>
        <a:bodyPr/>
        <a:lstStyle/>
        <a:p>
          <a:endParaRPr lang="sl-SI" sz="1300"/>
        </a:p>
      </dgm:t>
    </dgm:pt>
    <dgm:pt modelId="{614E8807-6E3A-4D42-ADEB-13D4B4949E56}">
      <dgm:prSet phldrT="[besedilo]" custT="1"/>
      <dgm:spPr>
        <a:solidFill>
          <a:srgbClr val="1062A0"/>
        </a:solidFill>
      </dgm:spPr>
      <dgm:t>
        <a:bodyPr/>
        <a:lstStyle/>
        <a:p>
          <a:r>
            <a:rPr lang="sl-SI" sz="1300" b="1" dirty="0" err="1">
              <a:solidFill>
                <a:schemeClr val="bg1"/>
              </a:solidFill>
            </a:rPr>
            <a:t>Synergy</a:t>
          </a:r>
          <a:endParaRPr lang="sl-SI" sz="1300" b="1" dirty="0">
            <a:solidFill>
              <a:schemeClr val="bg1"/>
            </a:solidFill>
          </a:endParaRPr>
        </a:p>
      </dgm:t>
    </dgm:pt>
    <dgm:pt modelId="{829C26F9-6439-42BD-A3CE-06988BAD41BE}" type="parTrans" cxnId="{47194AE2-E0F8-4551-9248-8B3BF60A83B3}">
      <dgm:prSet/>
      <dgm:spPr/>
      <dgm:t>
        <a:bodyPr/>
        <a:lstStyle/>
        <a:p>
          <a:endParaRPr lang="sl-SI" sz="1300"/>
        </a:p>
      </dgm:t>
    </dgm:pt>
    <dgm:pt modelId="{5D893E89-F5B0-4006-AE85-4249420685CA}" type="sibTrans" cxnId="{47194AE2-E0F8-4551-9248-8B3BF60A83B3}">
      <dgm:prSet/>
      <dgm:spPr>
        <a:solidFill>
          <a:srgbClr val="A0D1F6"/>
        </a:solidFill>
      </dgm:spPr>
      <dgm:t>
        <a:bodyPr/>
        <a:lstStyle/>
        <a:p>
          <a:endParaRPr lang="sl-SI" sz="1300"/>
        </a:p>
      </dgm:t>
    </dgm:pt>
    <dgm:pt modelId="{CAFE92E5-6A9A-43CA-8A4E-6117E5A29433}">
      <dgm:prSet phldrT="[besedilo]" custT="1"/>
      <dgm:spPr>
        <a:solidFill>
          <a:srgbClr val="1062A0"/>
        </a:solidFill>
      </dgm:spPr>
      <dgm:t>
        <a:bodyPr/>
        <a:lstStyle/>
        <a:p>
          <a:r>
            <a:rPr lang="sl-SI" sz="1200" b="1" dirty="0" err="1"/>
            <a:t>Collaboration</a:t>
          </a:r>
          <a:endParaRPr lang="sl-SI" sz="1200" b="1" dirty="0"/>
        </a:p>
      </dgm:t>
    </dgm:pt>
    <dgm:pt modelId="{796AFCF7-3966-40FC-A85C-5372A29E1BCC}" type="parTrans" cxnId="{3152E0D7-A183-4AAC-ABEA-97D6B6337BF2}">
      <dgm:prSet/>
      <dgm:spPr/>
      <dgm:t>
        <a:bodyPr/>
        <a:lstStyle/>
        <a:p>
          <a:endParaRPr lang="sl-SI" sz="1300"/>
        </a:p>
      </dgm:t>
    </dgm:pt>
    <dgm:pt modelId="{A8D79EAE-B7C0-4739-B85C-E97EC37A9492}" type="sibTrans" cxnId="{3152E0D7-A183-4AAC-ABEA-97D6B6337BF2}">
      <dgm:prSet/>
      <dgm:spPr>
        <a:solidFill>
          <a:srgbClr val="A0D1F6"/>
        </a:solidFill>
      </dgm:spPr>
      <dgm:t>
        <a:bodyPr/>
        <a:lstStyle/>
        <a:p>
          <a:endParaRPr lang="sl-SI" sz="1300"/>
        </a:p>
      </dgm:t>
    </dgm:pt>
    <dgm:pt modelId="{9068DD01-1F0E-4484-8D67-43BCCC9CBCF1}" type="pres">
      <dgm:prSet presAssocID="{43A8BB2A-DFB8-4AF3-9808-41C9EC0AC6F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783EB27-9147-477D-B2F6-5A6C4957BE32}" type="pres">
      <dgm:prSet presAssocID="{117508F0-1E87-4896-8885-A73EDF2FCD16}" presName="gear1" presStyleLbl="node1" presStyleIdx="0" presStyleCnt="3">
        <dgm:presLayoutVars>
          <dgm:chMax val="1"/>
          <dgm:bulletEnabled val="1"/>
        </dgm:presLayoutVars>
      </dgm:prSet>
      <dgm:spPr/>
    </dgm:pt>
    <dgm:pt modelId="{1EA094D0-C43F-4929-B886-DB5D76A06E62}" type="pres">
      <dgm:prSet presAssocID="{117508F0-1E87-4896-8885-A73EDF2FCD16}" presName="gear1srcNode" presStyleLbl="node1" presStyleIdx="0" presStyleCnt="3"/>
      <dgm:spPr/>
    </dgm:pt>
    <dgm:pt modelId="{67000BA0-A278-4B7C-9518-BCD05BE3E7F6}" type="pres">
      <dgm:prSet presAssocID="{117508F0-1E87-4896-8885-A73EDF2FCD16}" presName="gear1dstNode" presStyleLbl="node1" presStyleIdx="0" presStyleCnt="3"/>
      <dgm:spPr/>
    </dgm:pt>
    <dgm:pt modelId="{BF303E2F-96EC-449F-89F1-981E7C49B757}" type="pres">
      <dgm:prSet presAssocID="{614E8807-6E3A-4D42-ADEB-13D4B4949E56}" presName="gear2" presStyleLbl="node1" presStyleIdx="1" presStyleCnt="3" custLinFactNeighborX="-604" custLinFactNeighborY="0">
        <dgm:presLayoutVars>
          <dgm:chMax val="1"/>
          <dgm:bulletEnabled val="1"/>
        </dgm:presLayoutVars>
      </dgm:prSet>
      <dgm:spPr/>
    </dgm:pt>
    <dgm:pt modelId="{FDA6E9DC-97A6-4416-A51E-494FF48B14FD}" type="pres">
      <dgm:prSet presAssocID="{614E8807-6E3A-4D42-ADEB-13D4B4949E56}" presName="gear2srcNode" presStyleLbl="node1" presStyleIdx="1" presStyleCnt="3"/>
      <dgm:spPr/>
    </dgm:pt>
    <dgm:pt modelId="{0DDF76C0-2154-43FC-8AF7-137E703A8848}" type="pres">
      <dgm:prSet presAssocID="{614E8807-6E3A-4D42-ADEB-13D4B4949E56}" presName="gear2dstNode" presStyleLbl="node1" presStyleIdx="1" presStyleCnt="3"/>
      <dgm:spPr/>
    </dgm:pt>
    <dgm:pt modelId="{81DCA097-4044-4561-AA28-DF8304C776EA}" type="pres">
      <dgm:prSet presAssocID="{CAFE92E5-6A9A-43CA-8A4E-6117E5A29433}" presName="gear3" presStyleLbl="node1" presStyleIdx="2" presStyleCnt="3" custScaleX="110131" custScaleY="109554" custLinFactNeighborX="2017" custLinFactNeighborY="-6042"/>
      <dgm:spPr/>
    </dgm:pt>
    <dgm:pt modelId="{FF5D03DC-8CBA-46C5-8C62-2E538E1F076C}" type="pres">
      <dgm:prSet presAssocID="{CAFE92E5-6A9A-43CA-8A4E-6117E5A2943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C7A00D6-3E27-4F9C-9DF0-C7FC2FA16513}" type="pres">
      <dgm:prSet presAssocID="{CAFE92E5-6A9A-43CA-8A4E-6117E5A29433}" presName="gear3srcNode" presStyleLbl="node1" presStyleIdx="2" presStyleCnt="3"/>
      <dgm:spPr/>
    </dgm:pt>
    <dgm:pt modelId="{872C187F-9BB8-4BCE-B47E-4AB63416166A}" type="pres">
      <dgm:prSet presAssocID="{CAFE92E5-6A9A-43CA-8A4E-6117E5A29433}" presName="gear3dstNode" presStyleLbl="node1" presStyleIdx="2" presStyleCnt="3"/>
      <dgm:spPr/>
    </dgm:pt>
    <dgm:pt modelId="{D48A5DDA-530B-4E99-B7F8-E95CEB5F438C}" type="pres">
      <dgm:prSet presAssocID="{235B9935-87E6-4B57-B1EF-61D74985AA2D}" presName="connector1" presStyleLbl="sibTrans2D1" presStyleIdx="0" presStyleCnt="3"/>
      <dgm:spPr/>
    </dgm:pt>
    <dgm:pt modelId="{8FC3D330-CE8D-45CC-A127-F60851ABBC65}" type="pres">
      <dgm:prSet presAssocID="{5D893E89-F5B0-4006-AE85-4249420685CA}" presName="connector2" presStyleLbl="sibTrans2D1" presStyleIdx="1" presStyleCnt="3"/>
      <dgm:spPr/>
    </dgm:pt>
    <dgm:pt modelId="{8830ECF6-BC7B-4438-A7E1-924FAE4DD130}" type="pres">
      <dgm:prSet presAssocID="{A8D79EAE-B7C0-4739-B85C-E97EC37A9492}" presName="connector3" presStyleLbl="sibTrans2D1" presStyleIdx="2" presStyleCnt="3"/>
      <dgm:spPr/>
    </dgm:pt>
  </dgm:ptLst>
  <dgm:cxnLst>
    <dgm:cxn modelId="{29F11504-B843-4761-BC6E-8E5E36820164}" type="presOf" srcId="{CAFE92E5-6A9A-43CA-8A4E-6117E5A29433}" destId="{BC7A00D6-3E27-4F9C-9DF0-C7FC2FA16513}" srcOrd="2" destOrd="0" presId="urn:microsoft.com/office/officeart/2005/8/layout/gear1"/>
    <dgm:cxn modelId="{1C0E9907-732C-45BC-B16F-D1BC177A7473}" type="presOf" srcId="{CAFE92E5-6A9A-43CA-8A4E-6117E5A29433}" destId="{FF5D03DC-8CBA-46C5-8C62-2E538E1F076C}" srcOrd="1" destOrd="0" presId="urn:microsoft.com/office/officeart/2005/8/layout/gear1"/>
    <dgm:cxn modelId="{E564F215-C4AD-429C-98B1-AF78AF762906}" type="presOf" srcId="{614E8807-6E3A-4D42-ADEB-13D4B4949E56}" destId="{0DDF76C0-2154-43FC-8AF7-137E703A8848}" srcOrd="2" destOrd="0" presId="urn:microsoft.com/office/officeart/2005/8/layout/gear1"/>
    <dgm:cxn modelId="{EE56292B-EDC6-4214-B2FE-D9C12AD9D296}" type="presOf" srcId="{CAFE92E5-6A9A-43CA-8A4E-6117E5A29433}" destId="{872C187F-9BB8-4BCE-B47E-4AB63416166A}" srcOrd="3" destOrd="0" presId="urn:microsoft.com/office/officeart/2005/8/layout/gear1"/>
    <dgm:cxn modelId="{4CF0C28C-EF82-4AC1-9781-3F60796F3ADF}" type="presOf" srcId="{5D893E89-F5B0-4006-AE85-4249420685CA}" destId="{8FC3D330-CE8D-45CC-A127-F60851ABBC65}" srcOrd="0" destOrd="0" presId="urn:microsoft.com/office/officeart/2005/8/layout/gear1"/>
    <dgm:cxn modelId="{4572A19E-4B9D-4841-A472-CF3A69CA8CCE}" type="presOf" srcId="{A8D79EAE-B7C0-4739-B85C-E97EC37A9492}" destId="{8830ECF6-BC7B-4438-A7E1-924FAE4DD130}" srcOrd="0" destOrd="0" presId="urn:microsoft.com/office/officeart/2005/8/layout/gear1"/>
    <dgm:cxn modelId="{159B3BB6-24AA-4C72-B33F-0EA1B1A335B2}" type="presOf" srcId="{117508F0-1E87-4896-8885-A73EDF2FCD16}" destId="{67000BA0-A278-4B7C-9518-BCD05BE3E7F6}" srcOrd="2" destOrd="0" presId="urn:microsoft.com/office/officeart/2005/8/layout/gear1"/>
    <dgm:cxn modelId="{722C50BA-0D12-444D-8FF3-37047E1CCA1F}" type="presOf" srcId="{117508F0-1E87-4896-8885-A73EDF2FCD16}" destId="{5783EB27-9147-477D-B2F6-5A6C4957BE32}" srcOrd="0" destOrd="0" presId="urn:microsoft.com/office/officeart/2005/8/layout/gear1"/>
    <dgm:cxn modelId="{296CB4C3-9C2C-42EF-9F35-BD80FB98C26B}" type="presOf" srcId="{614E8807-6E3A-4D42-ADEB-13D4B4949E56}" destId="{BF303E2F-96EC-449F-89F1-981E7C49B757}" srcOrd="0" destOrd="0" presId="urn:microsoft.com/office/officeart/2005/8/layout/gear1"/>
    <dgm:cxn modelId="{0377E8D0-142C-4948-8341-9E0EC99D7140}" type="presOf" srcId="{117508F0-1E87-4896-8885-A73EDF2FCD16}" destId="{1EA094D0-C43F-4929-B886-DB5D76A06E62}" srcOrd="1" destOrd="0" presId="urn:microsoft.com/office/officeart/2005/8/layout/gear1"/>
    <dgm:cxn modelId="{E01115D4-2258-4D5A-847D-4B6BF188FEF1}" srcId="{43A8BB2A-DFB8-4AF3-9808-41C9EC0AC6FA}" destId="{117508F0-1E87-4896-8885-A73EDF2FCD16}" srcOrd="0" destOrd="0" parTransId="{81EC594B-9249-41D1-ADAC-3E509475D3EB}" sibTransId="{235B9935-87E6-4B57-B1EF-61D74985AA2D}"/>
    <dgm:cxn modelId="{3152E0D7-A183-4AAC-ABEA-97D6B6337BF2}" srcId="{43A8BB2A-DFB8-4AF3-9808-41C9EC0AC6FA}" destId="{CAFE92E5-6A9A-43CA-8A4E-6117E5A29433}" srcOrd="2" destOrd="0" parTransId="{796AFCF7-3966-40FC-A85C-5372A29E1BCC}" sibTransId="{A8D79EAE-B7C0-4739-B85C-E97EC37A9492}"/>
    <dgm:cxn modelId="{47194AE2-E0F8-4551-9248-8B3BF60A83B3}" srcId="{43A8BB2A-DFB8-4AF3-9808-41C9EC0AC6FA}" destId="{614E8807-6E3A-4D42-ADEB-13D4B4949E56}" srcOrd="1" destOrd="0" parTransId="{829C26F9-6439-42BD-A3CE-06988BAD41BE}" sibTransId="{5D893E89-F5B0-4006-AE85-4249420685CA}"/>
    <dgm:cxn modelId="{17A951E3-4BFE-4532-AABB-F8C52AF32399}" type="presOf" srcId="{CAFE92E5-6A9A-43CA-8A4E-6117E5A29433}" destId="{81DCA097-4044-4561-AA28-DF8304C776EA}" srcOrd="0" destOrd="0" presId="urn:microsoft.com/office/officeart/2005/8/layout/gear1"/>
    <dgm:cxn modelId="{749B02EB-06B4-45BD-ADAF-F6DA6510B3ED}" type="presOf" srcId="{43A8BB2A-DFB8-4AF3-9808-41C9EC0AC6FA}" destId="{9068DD01-1F0E-4484-8D67-43BCCC9CBCF1}" srcOrd="0" destOrd="0" presId="urn:microsoft.com/office/officeart/2005/8/layout/gear1"/>
    <dgm:cxn modelId="{02D2D8F6-4D83-488C-8689-7B2F6F6661DC}" type="presOf" srcId="{614E8807-6E3A-4D42-ADEB-13D4B4949E56}" destId="{FDA6E9DC-97A6-4416-A51E-494FF48B14FD}" srcOrd="1" destOrd="0" presId="urn:microsoft.com/office/officeart/2005/8/layout/gear1"/>
    <dgm:cxn modelId="{0728ECF9-072A-4233-8340-A566126D59E7}" type="presOf" srcId="{235B9935-87E6-4B57-B1EF-61D74985AA2D}" destId="{D48A5DDA-530B-4E99-B7F8-E95CEB5F438C}" srcOrd="0" destOrd="0" presId="urn:microsoft.com/office/officeart/2005/8/layout/gear1"/>
    <dgm:cxn modelId="{A0ACD20E-D4DA-4BB8-926F-7B18EEDB86EA}" type="presParOf" srcId="{9068DD01-1F0E-4484-8D67-43BCCC9CBCF1}" destId="{5783EB27-9147-477D-B2F6-5A6C4957BE32}" srcOrd="0" destOrd="0" presId="urn:microsoft.com/office/officeart/2005/8/layout/gear1"/>
    <dgm:cxn modelId="{71EFC997-22CB-4C2E-A93F-EB68F3468258}" type="presParOf" srcId="{9068DD01-1F0E-4484-8D67-43BCCC9CBCF1}" destId="{1EA094D0-C43F-4929-B886-DB5D76A06E62}" srcOrd="1" destOrd="0" presId="urn:microsoft.com/office/officeart/2005/8/layout/gear1"/>
    <dgm:cxn modelId="{1D3080AE-6F32-4BA4-A3E2-68F1FB40A603}" type="presParOf" srcId="{9068DD01-1F0E-4484-8D67-43BCCC9CBCF1}" destId="{67000BA0-A278-4B7C-9518-BCD05BE3E7F6}" srcOrd="2" destOrd="0" presId="urn:microsoft.com/office/officeart/2005/8/layout/gear1"/>
    <dgm:cxn modelId="{E1C6E041-AF36-4E3A-9123-BB4D68A6BB74}" type="presParOf" srcId="{9068DD01-1F0E-4484-8D67-43BCCC9CBCF1}" destId="{BF303E2F-96EC-449F-89F1-981E7C49B757}" srcOrd="3" destOrd="0" presId="urn:microsoft.com/office/officeart/2005/8/layout/gear1"/>
    <dgm:cxn modelId="{9FAA96BA-812D-4F62-BA8A-65C8B42B33EB}" type="presParOf" srcId="{9068DD01-1F0E-4484-8D67-43BCCC9CBCF1}" destId="{FDA6E9DC-97A6-4416-A51E-494FF48B14FD}" srcOrd="4" destOrd="0" presId="urn:microsoft.com/office/officeart/2005/8/layout/gear1"/>
    <dgm:cxn modelId="{43BABDA5-61D3-4728-8A5B-47C1AA53FC96}" type="presParOf" srcId="{9068DD01-1F0E-4484-8D67-43BCCC9CBCF1}" destId="{0DDF76C0-2154-43FC-8AF7-137E703A8848}" srcOrd="5" destOrd="0" presId="urn:microsoft.com/office/officeart/2005/8/layout/gear1"/>
    <dgm:cxn modelId="{99017207-5B4B-4688-A4E1-A4DD94E45700}" type="presParOf" srcId="{9068DD01-1F0E-4484-8D67-43BCCC9CBCF1}" destId="{81DCA097-4044-4561-AA28-DF8304C776EA}" srcOrd="6" destOrd="0" presId="urn:microsoft.com/office/officeart/2005/8/layout/gear1"/>
    <dgm:cxn modelId="{17DBB595-0B25-4FB4-B6C9-68ADE2435637}" type="presParOf" srcId="{9068DD01-1F0E-4484-8D67-43BCCC9CBCF1}" destId="{FF5D03DC-8CBA-46C5-8C62-2E538E1F076C}" srcOrd="7" destOrd="0" presId="urn:microsoft.com/office/officeart/2005/8/layout/gear1"/>
    <dgm:cxn modelId="{0E71F98E-DF2F-414F-A495-D26BA037BCED}" type="presParOf" srcId="{9068DD01-1F0E-4484-8D67-43BCCC9CBCF1}" destId="{BC7A00D6-3E27-4F9C-9DF0-C7FC2FA16513}" srcOrd="8" destOrd="0" presId="urn:microsoft.com/office/officeart/2005/8/layout/gear1"/>
    <dgm:cxn modelId="{84AC872A-7CD6-4C8B-A5E0-6471657342FD}" type="presParOf" srcId="{9068DD01-1F0E-4484-8D67-43BCCC9CBCF1}" destId="{872C187F-9BB8-4BCE-B47E-4AB63416166A}" srcOrd="9" destOrd="0" presId="urn:microsoft.com/office/officeart/2005/8/layout/gear1"/>
    <dgm:cxn modelId="{3F54389C-1BDF-46CA-9E6B-839BDF9FD17D}" type="presParOf" srcId="{9068DD01-1F0E-4484-8D67-43BCCC9CBCF1}" destId="{D48A5DDA-530B-4E99-B7F8-E95CEB5F438C}" srcOrd="10" destOrd="0" presId="urn:microsoft.com/office/officeart/2005/8/layout/gear1"/>
    <dgm:cxn modelId="{CF663575-3DE8-477D-AF41-081BD79F5BBD}" type="presParOf" srcId="{9068DD01-1F0E-4484-8D67-43BCCC9CBCF1}" destId="{8FC3D330-CE8D-45CC-A127-F60851ABBC65}" srcOrd="11" destOrd="0" presId="urn:microsoft.com/office/officeart/2005/8/layout/gear1"/>
    <dgm:cxn modelId="{A2F3FEBF-EC13-437D-A2BE-B8075BD4EB4B}" type="presParOf" srcId="{9068DD01-1F0E-4484-8D67-43BCCC9CBCF1}" destId="{8830ECF6-BC7B-4438-A7E1-924FAE4DD1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14960-C0AF-4BCC-8C7B-E368A110D89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0C01FF2-59D9-4948-87C9-45CE080685D7}">
      <dgm:prSet phldrT="[besedilo]" custT="1"/>
      <dgm:spPr>
        <a:solidFill>
          <a:srgbClr val="1687DC"/>
        </a:solidFill>
      </dgm:spPr>
      <dgm:t>
        <a:bodyPr/>
        <a:lstStyle/>
        <a:p>
          <a:pPr>
            <a:spcAft>
              <a:spcPts val="0"/>
            </a:spcAft>
          </a:pPr>
          <a:br>
            <a:rPr lang="sl-SI" sz="1200" b="1" dirty="0">
              <a:solidFill>
                <a:schemeClr val="bg1"/>
              </a:solidFill>
            </a:rPr>
          </a:br>
          <a:endParaRPr lang="sl-SI" sz="1200" b="1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sl-SI" sz="1200" b="1" dirty="0">
              <a:solidFill>
                <a:schemeClr val="bg1"/>
              </a:solidFill>
            </a:rPr>
            <a:t>General </a:t>
          </a:r>
        </a:p>
        <a:p>
          <a:pPr>
            <a:spcAft>
              <a:spcPts val="0"/>
            </a:spcAft>
          </a:pPr>
          <a:r>
            <a:rPr lang="sl-SI" sz="1200" b="1" dirty="0" err="1">
              <a:solidFill>
                <a:schemeClr val="bg1"/>
              </a:solidFill>
            </a:rPr>
            <a:t>public</a:t>
          </a:r>
          <a:r>
            <a:rPr lang="sl-SI" sz="1200" b="1" dirty="0">
              <a:solidFill>
                <a:schemeClr val="bg1"/>
              </a:solidFill>
            </a:rPr>
            <a:t> </a:t>
          </a:r>
        </a:p>
      </dgm:t>
    </dgm:pt>
    <dgm:pt modelId="{51F418BE-E2E4-4E3E-A6D8-4D2319ECD93A}" type="parTrans" cxnId="{450D071E-B063-42E0-A154-D7B21632710F}">
      <dgm:prSet/>
      <dgm:spPr/>
      <dgm:t>
        <a:bodyPr/>
        <a:lstStyle/>
        <a:p>
          <a:endParaRPr lang="sl-SI" sz="1200" b="1">
            <a:solidFill>
              <a:schemeClr val="bg1"/>
            </a:solidFill>
          </a:endParaRPr>
        </a:p>
      </dgm:t>
    </dgm:pt>
    <dgm:pt modelId="{77676B5F-8861-48FD-97C7-899E85927AA7}" type="sibTrans" cxnId="{450D071E-B063-42E0-A154-D7B21632710F}">
      <dgm:prSet/>
      <dgm:spPr/>
      <dgm:t>
        <a:bodyPr/>
        <a:lstStyle/>
        <a:p>
          <a:endParaRPr lang="sl-SI" sz="1200" b="1">
            <a:solidFill>
              <a:schemeClr val="bg1"/>
            </a:solidFill>
          </a:endParaRPr>
        </a:p>
      </dgm:t>
    </dgm:pt>
    <dgm:pt modelId="{6ACD5FCB-02BC-4F93-B27A-9A204B6B21ED}">
      <dgm:prSet phldrT="[besedilo]" custT="1"/>
      <dgm:spPr>
        <a:solidFill>
          <a:srgbClr val="1270B6"/>
        </a:solidFill>
      </dgm:spPr>
      <dgm:t>
        <a:bodyPr/>
        <a:lstStyle/>
        <a:p>
          <a:r>
            <a:rPr lang="sl-SI" sz="1200" b="1" dirty="0" err="1">
              <a:solidFill>
                <a:schemeClr val="bg1"/>
              </a:solidFill>
            </a:rPr>
            <a:t>Funders</a:t>
          </a:r>
          <a:r>
            <a:rPr lang="sl-SI" sz="1200" b="1" dirty="0">
              <a:solidFill>
                <a:schemeClr val="bg1"/>
              </a:solidFill>
            </a:rPr>
            <a:t>, </a:t>
          </a:r>
          <a:r>
            <a:rPr lang="sl-SI" sz="1200" b="1" dirty="0" err="1">
              <a:solidFill>
                <a:schemeClr val="bg1"/>
              </a:solidFill>
            </a:rPr>
            <a:t>govermental</a:t>
          </a:r>
          <a:r>
            <a:rPr lang="sl-SI" sz="1200" b="1" dirty="0">
              <a:solidFill>
                <a:schemeClr val="bg1"/>
              </a:solidFill>
            </a:rPr>
            <a:t>  </a:t>
          </a:r>
          <a:r>
            <a:rPr lang="sl-SI" sz="1200" b="1" dirty="0" err="1">
              <a:solidFill>
                <a:schemeClr val="bg1"/>
              </a:solidFill>
            </a:rPr>
            <a:t>organizations</a:t>
          </a:r>
          <a:r>
            <a:rPr lang="sl-SI" sz="1200" b="1" dirty="0">
              <a:solidFill>
                <a:schemeClr val="bg1"/>
              </a:solidFill>
            </a:rPr>
            <a:t>, </a:t>
          </a:r>
          <a:r>
            <a:rPr lang="sl-SI" sz="1200" b="1" dirty="0" err="1">
              <a:solidFill>
                <a:schemeClr val="bg1"/>
              </a:solidFill>
            </a:rPr>
            <a:t>NGOs</a:t>
          </a:r>
          <a:r>
            <a:rPr lang="sl-SI" sz="1200" b="1" dirty="0">
              <a:solidFill>
                <a:schemeClr val="bg1"/>
              </a:solidFill>
            </a:rPr>
            <a:t>, </a:t>
          </a:r>
          <a:r>
            <a:rPr lang="sl-SI" sz="1200" b="1" dirty="0" err="1">
              <a:solidFill>
                <a:schemeClr val="bg1"/>
              </a:solidFill>
            </a:rPr>
            <a:t>other</a:t>
          </a:r>
          <a:r>
            <a:rPr lang="sl-SI" sz="1200" b="1" dirty="0">
              <a:solidFill>
                <a:schemeClr val="bg1"/>
              </a:solidFill>
            </a:rPr>
            <a:t> </a:t>
          </a:r>
          <a:r>
            <a:rPr lang="sl-SI" sz="1200" b="1" dirty="0" err="1">
              <a:solidFill>
                <a:schemeClr val="bg1"/>
              </a:solidFill>
            </a:rPr>
            <a:t>public</a:t>
          </a:r>
          <a:r>
            <a:rPr lang="sl-SI" sz="1200" b="1" dirty="0">
              <a:solidFill>
                <a:schemeClr val="bg1"/>
              </a:solidFill>
            </a:rPr>
            <a:t> </a:t>
          </a:r>
          <a:r>
            <a:rPr lang="sl-SI" sz="1200" b="1" dirty="0" err="1">
              <a:solidFill>
                <a:schemeClr val="bg1"/>
              </a:solidFill>
            </a:rPr>
            <a:t>services</a:t>
          </a:r>
          <a:r>
            <a:rPr lang="sl-SI" sz="1200" b="1" dirty="0">
              <a:solidFill>
                <a:schemeClr val="bg1"/>
              </a:solidFill>
            </a:rPr>
            <a:t>…</a:t>
          </a:r>
        </a:p>
      </dgm:t>
    </dgm:pt>
    <dgm:pt modelId="{8DA782C0-C148-42A8-B6DE-F09C3C730064}" type="parTrans" cxnId="{11C000A4-80F0-4161-ACFF-0376C1E0754A}">
      <dgm:prSet/>
      <dgm:spPr/>
      <dgm:t>
        <a:bodyPr/>
        <a:lstStyle/>
        <a:p>
          <a:endParaRPr lang="sl-SI" sz="1200" b="1">
            <a:solidFill>
              <a:schemeClr val="bg1"/>
            </a:solidFill>
          </a:endParaRPr>
        </a:p>
      </dgm:t>
    </dgm:pt>
    <dgm:pt modelId="{F7820B60-B13E-4774-8681-46F787A5700F}" type="sibTrans" cxnId="{11C000A4-80F0-4161-ACFF-0376C1E0754A}">
      <dgm:prSet/>
      <dgm:spPr/>
      <dgm:t>
        <a:bodyPr/>
        <a:lstStyle/>
        <a:p>
          <a:endParaRPr lang="sl-SI" sz="1200" b="1">
            <a:solidFill>
              <a:schemeClr val="bg1"/>
            </a:solidFill>
          </a:endParaRPr>
        </a:p>
      </dgm:t>
    </dgm:pt>
    <dgm:pt modelId="{9CD6834C-4189-431F-B498-55353359830D}">
      <dgm:prSet phldrT="[besedilo]" custT="1"/>
      <dgm:spPr>
        <a:solidFill>
          <a:srgbClr val="0F5A93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Research and higher education organizations that are not part of the consortium (including abroad)</a:t>
          </a:r>
          <a:endParaRPr lang="sl-SI" sz="1200" b="1" dirty="0">
            <a:solidFill>
              <a:schemeClr val="bg1"/>
            </a:solidFill>
          </a:endParaRPr>
        </a:p>
      </dgm:t>
    </dgm:pt>
    <dgm:pt modelId="{797BBF41-33D3-4384-922A-E43514215A5E}" type="parTrans" cxnId="{41CE0CD3-DDAF-4358-BD19-37AEE4872E5A}">
      <dgm:prSet/>
      <dgm:spPr/>
      <dgm:t>
        <a:bodyPr/>
        <a:lstStyle/>
        <a:p>
          <a:endParaRPr lang="sl-SI" sz="1200" b="1">
            <a:solidFill>
              <a:schemeClr val="bg1"/>
            </a:solidFill>
          </a:endParaRPr>
        </a:p>
      </dgm:t>
    </dgm:pt>
    <dgm:pt modelId="{7ED10FDE-28D7-4C02-8091-B967C7EDB5C4}" type="sibTrans" cxnId="{41CE0CD3-DDAF-4358-BD19-37AEE4872E5A}">
      <dgm:prSet/>
      <dgm:spPr/>
      <dgm:t>
        <a:bodyPr/>
        <a:lstStyle/>
        <a:p>
          <a:endParaRPr lang="sl-SI" sz="1200" b="1">
            <a:solidFill>
              <a:schemeClr val="bg1"/>
            </a:solidFill>
          </a:endParaRPr>
        </a:p>
      </dgm:t>
    </dgm:pt>
    <dgm:pt modelId="{9DD004E7-8EFC-429E-B862-7F4E9DAFFFBA}" type="pres">
      <dgm:prSet presAssocID="{BA914960-C0AF-4BCC-8C7B-E368A110D895}" presName="Name0" presStyleCnt="0">
        <dgm:presLayoutVars>
          <dgm:dir/>
          <dgm:animLvl val="lvl"/>
          <dgm:resizeHandles val="exact"/>
        </dgm:presLayoutVars>
      </dgm:prSet>
      <dgm:spPr/>
    </dgm:pt>
    <dgm:pt modelId="{C1522677-0496-43E8-80C6-40E3F29D7330}" type="pres">
      <dgm:prSet presAssocID="{70C01FF2-59D9-4948-87C9-45CE080685D7}" presName="Name8" presStyleCnt="0"/>
      <dgm:spPr/>
    </dgm:pt>
    <dgm:pt modelId="{CF829EB3-22AC-4CFD-AD27-361F929606B4}" type="pres">
      <dgm:prSet presAssocID="{70C01FF2-59D9-4948-87C9-45CE080685D7}" presName="level" presStyleLbl="node1" presStyleIdx="0" presStyleCnt="3" custLinFactNeighborY="-1025">
        <dgm:presLayoutVars>
          <dgm:chMax val="1"/>
          <dgm:bulletEnabled val="1"/>
        </dgm:presLayoutVars>
      </dgm:prSet>
      <dgm:spPr/>
    </dgm:pt>
    <dgm:pt modelId="{F988A214-1099-4C44-BB99-CAFA78705BCB}" type="pres">
      <dgm:prSet presAssocID="{70C01FF2-59D9-4948-87C9-45CE080685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BECE60-A40A-49C1-90A1-A33990B6A92D}" type="pres">
      <dgm:prSet presAssocID="{6ACD5FCB-02BC-4F93-B27A-9A204B6B21ED}" presName="Name8" presStyleCnt="0"/>
      <dgm:spPr/>
    </dgm:pt>
    <dgm:pt modelId="{6B81856F-895A-4D30-848A-4CB92265B9BB}" type="pres">
      <dgm:prSet presAssocID="{6ACD5FCB-02BC-4F93-B27A-9A204B6B21ED}" presName="level" presStyleLbl="node1" presStyleIdx="1" presStyleCnt="3">
        <dgm:presLayoutVars>
          <dgm:chMax val="1"/>
          <dgm:bulletEnabled val="1"/>
        </dgm:presLayoutVars>
      </dgm:prSet>
      <dgm:spPr/>
    </dgm:pt>
    <dgm:pt modelId="{B6313ACD-365F-44E7-AB6B-B4CD7CFF0E20}" type="pres">
      <dgm:prSet presAssocID="{6ACD5FCB-02BC-4F93-B27A-9A204B6B21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8F16A1-C517-4E1A-9571-A83A1463D934}" type="pres">
      <dgm:prSet presAssocID="{9CD6834C-4189-431F-B498-55353359830D}" presName="Name8" presStyleCnt="0"/>
      <dgm:spPr/>
    </dgm:pt>
    <dgm:pt modelId="{64009EA8-89AE-4171-B8E1-DE1D7FF13F92}" type="pres">
      <dgm:prSet presAssocID="{9CD6834C-4189-431F-B498-55353359830D}" presName="level" presStyleLbl="node1" presStyleIdx="2" presStyleCnt="3" custLinFactNeighborX="0">
        <dgm:presLayoutVars>
          <dgm:chMax val="1"/>
          <dgm:bulletEnabled val="1"/>
        </dgm:presLayoutVars>
      </dgm:prSet>
      <dgm:spPr/>
    </dgm:pt>
    <dgm:pt modelId="{FF531894-ABA2-4E64-881E-BD32DD5A09ED}" type="pres">
      <dgm:prSet presAssocID="{9CD6834C-4189-431F-B498-55353359830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D672602-E1E4-4955-9EAE-F6A75FAC15F1}" type="presOf" srcId="{BA914960-C0AF-4BCC-8C7B-E368A110D895}" destId="{9DD004E7-8EFC-429E-B862-7F4E9DAFFFBA}" srcOrd="0" destOrd="0" presId="urn:microsoft.com/office/officeart/2005/8/layout/pyramid1"/>
    <dgm:cxn modelId="{DE8C5607-F13B-4B35-AD85-741B4D81D44E}" type="presOf" srcId="{70C01FF2-59D9-4948-87C9-45CE080685D7}" destId="{CF829EB3-22AC-4CFD-AD27-361F929606B4}" srcOrd="0" destOrd="0" presId="urn:microsoft.com/office/officeart/2005/8/layout/pyramid1"/>
    <dgm:cxn modelId="{450D071E-B063-42E0-A154-D7B21632710F}" srcId="{BA914960-C0AF-4BCC-8C7B-E368A110D895}" destId="{70C01FF2-59D9-4948-87C9-45CE080685D7}" srcOrd="0" destOrd="0" parTransId="{51F418BE-E2E4-4E3E-A6D8-4D2319ECD93A}" sibTransId="{77676B5F-8861-48FD-97C7-899E85927AA7}"/>
    <dgm:cxn modelId="{B7896477-0D3C-4B54-861F-68A1B8526430}" type="presOf" srcId="{9CD6834C-4189-431F-B498-55353359830D}" destId="{FF531894-ABA2-4E64-881E-BD32DD5A09ED}" srcOrd="1" destOrd="0" presId="urn:microsoft.com/office/officeart/2005/8/layout/pyramid1"/>
    <dgm:cxn modelId="{0311D594-4AD1-4BD6-9FFB-A51CC6D42E76}" type="presOf" srcId="{9CD6834C-4189-431F-B498-55353359830D}" destId="{64009EA8-89AE-4171-B8E1-DE1D7FF13F92}" srcOrd="0" destOrd="0" presId="urn:microsoft.com/office/officeart/2005/8/layout/pyramid1"/>
    <dgm:cxn modelId="{11C000A4-80F0-4161-ACFF-0376C1E0754A}" srcId="{BA914960-C0AF-4BCC-8C7B-E368A110D895}" destId="{6ACD5FCB-02BC-4F93-B27A-9A204B6B21ED}" srcOrd="1" destOrd="0" parTransId="{8DA782C0-C148-42A8-B6DE-F09C3C730064}" sibTransId="{F7820B60-B13E-4774-8681-46F787A5700F}"/>
    <dgm:cxn modelId="{B59119C2-8205-4263-A442-DDD634F751CC}" type="presOf" srcId="{70C01FF2-59D9-4948-87C9-45CE080685D7}" destId="{F988A214-1099-4C44-BB99-CAFA78705BCB}" srcOrd="1" destOrd="0" presId="urn:microsoft.com/office/officeart/2005/8/layout/pyramid1"/>
    <dgm:cxn modelId="{41CE0CD3-DDAF-4358-BD19-37AEE4872E5A}" srcId="{BA914960-C0AF-4BCC-8C7B-E368A110D895}" destId="{9CD6834C-4189-431F-B498-55353359830D}" srcOrd="2" destOrd="0" parTransId="{797BBF41-33D3-4384-922A-E43514215A5E}" sibTransId="{7ED10FDE-28D7-4C02-8091-B967C7EDB5C4}"/>
    <dgm:cxn modelId="{EF0523E4-4144-4636-9C08-25B72E3E7E57}" type="presOf" srcId="{6ACD5FCB-02BC-4F93-B27A-9A204B6B21ED}" destId="{B6313ACD-365F-44E7-AB6B-B4CD7CFF0E20}" srcOrd="1" destOrd="0" presId="urn:microsoft.com/office/officeart/2005/8/layout/pyramid1"/>
    <dgm:cxn modelId="{535757FD-459D-45CC-8C39-3ECD0D187662}" type="presOf" srcId="{6ACD5FCB-02BC-4F93-B27A-9A204B6B21ED}" destId="{6B81856F-895A-4D30-848A-4CB92265B9BB}" srcOrd="0" destOrd="0" presId="urn:microsoft.com/office/officeart/2005/8/layout/pyramid1"/>
    <dgm:cxn modelId="{68227DF3-FF70-42E2-BD1B-B980294E7D0A}" type="presParOf" srcId="{9DD004E7-8EFC-429E-B862-7F4E9DAFFFBA}" destId="{C1522677-0496-43E8-80C6-40E3F29D7330}" srcOrd="0" destOrd="0" presId="urn:microsoft.com/office/officeart/2005/8/layout/pyramid1"/>
    <dgm:cxn modelId="{2A7B3336-2DEE-4F3B-B439-18A3A1F8C107}" type="presParOf" srcId="{C1522677-0496-43E8-80C6-40E3F29D7330}" destId="{CF829EB3-22AC-4CFD-AD27-361F929606B4}" srcOrd="0" destOrd="0" presId="urn:microsoft.com/office/officeart/2005/8/layout/pyramid1"/>
    <dgm:cxn modelId="{C6CFA7DC-599C-4618-883C-5313BDFA4C24}" type="presParOf" srcId="{C1522677-0496-43E8-80C6-40E3F29D7330}" destId="{F988A214-1099-4C44-BB99-CAFA78705BCB}" srcOrd="1" destOrd="0" presId="urn:microsoft.com/office/officeart/2005/8/layout/pyramid1"/>
    <dgm:cxn modelId="{5253E923-168F-45E1-B36E-40B18D73BDC9}" type="presParOf" srcId="{9DD004E7-8EFC-429E-B862-7F4E9DAFFFBA}" destId="{45BECE60-A40A-49C1-90A1-A33990B6A92D}" srcOrd="1" destOrd="0" presId="urn:microsoft.com/office/officeart/2005/8/layout/pyramid1"/>
    <dgm:cxn modelId="{700E9909-DF7B-4E9B-A361-CBAD0BA4C29D}" type="presParOf" srcId="{45BECE60-A40A-49C1-90A1-A33990B6A92D}" destId="{6B81856F-895A-4D30-848A-4CB92265B9BB}" srcOrd="0" destOrd="0" presId="urn:microsoft.com/office/officeart/2005/8/layout/pyramid1"/>
    <dgm:cxn modelId="{A0D11EED-7603-49E6-B909-4FD99301F048}" type="presParOf" srcId="{45BECE60-A40A-49C1-90A1-A33990B6A92D}" destId="{B6313ACD-365F-44E7-AB6B-B4CD7CFF0E20}" srcOrd="1" destOrd="0" presId="urn:microsoft.com/office/officeart/2005/8/layout/pyramid1"/>
    <dgm:cxn modelId="{AFD44A69-E00F-4ACC-8BC6-621ADB4265F7}" type="presParOf" srcId="{9DD004E7-8EFC-429E-B862-7F4E9DAFFFBA}" destId="{EB8F16A1-C517-4E1A-9571-A83A1463D934}" srcOrd="2" destOrd="0" presId="urn:microsoft.com/office/officeart/2005/8/layout/pyramid1"/>
    <dgm:cxn modelId="{E55480FF-6BE6-498F-903A-320EF6C7C874}" type="presParOf" srcId="{EB8F16A1-C517-4E1A-9571-A83A1463D934}" destId="{64009EA8-89AE-4171-B8E1-DE1D7FF13F92}" srcOrd="0" destOrd="0" presId="urn:microsoft.com/office/officeart/2005/8/layout/pyramid1"/>
    <dgm:cxn modelId="{FA517326-DDDC-49F8-B921-761FBF3C6CA4}" type="presParOf" srcId="{EB8F16A1-C517-4E1A-9571-A83A1463D934}" destId="{FF531894-ABA2-4E64-881E-BD32DD5A09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60B9F4-E04B-42E0-9899-E6FB000ADF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66C3F07-F0EE-4A5F-B924-231A986F70FD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400" b="1" dirty="0" err="1"/>
            <a:t>Education</a:t>
          </a:r>
          <a:r>
            <a:rPr lang="sl-SI" sz="1400" b="1" dirty="0"/>
            <a:t> </a:t>
          </a:r>
          <a:r>
            <a:rPr lang="sl-SI" sz="1400" b="1" dirty="0" err="1"/>
            <a:t>and</a:t>
          </a:r>
          <a:r>
            <a:rPr lang="sl-SI" sz="1400" b="1" dirty="0"/>
            <a:t> </a:t>
          </a:r>
          <a:r>
            <a:rPr lang="sl-SI" sz="1400" b="1" dirty="0" err="1"/>
            <a:t>awareness</a:t>
          </a:r>
          <a:endParaRPr lang="sl-SI" sz="1400" b="1" dirty="0"/>
        </a:p>
      </dgm:t>
    </dgm:pt>
    <dgm:pt modelId="{E166A127-82AB-4D73-91B2-D2353CE7C019}" type="parTrans" cxnId="{56575B9D-BF88-47C9-94E1-9E8AE33754CC}">
      <dgm:prSet/>
      <dgm:spPr/>
      <dgm:t>
        <a:bodyPr/>
        <a:lstStyle/>
        <a:p>
          <a:endParaRPr lang="sl-SI"/>
        </a:p>
      </dgm:t>
    </dgm:pt>
    <dgm:pt modelId="{7D1BEF84-CCF4-4362-B6FD-77DDA2BFEB68}" type="sibTrans" cxnId="{56575B9D-BF88-47C9-94E1-9E8AE33754CC}">
      <dgm:prSet/>
      <dgm:spPr/>
      <dgm:t>
        <a:bodyPr/>
        <a:lstStyle/>
        <a:p>
          <a:endParaRPr lang="sl-SI"/>
        </a:p>
      </dgm:t>
    </dgm:pt>
    <dgm:pt modelId="{C4FD29A2-6C56-4D0E-966C-D0C8A861BE9E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400" b="1" dirty="0" err="1"/>
            <a:t>Personnel</a:t>
          </a:r>
          <a:r>
            <a:rPr lang="sl-SI" sz="1400" b="1" dirty="0"/>
            <a:t> </a:t>
          </a:r>
          <a:r>
            <a:rPr lang="sl-SI" sz="1400" b="1" dirty="0" err="1"/>
            <a:t>and</a:t>
          </a:r>
          <a:r>
            <a:rPr lang="sl-SI" sz="1400" b="1" dirty="0"/>
            <a:t> </a:t>
          </a:r>
          <a:r>
            <a:rPr lang="sl-SI" sz="1400" b="1" dirty="0" err="1"/>
            <a:t>infrastructure</a:t>
          </a:r>
          <a:endParaRPr lang="sl-SI" sz="1400" b="1" dirty="0"/>
        </a:p>
      </dgm:t>
    </dgm:pt>
    <dgm:pt modelId="{74548F49-998A-48CA-AE85-70788F4F4E98}" type="parTrans" cxnId="{C6F327DB-1BB2-49B2-BB04-3FC76CA7A3F2}">
      <dgm:prSet/>
      <dgm:spPr/>
      <dgm:t>
        <a:bodyPr/>
        <a:lstStyle/>
        <a:p>
          <a:endParaRPr lang="sl-SI"/>
        </a:p>
      </dgm:t>
    </dgm:pt>
    <dgm:pt modelId="{552A01C3-1B37-4461-99F1-A9811008DFA7}" type="sibTrans" cxnId="{C6F327DB-1BB2-49B2-BB04-3FC76CA7A3F2}">
      <dgm:prSet/>
      <dgm:spPr/>
      <dgm:t>
        <a:bodyPr/>
        <a:lstStyle/>
        <a:p>
          <a:endParaRPr lang="sl-SI"/>
        </a:p>
      </dgm:t>
    </dgm:pt>
    <dgm:pt modelId="{3F7ECCDA-2723-49C2-AE28-4DD52E13022A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dirty="0"/>
            <a:t>Recruitment of new support staff
Organizational changes
Inter-institutional support group
Institutional records of research and data
Local servers
Digital resources and tools</a:t>
          </a:r>
          <a:endParaRPr lang="sl-SI" sz="1400" dirty="0"/>
        </a:p>
      </dgm:t>
    </dgm:pt>
    <dgm:pt modelId="{21DE63A7-F069-4B9E-A35D-7389E7194146}" type="parTrans" cxnId="{04E5713A-D0EE-41FC-A923-F856340270C4}">
      <dgm:prSet/>
      <dgm:spPr/>
      <dgm:t>
        <a:bodyPr/>
        <a:lstStyle/>
        <a:p>
          <a:endParaRPr lang="sl-SI"/>
        </a:p>
      </dgm:t>
    </dgm:pt>
    <dgm:pt modelId="{F010268A-6417-4F38-9885-9880A903FA32}" type="sibTrans" cxnId="{04E5713A-D0EE-41FC-A923-F856340270C4}">
      <dgm:prSet/>
      <dgm:spPr/>
      <dgm:t>
        <a:bodyPr/>
        <a:lstStyle/>
        <a:p>
          <a:endParaRPr lang="sl-SI"/>
        </a:p>
      </dgm:t>
    </dgm:pt>
    <dgm:pt modelId="{1C313E32-1661-431F-A318-6F861EAFACAA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400" b="1" dirty="0">
              <a:solidFill>
                <a:schemeClr val="bg1"/>
              </a:solidFill>
            </a:rPr>
            <a:t>Formal </a:t>
          </a:r>
          <a:r>
            <a:rPr lang="sl-SI" sz="1400" b="1" dirty="0" err="1">
              <a:solidFill>
                <a:schemeClr val="bg1"/>
              </a:solidFill>
            </a:rPr>
            <a:t>provisions</a:t>
          </a:r>
          <a:endParaRPr lang="sl-SI" sz="1400" b="1" dirty="0">
            <a:solidFill>
              <a:schemeClr val="bg1"/>
            </a:solidFill>
          </a:endParaRPr>
        </a:p>
      </dgm:t>
    </dgm:pt>
    <dgm:pt modelId="{B027A045-0508-4D72-B413-816F11570EBE}" type="parTrans" cxnId="{FDA98BBC-323A-46D7-8801-D76194221931}">
      <dgm:prSet/>
      <dgm:spPr/>
      <dgm:t>
        <a:bodyPr/>
        <a:lstStyle/>
        <a:p>
          <a:endParaRPr lang="sl-SI"/>
        </a:p>
      </dgm:t>
    </dgm:pt>
    <dgm:pt modelId="{F526F6D0-9481-4FCB-B184-F15B1E641121}" type="sibTrans" cxnId="{FDA98BBC-323A-46D7-8801-D76194221931}">
      <dgm:prSet/>
      <dgm:spPr/>
      <dgm:t>
        <a:bodyPr/>
        <a:lstStyle/>
        <a:p>
          <a:endParaRPr lang="sl-SI"/>
        </a:p>
      </dgm:t>
    </dgm:pt>
    <dgm:pt modelId="{BD35092B-0845-43E4-8071-57DCAF64EAB4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400" b="1" dirty="0" err="1">
              <a:solidFill>
                <a:schemeClr val="bg1"/>
              </a:solidFill>
            </a:rPr>
            <a:t>Implementations</a:t>
          </a:r>
          <a:r>
            <a:rPr lang="sl-SI" sz="1400" b="1" dirty="0">
              <a:solidFill>
                <a:schemeClr val="bg1"/>
              </a:solidFill>
            </a:rPr>
            <a:t> </a:t>
          </a:r>
          <a:r>
            <a:rPr lang="sl-SI" sz="1400" b="1" dirty="0" err="1">
              <a:solidFill>
                <a:schemeClr val="bg1"/>
              </a:solidFill>
            </a:rPr>
            <a:t>of</a:t>
          </a:r>
          <a:r>
            <a:rPr lang="sl-SI" sz="1400" b="1" dirty="0">
              <a:solidFill>
                <a:schemeClr val="bg1"/>
              </a:solidFill>
            </a:rPr>
            <a:t> the </a:t>
          </a:r>
          <a:r>
            <a:rPr lang="sl-SI" sz="1400" b="1" dirty="0" err="1">
              <a:solidFill>
                <a:schemeClr val="bg1"/>
              </a:solidFill>
            </a:rPr>
            <a:t>adjustments</a:t>
          </a:r>
          <a:endParaRPr lang="sl-SI" sz="1400" b="1" dirty="0">
            <a:solidFill>
              <a:schemeClr val="bg1"/>
            </a:solidFill>
          </a:endParaRPr>
        </a:p>
      </dgm:t>
    </dgm:pt>
    <dgm:pt modelId="{FA2B5571-0056-4DA7-B86C-5C4DEDA9A1F4}" type="parTrans" cxnId="{30FBED99-2DF0-48D1-B490-214DB1C73F3C}">
      <dgm:prSet/>
      <dgm:spPr/>
      <dgm:t>
        <a:bodyPr/>
        <a:lstStyle/>
        <a:p>
          <a:endParaRPr lang="sl-SI"/>
        </a:p>
      </dgm:t>
    </dgm:pt>
    <dgm:pt modelId="{2F7A5570-8AA0-4B98-A442-617AC9DCCFEC}" type="sibTrans" cxnId="{30FBED99-2DF0-48D1-B490-214DB1C73F3C}">
      <dgm:prSet/>
      <dgm:spPr/>
      <dgm:t>
        <a:bodyPr/>
        <a:lstStyle/>
        <a:p>
          <a:endParaRPr lang="sl-SI"/>
        </a:p>
      </dgm:t>
    </dgm:pt>
    <dgm:pt modelId="{39857DD3-D668-441A-BE5E-5234CB83B4C5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400" b="1" dirty="0" err="1">
              <a:solidFill>
                <a:schemeClr val="bg1"/>
              </a:solidFill>
            </a:rPr>
            <a:t>Evaluation</a:t>
          </a:r>
          <a:r>
            <a:rPr lang="sl-SI" sz="1400" b="1" dirty="0">
              <a:solidFill>
                <a:schemeClr val="bg1"/>
              </a:solidFill>
            </a:rPr>
            <a:t> </a:t>
          </a:r>
          <a:r>
            <a:rPr lang="sl-SI" sz="1400" b="1" dirty="0" err="1">
              <a:solidFill>
                <a:schemeClr val="bg1"/>
              </a:solidFill>
            </a:rPr>
            <a:t>of</a:t>
          </a:r>
          <a:r>
            <a:rPr lang="sl-SI" sz="1400" b="1" dirty="0">
              <a:solidFill>
                <a:schemeClr val="bg1"/>
              </a:solidFill>
            </a:rPr>
            <a:t> the </a:t>
          </a:r>
          <a:r>
            <a:rPr lang="sl-SI" sz="1400" b="1" dirty="0" err="1">
              <a:solidFill>
                <a:schemeClr val="bg1"/>
              </a:solidFill>
            </a:rPr>
            <a:t>adjustements</a:t>
          </a:r>
          <a:r>
            <a:rPr lang="sl-SI" sz="1400" b="1" dirty="0">
              <a:solidFill>
                <a:schemeClr val="bg1"/>
              </a:solidFill>
            </a:rPr>
            <a:t> </a:t>
          </a:r>
        </a:p>
      </dgm:t>
    </dgm:pt>
    <dgm:pt modelId="{A88402C7-6F1C-4EBC-937B-B9ECB8D0FA31}" type="parTrans" cxnId="{59CD470A-CBF3-4386-97CC-BD14C6AB8E23}">
      <dgm:prSet/>
      <dgm:spPr/>
      <dgm:t>
        <a:bodyPr/>
        <a:lstStyle/>
        <a:p>
          <a:endParaRPr lang="sl-SI"/>
        </a:p>
      </dgm:t>
    </dgm:pt>
    <dgm:pt modelId="{3D68D887-9B12-4C3C-BD37-5CB116AD461B}" type="sibTrans" cxnId="{59CD470A-CBF3-4386-97CC-BD14C6AB8E23}">
      <dgm:prSet/>
      <dgm:spPr/>
      <dgm:t>
        <a:bodyPr/>
        <a:lstStyle/>
        <a:p>
          <a:endParaRPr lang="sl-SI"/>
        </a:p>
      </dgm:t>
    </dgm:pt>
    <dgm:pt modelId="{E0E998F4-4CE3-46E8-B631-BF9DF04E646B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endParaRPr lang="sl-SI" sz="1600" dirty="0"/>
        </a:p>
      </dgm:t>
    </dgm:pt>
    <dgm:pt modelId="{9CA9F507-7569-4378-83C9-DA79383BF8A7}" type="parTrans" cxnId="{2298E02B-6C62-4802-8F26-DF5D19D66BF6}">
      <dgm:prSet/>
      <dgm:spPr/>
      <dgm:t>
        <a:bodyPr/>
        <a:lstStyle/>
        <a:p>
          <a:endParaRPr lang="sl-SI"/>
        </a:p>
      </dgm:t>
    </dgm:pt>
    <dgm:pt modelId="{2B026142-123D-4485-8B8F-CA30A52FAC00}" type="sibTrans" cxnId="{2298E02B-6C62-4802-8F26-DF5D19D66BF6}">
      <dgm:prSet/>
      <dgm:spPr/>
      <dgm:t>
        <a:bodyPr/>
        <a:lstStyle/>
        <a:p>
          <a:endParaRPr lang="sl-SI"/>
        </a:p>
      </dgm:t>
    </dgm:pt>
    <dgm:pt modelId="{BFC6E1FD-88F4-4B52-9E12-5C5998B1ED59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dirty="0"/>
            <a:t>Adopted and supplemented legal acts
Infrastructure adjustments
Establishing support structures
Staff empowerment</a:t>
          </a:r>
          <a:endParaRPr lang="sl-SI" sz="1400" dirty="0"/>
        </a:p>
      </dgm:t>
    </dgm:pt>
    <dgm:pt modelId="{19DFE9F6-CBF0-4785-86FE-4621E18FBEFE}" type="parTrans" cxnId="{A62D8A3A-B06E-44F4-9968-802E9EE07D7A}">
      <dgm:prSet/>
      <dgm:spPr/>
      <dgm:t>
        <a:bodyPr/>
        <a:lstStyle/>
        <a:p>
          <a:endParaRPr lang="sl-SI"/>
        </a:p>
      </dgm:t>
    </dgm:pt>
    <dgm:pt modelId="{7AF67F42-CFFB-47D9-BB95-D9C9ED6FDC25}" type="sibTrans" cxnId="{A62D8A3A-B06E-44F4-9968-802E9EE07D7A}">
      <dgm:prSet/>
      <dgm:spPr/>
      <dgm:t>
        <a:bodyPr/>
        <a:lstStyle/>
        <a:p>
          <a:endParaRPr lang="sl-SI"/>
        </a:p>
      </dgm:t>
    </dgm:pt>
    <dgm:pt modelId="{54758755-EAA2-43F3-B03B-C7F9264351FD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b="0" i="0" dirty="0">
              <a:solidFill>
                <a:schemeClr val="tx1"/>
              </a:solidFill>
            </a:rPr>
            <a:t>Development of a methodology for evaluating the success of adjustments
</a:t>
          </a:r>
          <a:r>
            <a:rPr lang="sl-SI" sz="1400" b="0" i="0" dirty="0">
              <a:solidFill>
                <a:schemeClr val="tx1"/>
              </a:solidFill>
            </a:rPr>
            <a:t>E</a:t>
          </a:r>
          <a:r>
            <a:rPr lang="en-US" sz="1400" b="0" i="0" dirty="0">
              <a:solidFill>
                <a:schemeClr val="tx1"/>
              </a:solidFill>
            </a:rPr>
            <a:t>valuation of project results</a:t>
          </a:r>
          <a:r>
            <a:rPr lang="sl-SI" sz="1400" b="0" i="0" dirty="0">
              <a:solidFill>
                <a:schemeClr val="tx1"/>
              </a:solidFill>
            </a:rPr>
            <a:t> </a:t>
          </a:r>
          <a:r>
            <a:rPr lang="sl-SI" sz="1400" b="0" i="0" dirty="0" err="1">
              <a:solidFill>
                <a:schemeClr val="tx1"/>
              </a:solidFill>
            </a:rPr>
            <a:t>regarding</a:t>
          </a:r>
          <a:r>
            <a:rPr lang="sl-SI" sz="1400" b="0" i="0" dirty="0">
              <a:solidFill>
                <a:schemeClr val="tx1"/>
              </a:solidFill>
            </a:rPr>
            <a:t> c</a:t>
          </a:r>
          <a:r>
            <a:rPr lang="en-US" sz="1400" b="0" i="0" dirty="0" err="1">
              <a:solidFill>
                <a:schemeClr val="tx1"/>
              </a:solidFill>
            </a:rPr>
            <a:t>ontent</a:t>
          </a:r>
          <a:r>
            <a:rPr lang="en-US" sz="1400" b="0" i="0" dirty="0">
              <a:solidFill>
                <a:schemeClr val="tx1"/>
              </a:solidFill>
            </a:rPr>
            <a:t>, time and </a:t>
          </a:r>
          <a:r>
            <a:rPr lang="en-US" sz="1400" b="0" i="0" dirty="0" err="1">
              <a:solidFill>
                <a:schemeClr val="tx1"/>
              </a:solidFill>
            </a:rPr>
            <a:t>financ</a:t>
          </a:r>
          <a:r>
            <a:rPr lang="sl-SI" sz="1400" b="0" i="0" dirty="0">
              <a:solidFill>
                <a:schemeClr val="tx1"/>
              </a:solidFill>
            </a:rPr>
            <a:t>es</a:t>
          </a:r>
          <a:r>
            <a:rPr lang="en-US" sz="1400" b="0" i="0" dirty="0">
              <a:solidFill>
                <a:schemeClr val="tx1"/>
              </a:solidFill>
            </a:rPr>
            <a:t> 
Comparison between the partners</a:t>
          </a:r>
          <a:endParaRPr lang="sl-SI" sz="1400" dirty="0">
            <a:solidFill>
              <a:schemeClr val="tx1"/>
            </a:solidFill>
          </a:endParaRPr>
        </a:p>
      </dgm:t>
    </dgm:pt>
    <dgm:pt modelId="{FA8B05C0-CACD-4E50-85A5-8BF68B5BF184}" type="parTrans" cxnId="{41EE2E80-A1D0-4A4B-8A10-B41C10AEE48B}">
      <dgm:prSet/>
      <dgm:spPr/>
      <dgm:t>
        <a:bodyPr/>
        <a:lstStyle/>
        <a:p>
          <a:endParaRPr lang="sl-SI"/>
        </a:p>
      </dgm:t>
    </dgm:pt>
    <dgm:pt modelId="{66A12F06-EAC5-45A2-AC4E-E9B9CC39EA87}" type="sibTrans" cxnId="{41EE2E80-A1D0-4A4B-8A10-B41C10AEE48B}">
      <dgm:prSet/>
      <dgm:spPr/>
      <dgm:t>
        <a:bodyPr/>
        <a:lstStyle/>
        <a:p>
          <a:endParaRPr lang="sl-SI"/>
        </a:p>
      </dgm:t>
    </dgm:pt>
    <dgm:pt modelId="{CC478BC8-75A2-4CE5-9DC5-6C17827BBD19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Website, newsletter
</a:t>
          </a:r>
          <a:r>
            <a:rPr lang="sl-SI" sz="1400" dirty="0">
              <a:solidFill>
                <a:schemeClr val="tx1"/>
              </a:solidFill>
            </a:rPr>
            <a:t>PR </a:t>
          </a:r>
          <a:r>
            <a:rPr lang="sl-SI" sz="1400" dirty="0" err="1">
              <a:solidFill>
                <a:schemeClr val="tx1"/>
              </a:solidFill>
            </a:rPr>
            <a:t>activities</a:t>
          </a:r>
          <a:r>
            <a:rPr lang="en-US" sz="1400" dirty="0">
              <a:solidFill>
                <a:schemeClr val="tx1"/>
              </a:solidFill>
            </a:rPr>
            <a:t>
General presentations for partners and the general public
Printed and online </a:t>
          </a:r>
          <a:r>
            <a:rPr lang="sl-SI" sz="1400" dirty="0" err="1">
              <a:solidFill>
                <a:schemeClr val="tx1"/>
              </a:solidFill>
            </a:rPr>
            <a:t>handbook</a:t>
          </a:r>
          <a:r>
            <a:rPr lang="en-US" sz="1400" dirty="0">
              <a:solidFill>
                <a:schemeClr val="tx1"/>
              </a:solidFill>
            </a:rPr>
            <a:t>
Specialized training for data </a:t>
          </a:r>
          <a:r>
            <a:rPr lang="sl-SI" sz="1400" dirty="0" err="1">
              <a:solidFill>
                <a:schemeClr val="tx1"/>
              </a:solidFill>
            </a:rPr>
            <a:t>stewards</a:t>
          </a:r>
          <a:endParaRPr lang="sl-SI" sz="1400" dirty="0">
            <a:solidFill>
              <a:schemeClr val="tx1"/>
            </a:solidFill>
          </a:endParaRPr>
        </a:p>
      </dgm:t>
    </dgm:pt>
    <dgm:pt modelId="{47264B7B-A059-46D1-A3F8-C361E2906637}" type="parTrans" cxnId="{0541BEF5-9583-4481-9C8E-461CDB73907E}">
      <dgm:prSet/>
      <dgm:spPr/>
      <dgm:t>
        <a:bodyPr/>
        <a:lstStyle/>
        <a:p>
          <a:endParaRPr lang="sl-SI"/>
        </a:p>
      </dgm:t>
    </dgm:pt>
    <dgm:pt modelId="{F8D3EDB1-6368-4A64-A853-4026EF60BD86}" type="sibTrans" cxnId="{0541BEF5-9583-4481-9C8E-461CDB73907E}">
      <dgm:prSet/>
      <dgm:spPr/>
      <dgm:t>
        <a:bodyPr/>
        <a:lstStyle/>
        <a:p>
          <a:endParaRPr lang="sl-SI"/>
        </a:p>
      </dgm:t>
    </dgm:pt>
    <dgm:pt modelId="{2F0BF453-302C-4133-9BED-5F64C0F5157D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Ru</a:t>
          </a:r>
          <a:r>
            <a:rPr lang="sl-SI" sz="1400" dirty="0">
              <a:solidFill>
                <a:schemeClr val="tx1"/>
              </a:solidFill>
            </a:rPr>
            <a:t>l</a:t>
          </a:r>
          <a:r>
            <a:rPr lang="en-US" sz="1400" dirty="0">
              <a:solidFill>
                <a:schemeClr val="tx1"/>
              </a:solidFill>
            </a:rPr>
            <a:t>es on sharing research results according to </a:t>
          </a:r>
          <a:r>
            <a:rPr lang="sl-SI" sz="1400" dirty="0">
              <a:solidFill>
                <a:schemeClr val="tx1"/>
              </a:solidFill>
            </a:rPr>
            <a:t>the </a:t>
          </a:r>
          <a:r>
            <a:rPr lang="en-US" sz="1400" dirty="0">
              <a:solidFill>
                <a:schemeClr val="tx1"/>
              </a:solidFill>
            </a:rPr>
            <a:t>FA</a:t>
          </a:r>
          <a:r>
            <a:rPr lang="sl-SI" sz="1400" dirty="0">
              <a:solidFill>
                <a:schemeClr val="tx1"/>
              </a:solidFill>
            </a:rPr>
            <a:t>I</a:t>
          </a:r>
          <a:r>
            <a:rPr lang="en-US" sz="1400" dirty="0">
              <a:solidFill>
                <a:schemeClr val="tx1"/>
              </a:solidFill>
            </a:rPr>
            <a:t>R principles
Rules on publishing in open access
Rules on research data</a:t>
          </a:r>
          <a:r>
            <a:rPr lang="sl-SI" sz="1400" dirty="0">
              <a:solidFill>
                <a:schemeClr val="tx1"/>
              </a:solidFill>
            </a:rPr>
            <a:t> management</a:t>
          </a:r>
          <a:r>
            <a:rPr lang="en-US" sz="1400" dirty="0">
              <a:solidFill>
                <a:schemeClr val="tx1"/>
              </a:solidFill>
            </a:rPr>
            <a:t>
Rules on the involvement of citizens in research work
Rules for</a:t>
          </a:r>
          <a:r>
            <a:rPr lang="sl-SI" sz="1400" dirty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research assessment </a:t>
          </a:r>
          <a:r>
            <a:rPr lang="sl-SI" sz="1400" dirty="0" err="1">
              <a:solidFill>
                <a:schemeClr val="tx1"/>
              </a:solidFill>
            </a:rPr>
            <a:t>practices</a:t>
          </a:r>
          <a:endParaRPr lang="sl-SI" sz="1400" dirty="0">
            <a:solidFill>
              <a:schemeClr val="tx1"/>
            </a:solidFill>
          </a:endParaRPr>
        </a:p>
      </dgm:t>
    </dgm:pt>
    <dgm:pt modelId="{570F3C27-CA82-4914-BB11-DCFAB9573524}" type="parTrans" cxnId="{0FBD3AB5-402B-4F16-8965-D5E861BA475B}">
      <dgm:prSet/>
      <dgm:spPr/>
      <dgm:t>
        <a:bodyPr/>
        <a:lstStyle/>
        <a:p>
          <a:endParaRPr lang="sl-SI"/>
        </a:p>
      </dgm:t>
    </dgm:pt>
    <dgm:pt modelId="{6F6E0F55-51F5-4136-922B-3F4DEF528C0E}" type="sibTrans" cxnId="{0FBD3AB5-402B-4F16-8965-D5E861BA475B}">
      <dgm:prSet/>
      <dgm:spPr/>
      <dgm:t>
        <a:bodyPr/>
        <a:lstStyle/>
        <a:p>
          <a:endParaRPr lang="sl-SI"/>
        </a:p>
      </dgm:t>
    </dgm:pt>
    <dgm:pt modelId="{F77CD44F-F0D1-4EAC-83E9-BEBF03F7913D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sl-SI" sz="1400" dirty="0" err="1"/>
            <a:t>Plans</a:t>
          </a:r>
          <a:r>
            <a:rPr lang="sl-SI" sz="1400" baseline="0" dirty="0"/>
            <a:t> </a:t>
          </a:r>
          <a:r>
            <a:rPr lang="sl-SI" sz="1400" baseline="0" dirty="0" err="1"/>
            <a:t>for</a:t>
          </a:r>
          <a:r>
            <a:rPr lang="sl-SI" sz="1400" baseline="0" dirty="0"/>
            <a:t> </a:t>
          </a:r>
          <a:r>
            <a:rPr lang="sl-SI" sz="1400" baseline="0" dirty="0" err="1"/>
            <a:t>adjustements</a:t>
          </a:r>
          <a:endParaRPr lang="sl-SI" sz="1400" dirty="0"/>
        </a:p>
      </dgm:t>
    </dgm:pt>
    <dgm:pt modelId="{BEF7A863-8B9F-4F60-A1FC-77D862394279}" type="parTrans" cxnId="{F1CA9C2D-C8CB-4741-AFF7-C725AC58B10D}">
      <dgm:prSet/>
      <dgm:spPr/>
      <dgm:t>
        <a:bodyPr/>
        <a:lstStyle/>
        <a:p>
          <a:endParaRPr lang="sl-SI"/>
        </a:p>
      </dgm:t>
    </dgm:pt>
    <dgm:pt modelId="{AF7E38FC-0694-4CF4-AF6F-597AB9FBBF76}" type="sibTrans" cxnId="{F1CA9C2D-C8CB-4741-AFF7-C725AC58B10D}">
      <dgm:prSet/>
      <dgm:spPr/>
      <dgm:t>
        <a:bodyPr/>
        <a:lstStyle/>
        <a:p>
          <a:endParaRPr lang="sl-SI"/>
        </a:p>
      </dgm:t>
    </dgm:pt>
    <dgm:pt modelId="{CD5BE1FF-246B-466C-A0F3-D2EE4D05C1FD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endParaRPr lang="sl-SI" sz="1400" dirty="0"/>
        </a:p>
      </dgm:t>
    </dgm:pt>
    <dgm:pt modelId="{32124E19-0347-444D-A712-959DA94FB7DB}" type="parTrans" cxnId="{9B2FB744-0712-44A2-8B73-A117AE3061D7}">
      <dgm:prSet/>
      <dgm:spPr/>
      <dgm:t>
        <a:bodyPr/>
        <a:lstStyle/>
        <a:p>
          <a:endParaRPr lang="sl-SI"/>
        </a:p>
      </dgm:t>
    </dgm:pt>
    <dgm:pt modelId="{6479F2DA-C168-433D-AE00-FBD1F3076B64}" type="sibTrans" cxnId="{9B2FB744-0712-44A2-8B73-A117AE3061D7}">
      <dgm:prSet/>
      <dgm:spPr/>
      <dgm:t>
        <a:bodyPr/>
        <a:lstStyle/>
        <a:p>
          <a:endParaRPr lang="sl-SI"/>
        </a:p>
      </dgm:t>
    </dgm:pt>
    <dgm:pt modelId="{E2AF5F59-A9C0-41AE-A207-CAF0C9AB4391}" type="pres">
      <dgm:prSet presAssocID="{2860B9F4-E04B-42E0-9899-E6FB000ADF6D}" presName="Name0" presStyleCnt="0">
        <dgm:presLayoutVars>
          <dgm:dir/>
          <dgm:animLvl val="lvl"/>
          <dgm:resizeHandles val="exact"/>
        </dgm:presLayoutVars>
      </dgm:prSet>
      <dgm:spPr/>
    </dgm:pt>
    <dgm:pt modelId="{EAE12E7C-73D4-40B1-9538-DB030DEEF2ED}" type="pres">
      <dgm:prSet presAssocID="{866C3F07-F0EE-4A5F-B924-231A986F70FD}" presName="composite" presStyleCnt="0"/>
      <dgm:spPr/>
    </dgm:pt>
    <dgm:pt modelId="{24CA98B1-E734-45AC-B03E-A515C59B0E17}" type="pres">
      <dgm:prSet presAssocID="{866C3F07-F0EE-4A5F-B924-231A986F70F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23B7025-DFFD-41F6-AFC9-EB093C4823DE}" type="pres">
      <dgm:prSet presAssocID="{866C3F07-F0EE-4A5F-B924-231A986F70FD}" presName="desTx" presStyleLbl="alignAccFollowNode1" presStyleIdx="0" presStyleCnt="5">
        <dgm:presLayoutVars>
          <dgm:bulletEnabled val="1"/>
        </dgm:presLayoutVars>
      </dgm:prSet>
      <dgm:spPr/>
    </dgm:pt>
    <dgm:pt modelId="{F6D81E6F-2431-40A2-B395-6F4E3ED795E7}" type="pres">
      <dgm:prSet presAssocID="{7D1BEF84-CCF4-4362-B6FD-77DDA2BFEB68}" presName="space" presStyleCnt="0"/>
      <dgm:spPr/>
    </dgm:pt>
    <dgm:pt modelId="{FEDD4960-08D1-41D1-B537-1D3D40B0D0F4}" type="pres">
      <dgm:prSet presAssocID="{C4FD29A2-6C56-4D0E-966C-D0C8A861BE9E}" presName="composite" presStyleCnt="0"/>
      <dgm:spPr/>
    </dgm:pt>
    <dgm:pt modelId="{42C15B8E-8719-458C-B878-23EB60EDE742}" type="pres">
      <dgm:prSet presAssocID="{C4FD29A2-6C56-4D0E-966C-D0C8A861BE9E}" presName="parTx" presStyleLbl="alignNode1" presStyleIdx="1" presStyleCnt="5" custScaleX="105010">
        <dgm:presLayoutVars>
          <dgm:chMax val="0"/>
          <dgm:chPref val="0"/>
          <dgm:bulletEnabled val="1"/>
        </dgm:presLayoutVars>
      </dgm:prSet>
      <dgm:spPr/>
    </dgm:pt>
    <dgm:pt modelId="{A0BDD5A3-BEB6-4B92-991F-F18D3FD1547A}" type="pres">
      <dgm:prSet presAssocID="{C4FD29A2-6C56-4D0E-966C-D0C8A861BE9E}" presName="desTx" presStyleLbl="alignAccFollowNode1" presStyleIdx="1" presStyleCnt="5" custScaleX="104778">
        <dgm:presLayoutVars>
          <dgm:bulletEnabled val="1"/>
        </dgm:presLayoutVars>
      </dgm:prSet>
      <dgm:spPr/>
    </dgm:pt>
    <dgm:pt modelId="{38F5A5D4-EF93-4EDB-99FE-81528C0D4AA3}" type="pres">
      <dgm:prSet presAssocID="{552A01C3-1B37-4461-99F1-A9811008DFA7}" presName="space" presStyleCnt="0"/>
      <dgm:spPr/>
    </dgm:pt>
    <dgm:pt modelId="{05620EBD-2314-4EF1-82D0-A7EF1376D1E8}" type="pres">
      <dgm:prSet presAssocID="{1C313E32-1661-431F-A318-6F861EAFACAA}" presName="composite" presStyleCnt="0"/>
      <dgm:spPr/>
    </dgm:pt>
    <dgm:pt modelId="{F64FF6BF-7797-41FC-8B78-707FB6AA9381}" type="pres">
      <dgm:prSet presAssocID="{1C313E32-1661-431F-A318-6F861EAFACA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4A798B92-5125-40A8-96DC-34735F7E22D0}" type="pres">
      <dgm:prSet presAssocID="{1C313E32-1661-431F-A318-6F861EAFACAA}" presName="desTx" presStyleLbl="alignAccFollowNode1" presStyleIdx="2" presStyleCnt="5">
        <dgm:presLayoutVars>
          <dgm:bulletEnabled val="1"/>
        </dgm:presLayoutVars>
      </dgm:prSet>
      <dgm:spPr/>
    </dgm:pt>
    <dgm:pt modelId="{C246A166-11B1-4D04-B83A-EB4BB5ED0CB8}" type="pres">
      <dgm:prSet presAssocID="{F526F6D0-9481-4FCB-B184-F15B1E641121}" presName="space" presStyleCnt="0"/>
      <dgm:spPr/>
    </dgm:pt>
    <dgm:pt modelId="{BF0B5642-663A-4A68-AD29-18DF53EE4F3F}" type="pres">
      <dgm:prSet presAssocID="{BD35092B-0845-43E4-8071-57DCAF64EAB4}" presName="composite" presStyleCnt="0"/>
      <dgm:spPr/>
    </dgm:pt>
    <dgm:pt modelId="{4DE67892-1674-4B0B-9F4F-A1A8516C4438}" type="pres">
      <dgm:prSet presAssocID="{BD35092B-0845-43E4-8071-57DCAF64EAB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003045D1-769C-4634-9582-FC792F81B1F6}" type="pres">
      <dgm:prSet presAssocID="{BD35092B-0845-43E4-8071-57DCAF64EAB4}" presName="desTx" presStyleLbl="alignAccFollowNode1" presStyleIdx="3" presStyleCnt="5">
        <dgm:presLayoutVars>
          <dgm:bulletEnabled val="1"/>
        </dgm:presLayoutVars>
      </dgm:prSet>
      <dgm:spPr/>
    </dgm:pt>
    <dgm:pt modelId="{49F551C4-F38C-49EA-80CE-7079615F62CB}" type="pres">
      <dgm:prSet presAssocID="{2F7A5570-8AA0-4B98-A442-617AC9DCCFEC}" presName="space" presStyleCnt="0"/>
      <dgm:spPr/>
    </dgm:pt>
    <dgm:pt modelId="{13F688F8-F350-4F09-9A21-E49744051049}" type="pres">
      <dgm:prSet presAssocID="{39857DD3-D668-441A-BE5E-5234CB83B4C5}" presName="composite" presStyleCnt="0"/>
      <dgm:spPr/>
    </dgm:pt>
    <dgm:pt modelId="{0BC587F2-5A59-46F0-ABF9-BF3DBDBC1ABF}" type="pres">
      <dgm:prSet presAssocID="{39857DD3-D668-441A-BE5E-5234CB83B4C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0BFA646-A647-4EDF-A864-A1C1BB333606}" type="pres">
      <dgm:prSet presAssocID="{39857DD3-D668-441A-BE5E-5234CB83B4C5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CEA1907-C5B1-42FC-BFB6-4BE39A88953B}" type="presOf" srcId="{1C313E32-1661-431F-A318-6F861EAFACAA}" destId="{F64FF6BF-7797-41FC-8B78-707FB6AA9381}" srcOrd="0" destOrd="0" presId="urn:microsoft.com/office/officeart/2005/8/layout/hList1"/>
    <dgm:cxn modelId="{59CD470A-CBF3-4386-97CC-BD14C6AB8E23}" srcId="{2860B9F4-E04B-42E0-9899-E6FB000ADF6D}" destId="{39857DD3-D668-441A-BE5E-5234CB83B4C5}" srcOrd="4" destOrd="0" parTransId="{A88402C7-6F1C-4EBC-937B-B9ECB8D0FA31}" sibTransId="{3D68D887-9B12-4C3C-BD37-5CB116AD461B}"/>
    <dgm:cxn modelId="{2298E02B-6C62-4802-8F26-DF5D19D66BF6}" srcId="{BD35092B-0845-43E4-8071-57DCAF64EAB4}" destId="{E0E998F4-4CE3-46E8-B631-BF9DF04E646B}" srcOrd="3" destOrd="0" parTransId="{9CA9F507-7569-4378-83C9-DA79383BF8A7}" sibTransId="{2B026142-123D-4485-8B8F-CA30A52FAC00}"/>
    <dgm:cxn modelId="{F1CA9C2D-C8CB-4741-AFF7-C725AC58B10D}" srcId="{BD35092B-0845-43E4-8071-57DCAF64EAB4}" destId="{F77CD44F-F0D1-4EAC-83E9-BEBF03F7913D}" srcOrd="1" destOrd="0" parTransId="{BEF7A863-8B9F-4F60-A1FC-77D862394279}" sibTransId="{AF7E38FC-0694-4CF4-AF6F-597AB9FBBF76}"/>
    <dgm:cxn modelId="{A0E72232-08FD-4275-ABCB-79566FADB51B}" type="presOf" srcId="{CC478BC8-75A2-4CE5-9DC5-6C17827BBD19}" destId="{C23B7025-DFFD-41F6-AFC9-EB093C4823DE}" srcOrd="0" destOrd="0" presId="urn:microsoft.com/office/officeart/2005/8/layout/hList1"/>
    <dgm:cxn modelId="{04E5713A-D0EE-41FC-A923-F856340270C4}" srcId="{C4FD29A2-6C56-4D0E-966C-D0C8A861BE9E}" destId="{3F7ECCDA-2723-49C2-AE28-4DD52E13022A}" srcOrd="0" destOrd="0" parTransId="{21DE63A7-F069-4B9E-A35D-7389E7194146}" sibTransId="{F010268A-6417-4F38-9885-9880A903FA32}"/>
    <dgm:cxn modelId="{A62D8A3A-B06E-44F4-9968-802E9EE07D7A}" srcId="{BD35092B-0845-43E4-8071-57DCAF64EAB4}" destId="{BFC6E1FD-88F4-4B52-9E12-5C5998B1ED59}" srcOrd="2" destOrd="0" parTransId="{19DFE9F6-CBF0-4785-86FE-4621E18FBEFE}" sibTransId="{7AF67F42-CFFB-47D9-BB95-D9C9ED6FDC25}"/>
    <dgm:cxn modelId="{9B2FB744-0712-44A2-8B73-A117AE3061D7}" srcId="{BD35092B-0845-43E4-8071-57DCAF64EAB4}" destId="{CD5BE1FF-246B-466C-A0F3-D2EE4D05C1FD}" srcOrd="0" destOrd="0" parTransId="{32124E19-0347-444D-A712-959DA94FB7DB}" sibTransId="{6479F2DA-C168-433D-AE00-FBD1F3076B64}"/>
    <dgm:cxn modelId="{85E4D865-3A61-4695-A41B-072212528B04}" type="presOf" srcId="{E0E998F4-4CE3-46E8-B631-BF9DF04E646B}" destId="{003045D1-769C-4634-9582-FC792F81B1F6}" srcOrd="0" destOrd="3" presId="urn:microsoft.com/office/officeart/2005/8/layout/hList1"/>
    <dgm:cxn modelId="{3FE22B75-35BB-484B-B9F6-A3A4409CC2DF}" type="presOf" srcId="{54758755-EAA2-43F3-B03B-C7F9264351FD}" destId="{30BFA646-A647-4EDF-A864-A1C1BB333606}" srcOrd="0" destOrd="0" presId="urn:microsoft.com/office/officeart/2005/8/layout/hList1"/>
    <dgm:cxn modelId="{8041337E-3468-4D89-8A2A-D9F7B284AADA}" type="presOf" srcId="{BFC6E1FD-88F4-4B52-9E12-5C5998B1ED59}" destId="{003045D1-769C-4634-9582-FC792F81B1F6}" srcOrd="0" destOrd="2" presId="urn:microsoft.com/office/officeart/2005/8/layout/hList1"/>
    <dgm:cxn modelId="{41EE2E80-A1D0-4A4B-8A10-B41C10AEE48B}" srcId="{39857DD3-D668-441A-BE5E-5234CB83B4C5}" destId="{54758755-EAA2-43F3-B03B-C7F9264351FD}" srcOrd="0" destOrd="0" parTransId="{FA8B05C0-CACD-4E50-85A5-8BF68B5BF184}" sibTransId="{66A12F06-EAC5-45A2-AC4E-E9B9CC39EA87}"/>
    <dgm:cxn modelId="{CC3D1B8A-B541-47FA-9FC7-A691ACBCD6B5}" type="presOf" srcId="{BD35092B-0845-43E4-8071-57DCAF64EAB4}" destId="{4DE67892-1674-4B0B-9F4F-A1A8516C4438}" srcOrd="0" destOrd="0" presId="urn:microsoft.com/office/officeart/2005/8/layout/hList1"/>
    <dgm:cxn modelId="{E13E478D-8FC2-4676-9D62-EBD901E23FA3}" type="presOf" srcId="{CD5BE1FF-246B-466C-A0F3-D2EE4D05C1FD}" destId="{003045D1-769C-4634-9582-FC792F81B1F6}" srcOrd="0" destOrd="0" presId="urn:microsoft.com/office/officeart/2005/8/layout/hList1"/>
    <dgm:cxn modelId="{30FBED99-2DF0-48D1-B490-214DB1C73F3C}" srcId="{2860B9F4-E04B-42E0-9899-E6FB000ADF6D}" destId="{BD35092B-0845-43E4-8071-57DCAF64EAB4}" srcOrd="3" destOrd="0" parTransId="{FA2B5571-0056-4DA7-B86C-5C4DEDA9A1F4}" sibTransId="{2F7A5570-8AA0-4B98-A442-617AC9DCCFEC}"/>
    <dgm:cxn modelId="{56575B9D-BF88-47C9-94E1-9E8AE33754CC}" srcId="{2860B9F4-E04B-42E0-9899-E6FB000ADF6D}" destId="{866C3F07-F0EE-4A5F-B924-231A986F70FD}" srcOrd="0" destOrd="0" parTransId="{E166A127-82AB-4D73-91B2-D2353CE7C019}" sibTransId="{7D1BEF84-CCF4-4362-B6FD-77DDA2BFEB68}"/>
    <dgm:cxn modelId="{0FBD3AB5-402B-4F16-8965-D5E861BA475B}" srcId="{1C313E32-1661-431F-A318-6F861EAFACAA}" destId="{2F0BF453-302C-4133-9BED-5F64C0F5157D}" srcOrd="0" destOrd="0" parTransId="{570F3C27-CA82-4914-BB11-DCFAB9573524}" sibTransId="{6F6E0F55-51F5-4136-922B-3F4DEF528C0E}"/>
    <dgm:cxn modelId="{FFF3B9BB-6864-4CF4-933D-48F73DF06B0D}" type="presOf" srcId="{3F7ECCDA-2723-49C2-AE28-4DD52E13022A}" destId="{A0BDD5A3-BEB6-4B92-991F-F18D3FD1547A}" srcOrd="0" destOrd="0" presId="urn:microsoft.com/office/officeart/2005/8/layout/hList1"/>
    <dgm:cxn modelId="{FDA98BBC-323A-46D7-8801-D76194221931}" srcId="{2860B9F4-E04B-42E0-9899-E6FB000ADF6D}" destId="{1C313E32-1661-431F-A318-6F861EAFACAA}" srcOrd="2" destOrd="0" parTransId="{B027A045-0508-4D72-B413-816F11570EBE}" sibTransId="{F526F6D0-9481-4FCB-B184-F15B1E641121}"/>
    <dgm:cxn modelId="{FC8EFBCC-81E2-4A04-86D9-01D5633B10BA}" type="presOf" srcId="{C4FD29A2-6C56-4D0E-966C-D0C8A861BE9E}" destId="{42C15B8E-8719-458C-B878-23EB60EDE742}" srcOrd="0" destOrd="0" presId="urn:microsoft.com/office/officeart/2005/8/layout/hList1"/>
    <dgm:cxn modelId="{4B382AD5-06B6-4090-86E5-EF0751BC322D}" type="presOf" srcId="{39857DD3-D668-441A-BE5E-5234CB83B4C5}" destId="{0BC587F2-5A59-46F0-ABF9-BF3DBDBC1ABF}" srcOrd="0" destOrd="0" presId="urn:microsoft.com/office/officeart/2005/8/layout/hList1"/>
    <dgm:cxn modelId="{C6F327DB-1BB2-49B2-BB04-3FC76CA7A3F2}" srcId="{2860B9F4-E04B-42E0-9899-E6FB000ADF6D}" destId="{C4FD29A2-6C56-4D0E-966C-D0C8A861BE9E}" srcOrd="1" destOrd="0" parTransId="{74548F49-998A-48CA-AE85-70788F4F4E98}" sibTransId="{552A01C3-1B37-4461-99F1-A9811008DFA7}"/>
    <dgm:cxn modelId="{01D496E2-142A-43A9-86D9-7836A2ED97B8}" type="presOf" srcId="{F77CD44F-F0D1-4EAC-83E9-BEBF03F7913D}" destId="{003045D1-769C-4634-9582-FC792F81B1F6}" srcOrd="0" destOrd="1" presId="urn:microsoft.com/office/officeart/2005/8/layout/hList1"/>
    <dgm:cxn modelId="{77CA14EE-BBE2-4C46-8950-75B64D991BDD}" type="presOf" srcId="{866C3F07-F0EE-4A5F-B924-231A986F70FD}" destId="{24CA98B1-E734-45AC-B03E-A515C59B0E17}" srcOrd="0" destOrd="0" presId="urn:microsoft.com/office/officeart/2005/8/layout/hList1"/>
    <dgm:cxn modelId="{0541BEF5-9583-4481-9C8E-461CDB73907E}" srcId="{866C3F07-F0EE-4A5F-B924-231A986F70FD}" destId="{CC478BC8-75A2-4CE5-9DC5-6C17827BBD19}" srcOrd="0" destOrd="0" parTransId="{47264B7B-A059-46D1-A3F8-C361E2906637}" sibTransId="{F8D3EDB1-6368-4A64-A853-4026EF60BD86}"/>
    <dgm:cxn modelId="{B76AE9F8-1F9F-4EFF-9723-69EC7714DA9A}" type="presOf" srcId="{2F0BF453-302C-4133-9BED-5F64C0F5157D}" destId="{4A798B92-5125-40A8-96DC-34735F7E22D0}" srcOrd="0" destOrd="0" presId="urn:microsoft.com/office/officeart/2005/8/layout/hList1"/>
    <dgm:cxn modelId="{935C12FD-4471-4240-A530-EAE1E678AB63}" type="presOf" srcId="{2860B9F4-E04B-42E0-9899-E6FB000ADF6D}" destId="{E2AF5F59-A9C0-41AE-A207-CAF0C9AB4391}" srcOrd="0" destOrd="0" presId="urn:microsoft.com/office/officeart/2005/8/layout/hList1"/>
    <dgm:cxn modelId="{0E9FDF8A-9C3B-4DE3-AAF6-03B85A7FD8AB}" type="presParOf" srcId="{E2AF5F59-A9C0-41AE-A207-CAF0C9AB4391}" destId="{EAE12E7C-73D4-40B1-9538-DB030DEEF2ED}" srcOrd="0" destOrd="0" presId="urn:microsoft.com/office/officeart/2005/8/layout/hList1"/>
    <dgm:cxn modelId="{49D7AF72-145C-48F5-8391-C703760175E5}" type="presParOf" srcId="{EAE12E7C-73D4-40B1-9538-DB030DEEF2ED}" destId="{24CA98B1-E734-45AC-B03E-A515C59B0E17}" srcOrd="0" destOrd="0" presId="urn:microsoft.com/office/officeart/2005/8/layout/hList1"/>
    <dgm:cxn modelId="{5814E318-0B40-48C7-A988-FFEEC828A179}" type="presParOf" srcId="{EAE12E7C-73D4-40B1-9538-DB030DEEF2ED}" destId="{C23B7025-DFFD-41F6-AFC9-EB093C4823DE}" srcOrd="1" destOrd="0" presId="urn:microsoft.com/office/officeart/2005/8/layout/hList1"/>
    <dgm:cxn modelId="{EC3213CD-9464-491E-8AAB-8515C73E11C6}" type="presParOf" srcId="{E2AF5F59-A9C0-41AE-A207-CAF0C9AB4391}" destId="{F6D81E6F-2431-40A2-B395-6F4E3ED795E7}" srcOrd="1" destOrd="0" presId="urn:microsoft.com/office/officeart/2005/8/layout/hList1"/>
    <dgm:cxn modelId="{054DBC36-89B3-4B17-A2B0-A084CA505ABA}" type="presParOf" srcId="{E2AF5F59-A9C0-41AE-A207-CAF0C9AB4391}" destId="{FEDD4960-08D1-41D1-B537-1D3D40B0D0F4}" srcOrd="2" destOrd="0" presId="urn:microsoft.com/office/officeart/2005/8/layout/hList1"/>
    <dgm:cxn modelId="{8D760E3A-2278-424B-AC51-B304818338CC}" type="presParOf" srcId="{FEDD4960-08D1-41D1-B537-1D3D40B0D0F4}" destId="{42C15B8E-8719-458C-B878-23EB60EDE742}" srcOrd="0" destOrd="0" presId="urn:microsoft.com/office/officeart/2005/8/layout/hList1"/>
    <dgm:cxn modelId="{D3B214CF-5575-42B7-A240-C0FB3B3392A8}" type="presParOf" srcId="{FEDD4960-08D1-41D1-B537-1D3D40B0D0F4}" destId="{A0BDD5A3-BEB6-4B92-991F-F18D3FD1547A}" srcOrd="1" destOrd="0" presId="urn:microsoft.com/office/officeart/2005/8/layout/hList1"/>
    <dgm:cxn modelId="{8DEE0DAB-60DB-4E01-A354-D4A92B148493}" type="presParOf" srcId="{E2AF5F59-A9C0-41AE-A207-CAF0C9AB4391}" destId="{38F5A5D4-EF93-4EDB-99FE-81528C0D4AA3}" srcOrd="3" destOrd="0" presId="urn:microsoft.com/office/officeart/2005/8/layout/hList1"/>
    <dgm:cxn modelId="{E7474F83-5013-49B8-8692-6974298A66AB}" type="presParOf" srcId="{E2AF5F59-A9C0-41AE-A207-CAF0C9AB4391}" destId="{05620EBD-2314-4EF1-82D0-A7EF1376D1E8}" srcOrd="4" destOrd="0" presId="urn:microsoft.com/office/officeart/2005/8/layout/hList1"/>
    <dgm:cxn modelId="{7E6B4D7B-7CF5-49F4-8993-0A60482948D9}" type="presParOf" srcId="{05620EBD-2314-4EF1-82D0-A7EF1376D1E8}" destId="{F64FF6BF-7797-41FC-8B78-707FB6AA9381}" srcOrd="0" destOrd="0" presId="urn:microsoft.com/office/officeart/2005/8/layout/hList1"/>
    <dgm:cxn modelId="{7B2B882C-41A5-4C74-80E3-78BAA2E9615F}" type="presParOf" srcId="{05620EBD-2314-4EF1-82D0-A7EF1376D1E8}" destId="{4A798B92-5125-40A8-96DC-34735F7E22D0}" srcOrd="1" destOrd="0" presId="urn:microsoft.com/office/officeart/2005/8/layout/hList1"/>
    <dgm:cxn modelId="{E518E43D-68AE-419D-9A21-B9A76500F238}" type="presParOf" srcId="{E2AF5F59-A9C0-41AE-A207-CAF0C9AB4391}" destId="{C246A166-11B1-4D04-B83A-EB4BB5ED0CB8}" srcOrd="5" destOrd="0" presId="urn:microsoft.com/office/officeart/2005/8/layout/hList1"/>
    <dgm:cxn modelId="{A05EE6D7-B95C-46F5-8C34-6BAF037F642C}" type="presParOf" srcId="{E2AF5F59-A9C0-41AE-A207-CAF0C9AB4391}" destId="{BF0B5642-663A-4A68-AD29-18DF53EE4F3F}" srcOrd="6" destOrd="0" presId="urn:microsoft.com/office/officeart/2005/8/layout/hList1"/>
    <dgm:cxn modelId="{9513BF5A-945B-47C7-A6C0-2C0A325C9C6D}" type="presParOf" srcId="{BF0B5642-663A-4A68-AD29-18DF53EE4F3F}" destId="{4DE67892-1674-4B0B-9F4F-A1A8516C4438}" srcOrd="0" destOrd="0" presId="urn:microsoft.com/office/officeart/2005/8/layout/hList1"/>
    <dgm:cxn modelId="{DF7ED12C-D4F3-48DC-9CD9-8FE36253A881}" type="presParOf" srcId="{BF0B5642-663A-4A68-AD29-18DF53EE4F3F}" destId="{003045D1-769C-4634-9582-FC792F81B1F6}" srcOrd="1" destOrd="0" presId="urn:microsoft.com/office/officeart/2005/8/layout/hList1"/>
    <dgm:cxn modelId="{DFA0959A-2AAE-420F-9F6B-7C0B6CC6BA91}" type="presParOf" srcId="{E2AF5F59-A9C0-41AE-A207-CAF0C9AB4391}" destId="{49F551C4-F38C-49EA-80CE-7079615F62CB}" srcOrd="7" destOrd="0" presId="urn:microsoft.com/office/officeart/2005/8/layout/hList1"/>
    <dgm:cxn modelId="{1F1F50E9-647D-490C-A15F-F146992E842B}" type="presParOf" srcId="{E2AF5F59-A9C0-41AE-A207-CAF0C9AB4391}" destId="{13F688F8-F350-4F09-9A21-E49744051049}" srcOrd="8" destOrd="0" presId="urn:microsoft.com/office/officeart/2005/8/layout/hList1"/>
    <dgm:cxn modelId="{9F0E421C-3583-452D-9A91-F33A8E979525}" type="presParOf" srcId="{13F688F8-F350-4F09-9A21-E49744051049}" destId="{0BC587F2-5A59-46F0-ABF9-BF3DBDBC1ABF}" srcOrd="0" destOrd="0" presId="urn:microsoft.com/office/officeart/2005/8/layout/hList1"/>
    <dgm:cxn modelId="{287A7543-6023-4108-9832-086FCDBAECEB}" type="presParOf" srcId="{13F688F8-F350-4F09-9A21-E49744051049}" destId="{30BFA646-A647-4EDF-A864-A1C1BB3336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DCBBE-9792-4FD2-9C39-96E60EB60A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108E98D-785C-47CE-B2C6-80326AE83A84}">
      <dgm:prSet phldrT="[besedilo]"/>
      <dgm:spPr/>
      <dgm:t>
        <a:bodyPr/>
        <a:lstStyle/>
        <a:p>
          <a:r>
            <a:rPr lang="en-US" dirty="0"/>
            <a:t>Analyses of the current situation</a:t>
          </a:r>
          <a:endParaRPr lang="sl-SI" dirty="0"/>
        </a:p>
      </dgm:t>
    </dgm:pt>
    <dgm:pt modelId="{96793B50-BECA-4140-8DB1-FAB20F375E68}" type="parTrans" cxnId="{776B107E-334E-42A5-A573-891E51EC0A90}">
      <dgm:prSet/>
      <dgm:spPr/>
      <dgm:t>
        <a:bodyPr/>
        <a:lstStyle/>
        <a:p>
          <a:endParaRPr lang="sl-SI"/>
        </a:p>
      </dgm:t>
    </dgm:pt>
    <dgm:pt modelId="{91CF9026-ACC2-4AEC-9555-72B1A0B6BAC2}" type="sibTrans" cxnId="{776B107E-334E-42A5-A573-891E51EC0A90}">
      <dgm:prSet/>
      <dgm:spPr/>
      <dgm:t>
        <a:bodyPr/>
        <a:lstStyle/>
        <a:p>
          <a:endParaRPr lang="sl-SI"/>
        </a:p>
      </dgm:t>
    </dgm:pt>
    <dgm:pt modelId="{B97B52CB-5C93-4FB9-B8CC-8FBC81EE4FD1}">
      <dgm:prSet phldrT="[besedilo]" custT="1"/>
      <dgm:spPr/>
      <dgm:t>
        <a:bodyPr/>
        <a:lstStyle/>
        <a:p>
          <a:r>
            <a:rPr lang="sl-SI" sz="1600" dirty="0" err="1"/>
            <a:t>Self-evaluation</a:t>
          </a:r>
          <a:endParaRPr lang="sl-SI" sz="1600" dirty="0"/>
        </a:p>
      </dgm:t>
    </dgm:pt>
    <dgm:pt modelId="{D3973591-9CF2-403B-B3F8-19FF6EEF27B4}" type="parTrans" cxnId="{B03F0D6A-BEFD-4623-AF60-1531D0669147}">
      <dgm:prSet/>
      <dgm:spPr/>
      <dgm:t>
        <a:bodyPr/>
        <a:lstStyle/>
        <a:p>
          <a:endParaRPr lang="sl-SI"/>
        </a:p>
      </dgm:t>
    </dgm:pt>
    <dgm:pt modelId="{AE3898F6-7471-409B-8193-60669D6C5C96}" type="sibTrans" cxnId="{B03F0D6A-BEFD-4623-AF60-1531D0669147}">
      <dgm:prSet/>
      <dgm:spPr/>
      <dgm:t>
        <a:bodyPr/>
        <a:lstStyle/>
        <a:p>
          <a:endParaRPr lang="sl-SI"/>
        </a:p>
      </dgm:t>
    </dgm:pt>
    <dgm:pt modelId="{7A2798AB-69C4-451D-896F-EB6A6D2BA6F1}">
      <dgm:prSet phldrT="[besedilo]"/>
      <dgm:spPr/>
      <dgm:t>
        <a:bodyPr/>
        <a:lstStyle/>
        <a:p>
          <a:r>
            <a:rPr lang="en-US" dirty="0"/>
            <a:t>Open science ad</a:t>
          </a:r>
          <a:r>
            <a:rPr lang="sl-SI" dirty="0" err="1"/>
            <a:t>justments</a:t>
          </a:r>
          <a:r>
            <a:rPr lang="en-US" dirty="0"/>
            <a:t> plan and pilot introduction of major adjustments</a:t>
          </a:r>
          <a:endParaRPr lang="sl-SI" dirty="0"/>
        </a:p>
      </dgm:t>
    </dgm:pt>
    <dgm:pt modelId="{844C6F39-4225-4B1E-9734-C8D733A750D5}" type="parTrans" cxnId="{FBA266C6-0CFA-4E42-8FF2-AD78EF4BDC47}">
      <dgm:prSet/>
      <dgm:spPr/>
      <dgm:t>
        <a:bodyPr/>
        <a:lstStyle/>
        <a:p>
          <a:endParaRPr lang="sl-SI"/>
        </a:p>
      </dgm:t>
    </dgm:pt>
    <dgm:pt modelId="{0FA2C457-B45D-43CE-A537-DCC3017603E0}" type="sibTrans" cxnId="{FBA266C6-0CFA-4E42-8FF2-AD78EF4BDC47}">
      <dgm:prSet/>
      <dgm:spPr/>
      <dgm:t>
        <a:bodyPr/>
        <a:lstStyle/>
        <a:p>
          <a:endParaRPr lang="sl-SI"/>
        </a:p>
      </dgm:t>
    </dgm:pt>
    <dgm:pt modelId="{42C47F6D-CD83-4B12-9F4E-A24AB847AC8C}">
      <dgm:prSet phldrT="[besedilo]" custT="1"/>
      <dgm:spPr/>
      <dgm:t>
        <a:bodyPr/>
        <a:lstStyle/>
        <a:p>
          <a:r>
            <a:rPr lang="sl-SI" sz="1600" dirty="0"/>
            <a:t>L</a:t>
          </a:r>
          <a:r>
            <a:rPr lang="en-US" sz="1600" dirty="0" err="1"/>
            <a:t>egal</a:t>
          </a:r>
          <a:r>
            <a:rPr lang="en-US" sz="1600" dirty="0"/>
            <a:t> acts
Infrastructure 
Staff empowerment</a:t>
          </a:r>
          <a:endParaRPr lang="sl-SI" sz="1600" dirty="0"/>
        </a:p>
        <a:p>
          <a:endParaRPr lang="sl-SI" sz="3600" dirty="0"/>
        </a:p>
      </dgm:t>
    </dgm:pt>
    <dgm:pt modelId="{712BC547-69C0-4CF7-B261-F56E1D1E39F6}" type="parTrans" cxnId="{80D5422E-6841-43C1-847B-08D7A7449BEA}">
      <dgm:prSet/>
      <dgm:spPr/>
      <dgm:t>
        <a:bodyPr/>
        <a:lstStyle/>
        <a:p>
          <a:endParaRPr lang="sl-SI"/>
        </a:p>
      </dgm:t>
    </dgm:pt>
    <dgm:pt modelId="{ADC777AF-CB72-43F6-B86B-4E8365A6B05F}" type="sibTrans" cxnId="{80D5422E-6841-43C1-847B-08D7A7449BEA}">
      <dgm:prSet/>
      <dgm:spPr/>
      <dgm:t>
        <a:bodyPr/>
        <a:lstStyle/>
        <a:p>
          <a:endParaRPr lang="sl-SI"/>
        </a:p>
      </dgm:t>
    </dgm:pt>
    <dgm:pt modelId="{0E5C48DB-7265-4C41-84AF-FCF63E787D45}">
      <dgm:prSet phldrT="[besedilo]"/>
      <dgm:spPr/>
      <dgm:t>
        <a:bodyPr/>
        <a:lstStyle/>
        <a:p>
          <a:r>
            <a:rPr lang="sl-SI" dirty="0" err="1"/>
            <a:t>Evaluation</a:t>
          </a:r>
          <a:r>
            <a:rPr lang="sl-SI" dirty="0"/>
            <a:t> </a:t>
          </a:r>
          <a:r>
            <a:rPr lang="sl-SI" dirty="0" err="1"/>
            <a:t>of</a:t>
          </a:r>
          <a:r>
            <a:rPr lang="sl-SI" dirty="0"/>
            <a:t> </a:t>
          </a:r>
          <a:r>
            <a:rPr lang="sl-SI" dirty="0" err="1"/>
            <a:t>adjustments</a:t>
          </a:r>
          <a:endParaRPr lang="sl-SI" dirty="0"/>
        </a:p>
      </dgm:t>
    </dgm:pt>
    <dgm:pt modelId="{D5A3D47C-12DA-4CEF-A131-C445F17035CC}" type="parTrans" cxnId="{419868F8-D57C-41BD-82E3-7AC78F828AF6}">
      <dgm:prSet/>
      <dgm:spPr/>
      <dgm:t>
        <a:bodyPr/>
        <a:lstStyle/>
        <a:p>
          <a:endParaRPr lang="sl-SI"/>
        </a:p>
      </dgm:t>
    </dgm:pt>
    <dgm:pt modelId="{B1692E24-2F55-46E5-A138-E57E5A21171C}" type="sibTrans" cxnId="{419868F8-D57C-41BD-82E3-7AC78F828AF6}">
      <dgm:prSet/>
      <dgm:spPr/>
      <dgm:t>
        <a:bodyPr/>
        <a:lstStyle/>
        <a:p>
          <a:endParaRPr lang="sl-SI"/>
        </a:p>
      </dgm:t>
    </dgm:pt>
    <dgm:pt modelId="{7E386DAA-0387-43B7-A1E7-ADFB9B5967A8}">
      <dgm:prSet phldrT="[besedil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i="0" dirty="0"/>
            <a:t>Development of a methodology for evaluating the success of adjustments</a:t>
          </a:r>
          <a:endParaRPr lang="sl-SI" sz="1600" dirty="0"/>
        </a:p>
      </dgm:t>
    </dgm:pt>
    <dgm:pt modelId="{34D08178-5F09-40B0-AF38-BB12AF3E5A31}" type="parTrans" cxnId="{0CB13538-5757-497C-AF3A-15140F977AEE}">
      <dgm:prSet/>
      <dgm:spPr/>
      <dgm:t>
        <a:bodyPr/>
        <a:lstStyle/>
        <a:p>
          <a:endParaRPr lang="sl-SI"/>
        </a:p>
      </dgm:t>
    </dgm:pt>
    <dgm:pt modelId="{7AB524CD-B68B-4E01-BF2B-4A846D575244}" type="sibTrans" cxnId="{0CB13538-5757-497C-AF3A-15140F977AEE}">
      <dgm:prSet/>
      <dgm:spPr/>
      <dgm:t>
        <a:bodyPr/>
        <a:lstStyle/>
        <a:p>
          <a:endParaRPr lang="sl-SI"/>
        </a:p>
      </dgm:t>
    </dgm:pt>
    <dgm:pt modelId="{A8078C9B-FF5B-49BE-96D0-D9C59CCF62CF}">
      <dgm:prSet phldrT="[besedilo]"/>
      <dgm:spPr/>
      <dgm:t>
        <a:bodyPr/>
        <a:lstStyle/>
        <a:p>
          <a:r>
            <a:rPr lang="sl-SI" dirty="0" err="1"/>
            <a:t>Implementation</a:t>
          </a:r>
          <a:r>
            <a:rPr lang="sl-SI" dirty="0"/>
            <a:t> </a:t>
          </a:r>
          <a:r>
            <a:rPr lang="sl-SI" dirty="0" err="1"/>
            <a:t>of</a:t>
          </a:r>
          <a:r>
            <a:rPr lang="sl-SI" dirty="0"/>
            <a:t> </a:t>
          </a:r>
          <a:r>
            <a:rPr lang="sl-SI" dirty="0" err="1"/>
            <a:t>adjustments</a:t>
          </a:r>
          <a:endParaRPr lang="sl-SI" dirty="0"/>
        </a:p>
      </dgm:t>
    </dgm:pt>
    <dgm:pt modelId="{72382714-8424-49CE-88A3-62D2FCE8585D}" type="parTrans" cxnId="{BC8E4CD8-8DFB-44ED-BD69-98A4F1EC004E}">
      <dgm:prSet/>
      <dgm:spPr/>
      <dgm:t>
        <a:bodyPr/>
        <a:lstStyle/>
        <a:p>
          <a:endParaRPr lang="sl-SI"/>
        </a:p>
      </dgm:t>
    </dgm:pt>
    <dgm:pt modelId="{1E31C5EA-0799-48D9-92DC-607734912765}" type="sibTrans" cxnId="{BC8E4CD8-8DFB-44ED-BD69-98A4F1EC004E}">
      <dgm:prSet/>
      <dgm:spPr/>
      <dgm:t>
        <a:bodyPr/>
        <a:lstStyle/>
        <a:p>
          <a:endParaRPr lang="sl-SI"/>
        </a:p>
      </dgm:t>
    </dgm:pt>
    <dgm:pt modelId="{9E2C9495-1FFA-4E5F-AF68-7E6D6E7B6E4F}">
      <dgm:prSet phldrT="[besedilo]" custT="1"/>
      <dgm:spPr/>
      <dgm:t>
        <a:bodyPr/>
        <a:lstStyle/>
        <a:p>
          <a:endParaRPr lang="sl-SI" sz="1800" dirty="0"/>
        </a:p>
      </dgm:t>
    </dgm:pt>
    <dgm:pt modelId="{5C69F809-F8A5-4B13-A7DD-FD7C39CE0F91}" type="parTrans" cxnId="{5F4571B0-43D9-448D-A8BC-80D9885486C4}">
      <dgm:prSet/>
      <dgm:spPr/>
      <dgm:t>
        <a:bodyPr/>
        <a:lstStyle/>
        <a:p>
          <a:endParaRPr lang="sl-SI"/>
        </a:p>
      </dgm:t>
    </dgm:pt>
    <dgm:pt modelId="{538EDBBD-2AA7-40EE-9F3C-A610834AAAF0}" type="sibTrans" cxnId="{5F4571B0-43D9-448D-A8BC-80D9885486C4}">
      <dgm:prSet/>
      <dgm:spPr/>
      <dgm:t>
        <a:bodyPr/>
        <a:lstStyle/>
        <a:p>
          <a:endParaRPr lang="sl-SI"/>
        </a:p>
      </dgm:t>
    </dgm:pt>
    <dgm:pt modelId="{18A3D07B-86FB-4B06-9486-757880D51F77}">
      <dgm:prSet/>
      <dgm:spPr/>
      <dgm:t>
        <a:bodyPr/>
        <a:lstStyle/>
        <a:p>
          <a:endParaRPr lang="sl-SI" sz="1000" dirty="0"/>
        </a:p>
      </dgm:t>
    </dgm:pt>
    <dgm:pt modelId="{CFFA4947-1E75-4638-A3F5-40928BB2704F}" type="parTrans" cxnId="{A8D365AA-A1B2-4182-AA3F-35000E060256}">
      <dgm:prSet/>
      <dgm:spPr/>
      <dgm:t>
        <a:bodyPr/>
        <a:lstStyle/>
        <a:p>
          <a:endParaRPr lang="sl-SI"/>
        </a:p>
      </dgm:t>
    </dgm:pt>
    <dgm:pt modelId="{08B376BD-CC76-44BE-9529-54A30F370196}" type="sibTrans" cxnId="{A8D365AA-A1B2-4182-AA3F-35000E060256}">
      <dgm:prSet/>
      <dgm:spPr/>
      <dgm:t>
        <a:bodyPr/>
        <a:lstStyle/>
        <a:p>
          <a:endParaRPr lang="sl-SI"/>
        </a:p>
      </dgm:t>
    </dgm:pt>
    <dgm:pt modelId="{4D1408B6-5B99-4881-8E31-75B8A477CFD3}">
      <dgm:prSet custT="1"/>
      <dgm:spPr/>
      <dgm:t>
        <a:bodyPr/>
        <a:lstStyle/>
        <a:p>
          <a:endParaRPr lang="sl-SI" sz="1600" dirty="0"/>
        </a:p>
      </dgm:t>
    </dgm:pt>
    <dgm:pt modelId="{4179C9FC-6581-495B-A960-8F43ACA4B267}" type="parTrans" cxnId="{37638E3F-1F41-484E-BCD7-4A2AF3359E62}">
      <dgm:prSet/>
      <dgm:spPr/>
      <dgm:t>
        <a:bodyPr/>
        <a:lstStyle/>
        <a:p>
          <a:endParaRPr lang="sl-SI"/>
        </a:p>
      </dgm:t>
    </dgm:pt>
    <dgm:pt modelId="{6E4AE358-3095-4702-BFE7-0CB7EB63085A}" type="sibTrans" cxnId="{37638E3F-1F41-484E-BCD7-4A2AF3359E62}">
      <dgm:prSet/>
      <dgm:spPr/>
      <dgm:t>
        <a:bodyPr/>
        <a:lstStyle/>
        <a:p>
          <a:endParaRPr lang="sl-SI"/>
        </a:p>
      </dgm:t>
    </dgm:pt>
    <dgm:pt modelId="{84D47FA1-B66B-40E6-A066-DC3CD9C51226}">
      <dgm:prSet phldrT="[besedilo]" custT="1"/>
      <dgm:spPr/>
      <dgm:t>
        <a:bodyPr tIns="0"/>
        <a:lstStyle/>
        <a:p>
          <a:r>
            <a:rPr lang="en-US" sz="1600" dirty="0"/>
            <a:t>Legal acts adopted
Infrastructure adjustments </a:t>
          </a:r>
          <a:r>
            <a:rPr lang="sl-SI" sz="1600" dirty="0" err="1"/>
            <a:t>finalized</a:t>
          </a:r>
          <a:r>
            <a:rPr lang="en-US" sz="1600" dirty="0"/>
            <a:t>
Supporting structures established</a:t>
          </a:r>
          <a:endParaRPr lang="sl-SI" sz="900" dirty="0"/>
        </a:p>
      </dgm:t>
    </dgm:pt>
    <dgm:pt modelId="{8E9A3E8D-1DC5-4F17-B6DE-54202C81A7C5}" type="sibTrans" cxnId="{82CFF257-41CF-4E0F-A96E-9DE33A19364D}">
      <dgm:prSet/>
      <dgm:spPr/>
      <dgm:t>
        <a:bodyPr/>
        <a:lstStyle/>
        <a:p>
          <a:endParaRPr lang="sl-SI"/>
        </a:p>
      </dgm:t>
    </dgm:pt>
    <dgm:pt modelId="{323375EE-77DC-408F-889A-09000B9BEB28}" type="parTrans" cxnId="{82CFF257-41CF-4E0F-A96E-9DE33A19364D}">
      <dgm:prSet/>
      <dgm:spPr/>
      <dgm:t>
        <a:bodyPr/>
        <a:lstStyle/>
        <a:p>
          <a:endParaRPr lang="sl-SI"/>
        </a:p>
      </dgm:t>
    </dgm:pt>
    <dgm:pt modelId="{E959B05E-5D94-4A05-B7F0-2C72C88F9615}">
      <dgm:prSet phldrT="[besedil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sl-SI" sz="1600" dirty="0"/>
        </a:p>
      </dgm:t>
    </dgm:pt>
    <dgm:pt modelId="{10B64F39-FCB9-4A56-B734-ED16777A1E4D}" type="parTrans" cxnId="{B9C627D9-6622-490E-A430-3AB1530D2985}">
      <dgm:prSet/>
      <dgm:spPr/>
      <dgm:t>
        <a:bodyPr/>
        <a:lstStyle/>
        <a:p>
          <a:endParaRPr lang="sl-SI"/>
        </a:p>
      </dgm:t>
    </dgm:pt>
    <dgm:pt modelId="{C0E0C1AA-2917-492D-9106-122E4023B323}" type="sibTrans" cxnId="{B9C627D9-6622-490E-A430-3AB1530D2985}">
      <dgm:prSet/>
      <dgm:spPr/>
      <dgm:t>
        <a:bodyPr/>
        <a:lstStyle/>
        <a:p>
          <a:endParaRPr lang="sl-SI"/>
        </a:p>
      </dgm:t>
    </dgm:pt>
    <dgm:pt modelId="{71B00114-41D9-440A-A3CB-D070D489843C}" type="pres">
      <dgm:prSet presAssocID="{FDFDCBBE-9792-4FD2-9C39-96E60EB60A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944EE56-AEA4-49F3-9DBD-25E1BEE5BF5C}" type="pres">
      <dgm:prSet presAssocID="{FDFDCBBE-9792-4FD2-9C39-96E60EB60AC8}" presName="children" presStyleCnt="0"/>
      <dgm:spPr/>
    </dgm:pt>
    <dgm:pt modelId="{E09ABDFC-74B2-4EEB-A500-3AD17E6F6C68}" type="pres">
      <dgm:prSet presAssocID="{FDFDCBBE-9792-4FD2-9C39-96E60EB60AC8}" presName="child1group" presStyleCnt="0"/>
      <dgm:spPr/>
    </dgm:pt>
    <dgm:pt modelId="{EFB487F7-8E89-40A1-A62D-7A44FEEF94D7}" type="pres">
      <dgm:prSet presAssocID="{FDFDCBBE-9792-4FD2-9C39-96E60EB60AC8}" presName="child1" presStyleLbl="bgAcc1" presStyleIdx="0" presStyleCnt="4" custScaleX="127846" custLinFactNeighborX="-13281" custLinFactNeighborY="0"/>
      <dgm:spPr/>
    </dgm:pt>
    <dgm:pt modelId="{34F3C4E2-2E8E-4504-9A55-206F609239F6}" type="pres">
      <dgm:prSet presAssocID="{FDFDCBBE-9792-4FD2-9C39-96E60EB60AC8}" presName="child1Text" presStyleLbl="bgAcc1" presStyleIdx="0" presStyleCnt="4">
        <dgm:presLayoutVars>
          <dgm:bulletEnabled val="1"/>
        </dgm:presLayoutVars>
      </dgm:prSet>
      <dgm:spPr/>
    </dgm:pt>
    <dgm:pt modelId="{B38DE805-5847-4480-9F56-6EA8C175BF7C}" type="pres">
      <dgm:prSet presAssocID="{FDFDCBBE-9792-4FD2-9C39-96E60EB60AC8}" presName="child2group" presStyleCnt="0"/>
      <dgm:spPr/>
    </dgm:pt>
    <dgm:pt modelId="{BEB4FAA0-4693-4257-A945-E7A99EC5AE18}" type="pres">
      <dgm:prSet presAssocID="{FDFDCBBE-9792-4FD2-9C39-96E60EB60AC8}" presName="child2" presStyleLbl="bgAcc1" presStyleIdx="1" presStyleCnt="4" custScaleX="125911" custLinFactNeighborX="13576"/>
      <dgm:spPr/>
    </dgm:pt>
    <dgm:pt modelId="{E49D831B-F952-4173-8EE0-994646AB85DA}" type="pres">
      <dgm:prSet presAssocID="{FDFDCBBE-9792-4FD2-9C39-96E60EB60AC8}" presName="child2Text" presStyleLbl="bgAcc1" presStyleIdx="1" presStyleCnt="4">
        <dgm:presLayoutVars>
          <dgm:bulletEnabled val="1"/>
        </dgm:presLayoutVars>
      </dgm:prSet>
      <dgm:spPr/>
    </dgm:pt>
    <dgm:pt modelId="{396100F2-F72D-40D9-BA38-820E2428C9F7}" type="pres">
      <dgm:prSet presAssocID="{FDFDCBBE-9792-4FD2-9C39-96E60EB60AC8}" presName="child3group" presStyleCnt="0"/>
      <dgm:spPr/>
    </dgm:pt>
    <dgm:pt modelId="{D73A68DD-DF6A-4EFC-B461-07583429B882}" type="pres">
      <dgm:prSet presAssocID="{FDFDCBBE-9792-4FD2-9C39-96E60EB60AC8}" presName="child3" presStyleLbl="bgAcc1" presStyleIdx="2" presStyleCnt="4" custScaleX="127020" custLinFactNeighborX="6156" custLinFactNeighborY="-947"/>
      <dgm:spPr/>
    </dgm:pt>
    <dgm:pt modelId="{9C2AC90F-9647-4D73-A772-86A4F4C361D4}" type="pres">
      <dgm:prSet presAssocID="{FDFDCBBE-9792-4FD2-9C39-96E60EB60AC8}" presName="child3Text" presStyleLbl="bgAcc1" presStyleIdx="2" presStyleCnt="4">
        <dgm:presLayoutVars>
          <dgm:bulletEnabled val="1"/>
        </dgm:presLayoutVars>
      </dgm:prSet>
      <dgm:spPr/>
    </dgm:pt>
    <dgm:pt modelId="{A56CB625-9C61-48DE-B20E-5C957222195B}" type="pres">
      <dgm:prSet presAssocID="{FDFDCBBE-9792-4FD2-9C39-96E60EB60AC8}" presName="child4group" presStyleCnt="0"/>
      <dgm:spPr/>
    </dgm:pt>
    <dgm:pt modelId="{AB850435-E63F-411A-A73A-F3738A16ED1D}" type="pres">
      <dgm:prSet presAssocID="{FDFDCBBE-9792-4FD2-9C39-96E60EB60AC8}" presName="child4" presStyleLbl="bgAcc1" presStyleIdx="3" presStyleCnt="4" custScaleX="127799" custLinFactNeighborX="-13305" custLinFactNeighborY="-513"/>
      <dgm:spPr/>
    </dgm:pt>
    <dgm:pt modelId="{EE690F28-48F5-4774-B2F2-AAAFC62EE47C}" type="pres">
      <dgm:prSet presAssocID="{FDFDCBBE-9792-4FD2-9C39-96E60EB60AC8}" presName="child4Text" presStyleLbl="bgAcc1" presStyleIdx="3" presStyleCnt="4">
        <dgm:presLayoutVars>
          <dgm:bulletEnabled val="1"/>
        </dgm:presLayoutVars>
      </dgm:prSet>
      <dgm:spPr/>
    </dgm:pt>
    <dgm:pt modelId="{A8F6293B-C477-460C-8CAD-6ABB25CCFBC1}" type="pres">
      <dgm:prSet presAssocID="{FDFDCBBE-9792-4FD2-9C39-96E60EB60AC8}" presName="childPlaceholder" presStyleCnt="0"/>
      <dgm:spPr/>
    </dgm:pt>
    <dgm:pt modelId="{71D6CDA6-AB59-44D5-A01D-7E80D0A6A22D}" type="pres">
      <dgm:prSet presAssocID="{FDFDCBBE-9792-4FD2-9C39-96E60EB60AC8}" presName="circle" presStyleCnt="0"/>
      <dgm:spPr/>
    </dgm:pt>
    <dgm:pt modelId="{1CFF7853-EF98-4E7B-9A1D-EECE5D7C7AD3}" type="pres">
      <dgm:prSet presAssocID="{FDFDCBBE-9792-4FD2-9C39-96E60EB60AC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11F2B7F-C0B9-441D-A5FF-FA89C4230F65}" type="pres">
      <dgm:prSet presAssocID="{FDFDCBBE-9792-4FD2-9C39-96E60EB60AC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8DE5923-2DB7-47CB-B71B-454A0DD661B3}" type="pres">
      <dgm:prSet presAssocID="{FDFDCBBE-9792-4FD2-9C39-96E60EB60AC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69081E0-7B8F-4177-B56E-4CB5D9E580CE}" type="pres">
      <dgm:prSet presAssocID="{FDFDCBBE-9792-4FD2-9C39-96E60EB60AC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4204199-E92D-495A-A57D-C9E956FAEA91}" type="pres">
      <dgm:prSet presAssocID="{FDFDCBBE-9792-4FD2-9C39-96E60EB60AC8}" presName="quadrantPlaceholder" presStyleCnt="0"/>
      <dgm:spPr/>
    </dgm:pt>
    <dgm:pt modelId="{1F0CB0D1-0759-4A3E-AAE6-152FEAE64E19}" type="pres">
      <dgm:prSet presAssocID="{FDFDCBBE-9792-4FD2-9C39-96E60EB60AC8}" presName="center1" presStyleLbl="fgShp" presStyleIdx="0" presStyleCnt="2"/>
      <dgm:spPr/>
    </dgm:pt>
    <dgm:pt modelId="{7971824C-B766-4FEA-9D0C-6E4C7E82478C}" type="pres">
      <dgm:prSet presAssocID="{FDFDCBBE-9792-4FD2-9C39-96E60EB60AC8}" presName="center2" presStyleLbl="fgShp" presStyleIdx="1" presStyleCnt="2"/>
      <dgm:spPr/>
    </dgm:pt>
  </dgm:ptLst>
  <dgm:cxnLst>
    <dgm:cxn modelId="{80D5422E-6841-43C1-847B-08D7A7449BEA}" srcId="{7A2798AB-69C4-451D-896F-EB6A6D2BA6F1}" destId="{42C47F6D-CD83-4B12-9F4E-A24AB847AC8C}" srcOrd="0" destOrd="0" parTransId="{712BC547-69C0-4CF7-B261-F56E1D1E39F6}" sibTransId="{ADC777AF-CB72-43F6-B86B-4E8365A6B05F}"/>
    <dgm:cxn modelId="{B454FE37-AC64-42A3-A579-722DACE21BE0}" type="presOf" srcId="{B97B52CB-5C93-4FB9-B8CC-8FBC81EE4FD1}" destId="{34F3C4E2-2E8E-4504-9A55-206F609239F6}" srcOrd="1" destOrd="0" presId="urn:microsoft.com/office/officeart/2005/8/layout/cycle4"/>
    <dgm:cxn modelId="{0CB13538-5757-497C-AF3A-15140F977AEE}" srcId="{0E5C48DB-7265-4C41-84AF-FCF63E787D45}" destId="{7E386DAA-0387-43B7-A1E7-ADFB9B5967A8}" srcOrd="1" destOrd="0" parTransId="{34D08178-5F09-40B0-AF38-BB12AF3E5A31}" sibTransId="{7AB524CD-B68B-4E01-BF2B-4A846D575244}"/>
    <dgm:cxn modelId="{90C9793A-BBEC-41B0-9EDC-E86B21E7C854}" type="presOf" srcId="{FDFDCBBE-9792-4FD2-9C39-96E60EB60AC8}" destId="{71B00114-41D9-440A-A3CB-D070D489843C}" srcOrd="0" destOrd="0" presId="urn:microsoft.com/office/officeart/2005/8/layout/cycle4"/>
    <dgm:cxn modelId="{37638E3F-1F41-484E-BCD7-4A2AF3359E62}" srcId="{FDFDCBBE-9792-4FD2-9C39-96E60EB60AC8}" destId="{4D1408B6-5B99-4881-8E31-75B8A477CFD3}" srcOrd="4" destOrd="0" parTransId="{4179C9FC-6581-495B-A960-8F43ACA4B267}" sibTransId="{6E4AE358-3095-4702-BFE7-0CB7EB63085A}"/>
    <dgm:cxn modelId="{37C92040-8379-41F9-873F-6F9AEBB1534F}" type="presOf" srcId="{42C47F6D-CD83-4B12-9F4E-A24AB847AC8C}" destId="{E49D831B-F952-4173-8EE0-994646AB85DA}" srcOrd="1" destOrd="0" presId="urn:microsoft.com/office/officeart/2005/8/layout/cycle4"/>
    <dgm:cxn modelId="{B03F0D6A-BEFD-4623-AF60-1531D0669147}" srcId="{2108E98D-785C-47CE-B2C6-80326AE83A84}" destId="{B97B52CB-5C93-4FB9-B8CC-8FBC81EE4FD1}" srcOrd="0" destOrd="0" parTransId="{D3973591-9CF2-403B-B3F8-19FF6EEF27B4}" sibTransId="{AE3898F6-7471-409B-8193-60669D6C5C96}"/>
    <dgm:cxn modelId="{B8E3716D-1B48-43AD-BB72-CD70215BFD16}" type="presOf" srcId="{7E386DAA-0387-43B7-A1E7-ADFB9B5967A8}" destId="{9C2AC90F-9647-4D73-A772-86A4F4C361D4}" srcOrd="1" destOrd="1" presId="urn:microsoft.com/office/officeart/2005/8/layout/cycle4"/>
    <dgm:cxn modelId="{CDDE174F-D552-4F39-99E0-B09074006AB9}" type="presOf" srcId="{2108E98D-785C-47CE-B2C6-80326AE83A84}" destId="{1CFF7853-EF98-4E7B-9A1D-EECE5D7C7AD3}" srcOrd="0" destOrd="0" presId="urn:microsoft.com/office/officeart/2005/8/layout/cycle4"/>
    <dgm:cxn modelId="{1BF85A55-BD43-4DC2-9393-732F4E26AD61}" type="presOf" srcId="{B97B52CB-5C93-4FB9-B8CC-8FBC81EE4FD1}" destId="{EFB487F7-8E89-40A1-A62D-7A44FEEF94D7}" srcOrd="0" destOrd="0" presId="urn:microsoft.com/office/officeart/2005/8/layout/cycle4"/>
    <dgm:cxn modelId="{82CFF257-41CF-4E0F-A96E-9DE33A19364D}" srcId="{A8078C9B-FF5B-49BE-96D0-D9C59CCF62CF}" destId="{84D47FA1-B66B-40E6-A066-DC3CD9C51226}" srcOrd="0" destOrd="0" parTransId="{323375EE-77DC-408F-889A-09000B9BEB28}" sibTransId="{8E9A3E8D-1DC5-4F17-B6DE-54202C81A7C5}"/>
    <dgm:cxn modelId="{776B107E-334E-42A5-A573-891E51EC0A90}" srcId="{FDFDCBBE-9792-4FD2-9C39-96E60EB60AC8}" destId="{2108E98D-785C-47CE-B2C6-80326AE83A84}" srcOrd="0" destOrd="0" parTransId="{96793B50-BECA-4140-8DB1-FAB20F375E68}" sibTransId="{91CF9026-ACC2-4AEC-9555-72B1A0B6BAC2}"/>
    <dgm:cxn modelId="{A253C981-E174-476C-A483-15537814FACD}" type="presOf" srcId="{9E2C9495-1FFA-4E5F-AF68-7E6D6E7B6E4F}" destId="{EFB487F7-8E89-40A1-A62D-7A44FEEF94D7}" srcOrd="0" destOrd="1" presId="urn:microsoft.com/office/officeart/2005/8/layout/cycle4"/>
    <dgm:cxn modelId="{6EF0DE93-6398-4301-A531-A4E1AB7FCF5B}" type="presOf" srcId="{84D47FA1-B66B-40E6-A066-DC3CD9C51226}" destId="{EE690F28-48F5-4774-B2F2-AAAFC62EE47C}" srcOrd="1" destOrd="0" presId="urn:microsoft.com/office/officeart/2005/8/layout/cycle4"/>
    <dgm:cxn modelId="{28A127A7-67E5-47F6-AA8E-8B63C811A907}" type="presOf" srcId="{7E386DAA-0387-43B7-A1E7-ADFB9B5967A8}" destId="{D73A68DD-DF6A-4EFC-B461-07583429B882}" srcOrd="0" destOrd="1" presId="urn:microsoft.com/office/officeart/2005/8/layout/cycle4"/>
    <dgm:cxn modelId="{A8D365AA-A1B2-4182-AA3F-35000E060256}" srcId="{4D1408B6-5B99-4881-8E31-75B8A477CFD3}" destId="{18A3D07B-86FB-4B06-9486-757880D51F77}" srcOrd="0" destOrd="0" parTransId="{CFFA4947-1E75-4638-A3F5-40928BB2704F}" sibTransId="{08B376BD-CC76-44BE-9529-54A30F370196}"/>
    <dgm:cxn modelId="{0E040DAC-9C75-4FC7-A060-74DAC8415C44}" type="presOf" srcId="{A8078C9B-FF5B-49BE-96D0-D9C59CCF62CF}" destId="{569081E0-7B8F-4177-B56E-4CB5D9E580CE}" srcOrd="0" destOrd="0" presId="urn:microsoft.com/office/officeart/2005/8/layout/cycle4"/>
    <dgm:cxn modelId="{5F4571B0-43D9-448D-A8BC-80D9885486C4}" srcId="{2108E98D-785C-47CE-B2C6-80326AE83A84}" destId="{9E2C9495-1FFA-4E5F-AF68-7E6D6E7B6E4F}" srcOrd="1" destOrd="0" parTransId="{5C69F809-F8A5-4B13-A7DD-FD7C39CE0F91}" sibTransId="{538EDBBD-2AA7-40EE-9F3C-A610834AAAF0}"/>
    <dgm:cxn modelId="{039A40B4-A982-422E-9DE2-C26EAB39B5C9}" type="presOf" srcId="{9E2C9495-1FFA-4E5F-AF68-7E6D6E7B6E4F}" destId="{34F3C4E2-2E8E-4504-9A55-206F609239F6}" srcOrd="1" destOrd="1" presId="urn:microsoft.com/office/officeart/2005/8/layout/cycle4"/>
    <dgm:cxn modelId="{FDBE62BE-4BA5-4106-A0B7-01997520C80B}" type="presOf" srcId="{7A2798AB-69C4-451D-896F-EB6A6D2BA6F1}" destId="{011F2B7F-C0B9-441D-A5FF-FA89C4230F65}" srcOrd="0" destOrd="0" presId="urn:microsoft.com/office/officeart/2005/8/layout/cycle4"/>
    <dgm:cxn modelId="{FBA266C6-0CFA-4E42-8FF2-AD78EF4BDC47}" srcId="{FDFDCBBE-9792-4FD2-9C39-96E60EB60AC8}" destId="{7A2798AB-69C4-451D-896F-EB6A6D2BA6F1}" srcOrd="1" destOrd="0" parTransId="{844C6F39-4225-4B1E-9734-C8D733A750D5}" sibTransId="{0FA2C457-B45D-43CE-A537-DCC3017603E0}"/>
    <dgm:cxn modelId="{9C664DCF-8B55-4B11-81EE-93A623307F0E}" type="presOf" srcId="{0E5C48DB-7265-4C41-84AF-FCF63E787D45}" destId="{E8DE5923-2DB7-47CB-B71B-454A0DD661B3}" srcOrd="0" destOrd="0" presId="urn:microsoft.com/office/officeart/2005/8/layout/cycle4"/>
    <dgm:cxn modelId="{4255F2D3-5B13-4EF4-A2BA-99569CCC80F2}" type="presOf" srcId="{E959B05E-5D94-4A05-B7F0-2C72C88F9615}" destId="{9C2AC90F-9647-4D73-A772-86A4F4C361D4}" srcOrd="1" destOrd="0" presId="urn:microsoft.com/office/officeart/2005/8/layout/cycle4"/>
    <dgm:cxn modelId="{4CBED9D7-6813-4A21-A4BD-D1C276A29360}" type="presOf" srcId="{84D47FA1-B66B-40E6-A066-DC3CD9C51226}" destId="{AB850435-E63F-411A-A73A-F3738A16ED1D}" srcOrd="0" destOrd="0" presId="urn:microsoft.com/office/officeart/2005/8/layout/cycle4"/>
    <dgm:cxn modelId="{BC8E4CD8-8DFB-44ED-BD69-98A4F1EC004E}" srcId="{FDFDCBBE-9792-4FD2-9C39-96E60EB60AC8}" destId="{A8078C9B-FF5B-49BE-96D0-D9C59CCF62CF}" srcOrd="3" destOrd="0" parTransId="{72382714-8424-49CE-88A3-62D2FCE8585D}" sibTransId="{1E31C5EA-0799-48D9-92DC-607734912765}"/>
    <dgm:cxn modelId="{B9C627D9-6622-490E-A430-3AB1530D2985}" srcId="{0E5C48DB-7265-4C41-84AF-FCF63E787D45}" destId="{E959B05E-5D94-4A05-B7F0-2C72C88F9615}" srcOrd="0" destOrd="0" parTransId="{10B64F39-FCB9-4A56-B734-ED16777A1E4D}" sibTransId="{C0E0C1AA-2917-492D-9106-122E4023B323}"/>
    <dgm:cxn modelId="{30583FF0-336D-48C4-A9A1-7C93616EFCEB}" type="presOf" srcId="{E959B05E-5D94-4A05-B7F0-2C72C88F9615}" destId="{D73A68DD-DF6A-4EFC-B461-07583429B882}" srcOrd="0" destOrd="0" presId="urn:microsoft.com/office/officeart/2005/8/layout/cycle4"/>
    <dgm:cxn modelId="{82CB6DF4-5C38-4965-B092-BCD3401C2529}" type="presOf" srcId="{42C47F6D-CD83-4B12-9F4E-A24AB847AC8C}" destId="{BEB4FAA0-4693-4257-A945-E7A99EC5AE18}" srcOrd="0" destOrd="0" presId="urn:microsoft.com/office/officeart/2005/8/layout/cycle4"/>
    <dgm:cxn modelId="{419868F8-D57C-41BD-82E3-7AC78F828AF6}" srcId="{FDFDCBBE-9792-4FD2-9C39-96E60EB60AC8}" destId="{0E5C48DB-7265-4C41-84AF-FCF63E787D45}" srcOrd="2" destOrd="0" parTransId="{D5A3D47C-12DA-4CEF-A131-C445F17035CC}" sibTransId="{B1692E24-2F55-46E5-A138-E57E5A21171C}"/>
    <dgm:cxn modelId="{E776D977-E59D-4D71-93E7-3ADAF55916BF}" type="presParOf" srcId="{71B00114-41D9-440A-A3CB-D070D489843C}" destId="{F944EE56-AEA4-49F3-9DBD-25E1BEE5BF5C}" srcOrd="0" destOrd="0" presId="urn:microsoft.com/office/officeart/2005/8/layout/cycle4"/>
    <dgm:cxn modelId="{9C797586-14A4-4A47-B1D9-71A6CA3625DC}" type="presParOf" srcId="{F944EE56-AEA4-49F3-9DBD-25E1BEE5BF5C}" destId="{E09ABDFC-74B2-4EEB-A500-3AD17E6F6C68}" srcOrd="0" destOrd="0" presId="urn:microsoft.com/office/officeart/2005/8/layout/cycle4"/>
    <dgm:cxn modelId="{B7928CB4-78BF-401C-85BB-F0BB1E08DF29}" type="presParOf" srcId="{E09ABDFC-74B2-4EEB-A500-3AD17E6F6C68}" destId="{EFB487F7-8E89-40A1-A62D-7A44FEEF94D7}" srcOrd="0" destOrd="0" presId="urn:microsoft.com/office/officeart/2005/8/layout/cycle4"/>
    <dgm:cxn modelId="{121BE7C1-E113-4850-AB72-D2E248CF566A}" type="presParOf" srcId="{E09ABDFC-74B2-4EEB-A500-3AD17E6F6C68}" destId="{34F3C4E2-2E8E-4504-9A55-206F609239F6}" srcOrd="1" destOrd="0" presId="urn:microsoft.com/office/officeart/2005/8/layout/cycle4"/>
    <dgm:cxn modelId="{D7DE4269-7C3E-4B61-B5BE-DA85E763C993}" type="presParOf" srcId="{F944EE56-AEA4-49F3-9DBD-25E1BEE5BF5C}" destId="{B38DE805-5847-4480-9F56-6EA8C175BF7C}" srcOrd="1" destOrd="0" presId="urn:microsoft.com/office/officeart/2005/8/layout/cycle4"/>
    <dgm:cxn modelId="{1DBBFE96-1A58-4FBD-9BBA-0F1B47B0162D}" type="presParOf" srcId="{B38DE805-5847-4480-9F56-6EA8C175BF7C}" destId="{BEB4FAA0-4693-4257-A945-E7A99EC5AE18}" srcOrd="0" destOrd="0" presId="urn:microsoft.com/office/officeart/2005/8/layout/cycle4"/>
    <dgm:cxn modelId="{7B95CF7F-A6A8-4966-993B-7767A80F80D6}" type="presParOf" srcId="{B38DE805-5847-4480-9F56-6EA8C175BF7C}" destId="{E49D831B-F952-4173-8EE0-994646AB85DA}" srcOrd="1" destOrd="0" presId="urn:microsoft.com/office/officeart/2005/8/layout/cycle4"/>
    <dgm:cxn modelId="{E89DBFAA-29C5-4E5C-B1AB-6D64860EDB60}" type="presParOf" srcId="{F944EE56-AEA4-49F3-9DBD-25E1BEE5BF5C}" destId="{396100F2-F72D-40D9-BA38-820E2428C9F7}" srcOrd="2" destOrd="0" presId="urn:microsoft.com/office/officeart/2005/8/layout/cycle4"/>
    <dgm:cxn modelId="{9B541C20-4F36-4A48-B76E-DC0F1B894B05}" type="presParOf" srcId="{396100F2-F72D-40D9-BA38-820E2428C9F7}" destId="{D73A68DD-DF6A-4EFC-B461-07583429B882}" srcOrd="0" destOrd="0" presId="urn:microsoft.com/office/officeart/2005/8/layout/cycle4"/>
    <dgm:cxn modelId="{066A7CE7-FABD-459A-BACD-7998740C63BA}" type="presParOf" srcId="{396100F2-F72D-40D9-BA38-820E2428C9F7}" destId="{9C2AC90F-9647-4D73-A772-86A4F4C361D4}" srcOrd="1" destOrd="0" presId="urn:microsoft.com/office/officeart/2005/8/layout/cycle4"/>
    <dgm:cxn modelId="{F4D3E98E-E981-44EC-AE0E-830DBABBF55D}" type="presParOf" srcId="{F944EE56-AEA4-49F3-9DBD-25E1BEE5BF5C}" destId="{A56CB625-9C61-48DE-B20E-5C957222195B}" srcOrd="3" destOrd="0" presId="urn:microsoft.com/office/officeart/2005/8/layout/cycle4"/>
    <dgm:cxn modelId="{CBB0EB2C-27D6-4B60-BB82-EAA9BD1AC074}" type="presParOf" srcId="{A56CB625-9C61-48DE-B20E-5C957222195B}" destId="{AB850435-E63F-411A-A73A-F3738A16ED1D}" srcOrd="0" destOrd="0" presId="urn:microsoft.com/office/officeart/2005/8/layout/cycle4"/>
    <dgm:cxn modelId="{41C03986-C971-4234-A6E0-F375D681426D}" type="presParOf" srcId="{A56CB625-9C61-48DE-B20E-5C957222195B}" destId="{EE690F28-48F5-4774-B2F2-AAAFC62EE47C}" srcOrd="1" destOrd="0" presId="urn:microsoft.com/office/officeart/2005/8/layout/cycle4"/>
    <dgm:cxn modelId="{F7873C9B-68D9-4682-9618-E1E0688475B0}" type="presParOf" srcId="{F944EE56-AEA4-49F3-9DBD-25E1BEE5BF5C}" destId="{A8F6293B-C477-460C-8CAD-6ABB25CCFBC1}" srcOrd="4" destOrd="0" presId="urn:microsoft.com/office/officeart/2005/8/layout/cycle4"/>
    <dgm:cxn modelId="{EB31BEDA-B471-4A48-9C4E-54EAD2107E94}" type="presParOf" srcId="{71B00114-41D9-440A-A3CB-D070D489843C}" destId="{71D6CDA6-AB59-44D5-A01D-7E80D0A6A22D}" srcOrd="1" destOrd="0" presId="urn:microsoft.com/office/officeart/2005/8/layout/cycle4"/>
    <dgm:cxn modelId="{4EB4AB1D-7C55-4D9D-A730-4863BCD4676E}" type="presParOf" srcId="{71D6CDA6-AB59-44D5-A01D-7E80D0A6A22D}" destId="{1CFF7853-EF98-4E7B-9A1D-EECE5D7C7AD3}" srcOrd="0" destOrd="0" presId="urn:microsoft.com/office/officeart/2005/8/layout/cycle4"/>
    <dgm:cxn modelId="{C039AB77-CCD8-4F94-95EB-E27BE63F1869}" type="presParOf" srcId="{71D6CDA6-AB59-44D5-A01D-7E80D0A6A22D}" destId="{011F2B7F-C0B9-441D-A5FF-FA89C4230F65}" srcOrd="1" destOrd="0" presId="urn:microsoft.com/office/officeart/2005/8/layout/cycle4"/>
    <dgm:cxn modelId="{E094B84A-231A-4264-A087-BB6E824774AA}" type="presParOf" srcId="{71D6CDA6-AB59-44D5-A01D-7E80D0A6A22D}" destId="{E8DE5923-2DB7-47CB-B71B-454A0DD661B3}" srcOrd="2" destOrd="0" presId="urn:microsoft.com/office/officeart/2005/8/layout/cycle4"/>
    <dgm:cxn modelId="{0E20C75E-F44E-41C7-BDE8-225600B21E38}" type="presParOf" srcId="{71D6CDA6-AB59-44D5-A01D-7E80D0A6A22D}" destId="{569081E0-7B8F-4177-B56E-4CB5D9E580CE}" srcOrd="3" destOrd="0" presId="urn:microsoft.com/office/officeart/2005/8/layout/cycle4"/>
    <dgm:cxn modelId="{181E60B7-350D-4FA3-BF24-32D3C49A369F}" type="presParOf" srcId="{71D6CDA6-AB59-44D5-A01D-7E80D0A6A22D}" destId="{84204199-E92D-495A-A57D-C9E956FAEA91}" srcOrd="4" destOrd="0" presId="urn:microsoft.com/office/officeart/2005/8/layout/cycle4"/>
    <dgm:cxn modelId="{ABF3724D-3971-4717-B0A5-A3F824FA607F}" type="presParOf" srcId="{71B00114-41D9-440A-A3CB-D070D489843C}" destId="{1F0CB0D1-0759-4A3E-AAE6-152FEAE64E19}" srcOrd="2" destOrd="0" presId="urn:microsoft.com/office/officeart/2005/8/layout/cycle4"/>
    <dgm:cxn modelId="{FD593DE3-4760-4FB7-837D-BB053BDF3AC8}" type="presParOf" srcId="{71B00114-41D9-440A-A3CB-D070D489843C}" destId="{7971824C-B766-4FEA-9D0C-6E4C7E82478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60B9F4-E04B-42E0-9899-E6FB000ADF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66C3F07-F0EE-4A5F-B924-231A986F70FD}">
      <dgm:prSet phldrT="[besedilo]" custT="1"/>
      <dgm:spPr>
        <a:solidFill>
          <a:srgbClr val="0F5B96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3792" tIns="65024" rIns="113792" bIns="65024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WP 1</a:t>
          </a:r>
        </a:p>
      </dgm:t>
    </dgm:pt>
    <dgm:pt modelId="{E166A127-82AB-4D73-91B2-D2353CE7C019}" type="parTrans" cxnId="{56575B9D-BF88-47C9-94E1-9E8AE33754CC}">
      <dgm:prSet/>
      <dgm:spPr/>
      <dgm:t>
        <a:bodyPr/>
        <a:lstStyle/>
        <a:p>
          <a:endParaRPr lang="sl-SI" sz="1600"/>
        </a:p>
      </dgm:t>
    </dgm:pt>
    <dgm:pt modelId="{7D1BEF84-CCF4-4362-B6FD-77DDA2BFEB68}" type="sibTrans" cxnId="{56575B9D-BF88-47C9-94E1-9E8AE33754CC}">
      <dgm:prSet/>
      <dgm:spPr/>
      <dgm:t>
        <a:bodyPr/>
        <a:lstStyle/>
        <a:p>
          <a:endParaRPr lang="sl-SI" sz="1600"/>
        </a:p>
      </dgm:t>
    </dgm:pt>
    <dgm:pt modelId="{C4FD29A2-6C56-4D0E-966C-D0C8A861BE9E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600" b="1" dirty="0"/>
            <a:t>WP 2</a:t>
          </a:r>
        </a:p>
      </dgm:t>
    </dgm:pt>
    <dgm:pt modelId="{74548F49-998A-48CA-AE85-70788F4F4E98}" type="parTrans" cxnId="{C6F327DB-1BB2-49B2-BB04-3FC76CA7A3F2}">
      <dgm:prSet/>
      <dgm:spPr/>
      <dgm:t>
        <a:bodyPr/>
        <a:lstStyle/>
        <a:p>
          <a:endParaRPr lang="sl-SI" sz="1600"/>
        </a:p>
      </dgm:t>
    </dgm:pt>
    <dgm:pt modelId="{552A01C3-1B37-4461-99F1-A9811008DFA7}" type="sibTrans" cxnId="{C6F327DB-1BB2-49B2-BB04-3FC76CA7A3F2}">
      <dgm:prSet/>
      <dgm:spPr/>
      <dgm:t>
        <a:bodyPr/>
        <a:lstStyle/>
        <a:p>
          <a:endParaRPr lang="sl-SI" sz="1600"/>
        </a:p>
      </dgm:t>
    </dgm:pt>
    <dgm:pt modelId="{3F7ECCDA-2723-49C2-AE28-4DD52E13022A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Website
Newsletter
</a:t>
          </a:r>
          <a:r>
            <a:rPr lang="sl-SI" sz="1400" dirty="0">
              <a:solidFill>
                <a:schemeClr val="tx1"/>
              </a:solidFill>
            </a:rPr>
            <a:t>PR </a:t>
          </a:r>
          <a:r>
            <a:rPr lang="sl-SI" sz="1400" dirty="0" err="1">
              <a:solidFill>
                <a:schemeClr val="tx1"/>
              </a:solidFill>
            </a:rPr>
            <a:t>activities</a:t>
          </a:r>
          <a:r>
            <a:rPr lang="en-US" sz="1400" dirty="0">
              <a:solidFill>
                <a:schemeClr val="tx1"/>
              </a:solidFill>
            </a:rPr>
            <a:t>
Video archive
Direct contacts with </a:t>
          </a:r>
          <a:r>
            <a:rPr lang="sl-SI" sz="1400" dirty="0" err="1">
              <a:solidFill>
                <a:schemeClr val="tx1"/>
              </a:solidFill>
            </a:rPr>
            <a:t>interested</a:t>
          </a:r>
          <a:r>
            <a:rPr lang="sl-SI" sz="1400" dirty="0">
              <a:solidFill>
                <a:schemeClr val="tx1"/>
              </a:solidFill>
            </a:rPr>
            <a:t> </a:t>
          </a:r>
          <a:r>
            <a:rPr lang="sl-SI" sz="1400" dirty="0" err="1">
              <a:solidFill>
                <a:schemeClr val="tx1"/>
              </a:solidFill>
            </a:rPr>
            <a:t>stakeholders</a:t>
          </a:r>
          <a:r>
            <a:rPr lang="en-US" sz="1400" dirty="0">
              <a:solidFill>
                <a:schemeClr val="tx1"/>
              </a:solidFill>
            </a:rPr>
            <a:t>
1st National Event
In progress: permanent archiving of consortium materials in </a:t>
          </a:r>
          <a:r>
            <a:rPr lang="en-US" sz="1400" dirty="0" err="1">
              <a:solidFill>
                <a:schemeClr val="tx1"/>
              </a:solidFill>
            </a:rPr>
            <a:t>DiRROS</a:t>
          </a:r>
          <a:endParaRPr lang="sl-SI" sz="1400" dirty="0">
            <a:solidFill>
              <a:schemeClr val="tx1"/>
            </a:solidFill>
          </a:endParaRPr>
        </a:p>
      </dgm:t>
    </dgm:pt>
    <dgm:pt modelId="{21DE63A7-F069-4B9E-A35D-7389E7194146}" type="parTrans" cxnId="{04E5713A-D0EE-41FC-A923-F856340270C4}">
      <dgm:prSet/>
      <dgm:spPr/>
      <dgm:t>
        <a:bodyPr/>
        <a:lstStyle/>
        <a:p>
          <a:endParaRPr lang="sl-SI" sz="1600"/>
        </a:p>
      </dgm:t>
    </dgm:pt>
    <dgm:pt modelId="{F010268A-6417-4F38-9885-9880A903FA32}" type="sibTrans" cxnId="{04E5713A-D0EE-41FC-A923-F856340270C4}">
      <dgm:prSet/>
      <dgm:spPr/>
      <dgm:t>
        <a:bodyPr/>
        <a:lstStyle/>
        <a:p>
          <a:endParaRPr lang="sl-SI" sz="1600"/>
        </a:p>
      </dgm:t>
    </dgm:pt>
    <dgm:pt modelId="{1C313E32-1661-431F-A318-6F861EAFACAA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600" b="1" dirty="0"/>
            <a:t>WP 3</a:t>
          </a:r>
        </a:p>
      </dgm:t>
    </dgm:pt>
    <dgm:pt modelId="{B027A045-0508-4D72-B413-816F11570EBE}" type="parTrans" cxnId="{FDA98BBC-323A-46D7-8801-D76194221931}">
      <dgm:prSet/>
      <dgm:spPr/>
      <dgm:t>
        <a:bodyPr/>
        <a:lstStyle/>
        <a:p>
          <a:endParaRPr lang="sl-SI" sz="1600"/>
        </a:p>
      </dgm:t>
    </dgm:pt>
    <dgm:pt modelId="{F526F6D0-9481-4FCB-B184-F15B1E641121}" type="sibTrans" cxnId="{FDA98BBC-323A-46D7-8801-D76194221931}">
      <dgm:prSet/>
      <dgm:spPr/>
      <dgm:t>
        <a:bodyPr/>
        <a:lstStyle/>
        <a:p>
          <a:endParaRPr lang="sl-SI" sz="1600"/>
        </a:p>
      </dgm:t>
    </dgm:pt>
    <dgm:pt modelId="{BD35092B-0845-43E4-8071-57DCAF64EAB4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600" b="1" dirty="0"/>
            <a:t>WP 4</a:t>
          </a:r>
        </a:p>
      </dgm:t>
    </dgm:pt>
    <dgm:pt modelId="{FA2B5571-0056-4DA7-B86C-5C4DEDA9A1F4}" type="parTrans" cxnId="{30FBED99-2DF0-48D1-B490-214DB1C73F3C}">
      <dgm:prSet/>
      <dgm:spPr/>
      <dgm:t>
        <a:bodyPr/>
        <a:lstStyle/>
        <a:p>
          <a:endParaRPr lang="sl-SI" sz="1600"/>
        </a:p>
      </dgm:t>
    </dgm:pt>
    <dgm:pt modelId="{2F7A5570-8AA0-4B98-A442-617AC9DCCFEC}" type="sibTrans" cxnId="{30FBED99-2DF0-48D1-B490-214DB1C73F3C}">
      <dgm:prSet/>
      <dgm:spPr/>
      <dgm:t>
        <a:bodyPr/>
        <a:lstStyle/>
        <a:p>
          <a:endParaRPr lang="sl-SI" sz="1600"/>
        </a:p>
      </dgm:t>
    </dgm:pt>
    <dgm:pt modelId="{39857DD3-D668-441A-BE5E-5234CB83B4C5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600" b="1" dirty="0"/>
            <a:t>WP 5</a:t>
          </a:r>
        </a:p>
      </dgm:t>
    </dgm:pt>
    <dgm:pt modelId="{A88402C7-6F1C-4EBC-937B-B9ECB8D0FA31}" type="parTrans" cxnId="{59CD470A-CBF3-4386-97CC-BD14C6AB8E23}">
      <dgm:prSet/>
      <dgm:spPr/>
      <dgm:t>
        <a:bodyPr/>
        <a:lstStyle/>
        <a:p>
          <a:endParaRPr lang="sl-SI" sz="1600"/>
        </a:p>
      </dgm:t>
    </dgm:pt>
    <dgm:pt modelId="{3D68D887-9B12-4C3C-BD37-5CB116AD461B}" type="sibTrans" cxnId="{59CD470A-CBF3-4386-97CC-BD14C6AB8E23}">
      <dgm:prSet/>
      <dgm:spPr/>
      <dgm:t>
        <a:bodyPr/>
        <a:lstStyle/>
        <a:p>
          <a:endParaRPr lang="sl-SI" sz="1600"/>
        </a:p>
      </dgm:t>
    </dgm:pt>
    <dgm:pt modelId="{BFC6E1FD-88F4-4B52-9E12-5C5998B1ED59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b="0" dirty="0">
              <a:solidFill>
                <a:schemeClr val="tx1"/>
              </a:solidFill>
            </a:rPr>
            <a:t>Catalogue of competences for data professionals
</a:t>
          </a:r>
          <a:r>
            <a:rPr lang="sl-SI" sz="1400" b="0" dirty="0">
              <a:solidFill>
                <a:schemeClr val="tx1"/>
              </a:solidFill>
            </a:rPr>
            <a:t>I</a:t>
          </a:r>
          <a:r>
            <a:rPr lang="en-US" sz="1400" b="0" dirty="0">
              <a:solidFill>
                <a:schemeClr val="tx1"/>
              </a:solidFill>
            </a:rPr>
            <a:t>n progress: </a:t>
          </a:r>
          <a:r>
            <a:rPr lang="en-US" sz="1400" b="0" dirty="0" err="1">
              <a:solidFill>
                <a:schemeClr val="tx1"/>
              </a:solidFill>
            </a:rPr>
            <a:t>programme</a:t>
          </a:r>
          <a:r>
            <a:rPr lang="en-US" sz="1400" b="0" dirty="0">
              <a:solidFill>
                <a:schemeClr val="tx1"/>
              </a:solidFill>
            </a:rPr>
            <a:t> of </a:t>
          </a:r>
          <a:r>
            <a:rPr lang="en-US" sz="1400" b="0" dirty="0" err="1">
              <a:solidFill>
                <a:schemeClr val="tx1"/>
              </a:solidFill>
            </a:rPr>
            <a:t>speciali</a:t>
          </a:r>
          <a:r>
            <a:rPr lang="sl-SI" sz="1400" b="0" dirty="0" err="1">
              <a:solidFill>
                <a:schemeClr val="tx1"/>
              </a:solidFill>
            </a:rPr>
            <a:t>sed</a:t>
          </a:r>
          <a:r>
            <a:rPr lang="en-US" sz="1400" b="0" dirty="0">
              <a:solidFill>
                <a:schemeClr val="tx1"/>
              </a:solidFill>
            </a:rPr>
            <a:t> training for data professionals, recruitment of lecturers</a:t>
          </a:r>
          <a:endParaRPr lang="sl-SI" sz="1400" b="0" dirty="0">
            <a:solidFill>
              <a:schemeClr val="tx1"/>
            </a:solidFill>
          </a:endParaRPr>
        </a:p>
      </dgm:t>
    </dgm:pt>
    <dgm:pt modelId="{19DFE9F6-CBF0-4785-86FE-4621E18FBEFE}" type="parTrans" cxnId="{A62D8A3A-B06E-44F4-9968-802E9EE07D7A}">
      <dgm:prSet/>
      <dgm:spPr/>
      <dgm:t>
        <a:bodyPr/>
        <a:lstStyle/>
        <a:p>
          <a:endParaRPr lang="sl-SI" sz="1600"/>
        </a:p>
      </dgm:t>
    </dgm:pt>
    <dgm:pt modelId="{7AF67F42-CFFB-47D9-BB95-D9C9ED6FDC25}" type="sibTrans" cxnId="{A62D8A3A-B06E-44F4-9968-802E9EE07D7A}">
      <dgm:prSet/>
      <dgm:spPr/>
      <dgm:t>
        <a:bodyPr/>
        <a:lstStyle/>
        <a:p>
          <a:endParaRPr lang="sl-SI" sz="1600"/>
        </a:p>
      </dgm:t>
    </dgm:pt>
    <dgm:pt modelId="{54758755-EAA2-43F3-B03B-C7F9264351FD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dirty="0"/>
            <a:t>Printed </a:t>
          </a:r>
          <a:r>
            <a:rPr lang="sl-SI" sz="1400" dirty="0"/>
            <a:t>u</a:t>
          </a:r>
          <a:r>
            <a:rPr lang="en-US" sz="1400" dirty="0"/>
            <a:t>ser </a:t>
          </a:r>
          <a:r>
            <a:rPr lang="sl-SI" sz="1400" dirty="0"/>
            <a:t>h</a:t>
          </a:r>
          <a:r>
            <a:rPr lang="en-US" sz="1400" dirty="0" err="1"/>
            <a:t>andbook</a:t>
          </a:r>
          <a:r>
            <a:rPr lang="en-US" sz="1400" dirty="0"/>
            <a:t> </a:t>
          </a:r>
          <a:r>
            <a:rPr lang="sl-SI" sz="1400" dirty="0"/>
            <a:t>on open science </a:t>
          </a:r>
          <a:r>
            <a:rPr lang="en-US" sz="1400" dirty="0"/>
            <a:t>in the final stages of preparation (review, proofreading), expected to be published in May 2024</a:t>
          </a:r>
          <a:endParaRPr lang="sl-SI" sz="1400" dirty="0"/>
        </a:p>
      </dgm:t>
    </dgm:pt>
    <dgm:pt modelId="{FA8B05C0-CACD-4E50-85A5-8BF68B5BF184}" type="parTrans" cxnId="{41EE2E80-A1D0-4A4B-8A10-B41C10AEE48B}">
      <dgm:prSet/>
      <dgm:spPr/>
      <dgm:t>
        <a:bodyPr/>
        <a:lstStyle/>
        <a:p>
          <a:endParaRPr lang="sl-SI" sz="1600"/>
        </a:p>
      </dgm:t>
    </dgm:pt>
    <dgm:pt modelId="{66A12F06-EAC5-45A2-AC4E-E9B9CC39EA87}" type="sibTrans" cxnId="{41EE2E80-A1D0-4A4B-8A10-B41C10AEE48B}">
      <dgm:prSet/>
      <dgm:spPr/>
      <dgm:t>
        <a:bodyPr/>
        <a:lstStyle/>
        <a:p>
          <a:endParaRPr lang="sl-SI" sz="1600"/>
        </a:p>
      </dgm:t>
    </dgm:pt>
    <dgm:pt modelId="{CC478BC8-75A2-4CE5-9DC5-6C17827BBD19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sl-SI" sz="1400" dirty="0" err="1">
              <a:solidFill>
                <a:schemeClr val="tx1"/>
              </a:solidFill>
            </a:rPr>
            <a:t>Established</a:t>
          </a:r>
          <a:r>
            <a:rPr lang="en-US" sz="1400" dirty="0">
              <a:solidFill>
                <a:schemeClr val="tx1"/>
              </a:solidFill>
            </a:rPr>
            <a:t> the consortium
Shared document storage and communication tools
</a:t>
          </a:r>
          <a:r>
            <a:rPr lang="sl-SI" sz="1400" dirty="0">
              <a:solidFill>
                <a:schemeClr val="tx1"/>
              </a:solidFill>
            </a:rPr>
            <a:t>Up-to-date r</a:t>
          </a:r>
          <a:r>
            <a:rPr lang="en-US" sz="1400" dirty="0" err="1">
              <a:solidFill>
                <a:schemeClr val="tx1"/>
              </a:solidFill>
            </a:rPr>
            <a:t>ecords</a:t>
          </a:r>
          <a:r>
            <a:rPr lang="en-US" sz="1400" dirty="0">
              <a:solidFill>
                <a:schemeClr val="tx1"/>
              </a:solidFill>
            </a:rPr>
            <a:t>
Regular meetings (consortium and thematic)
1st Review Meeting
Successful 1st semi-annual reporting</a:t>
          </a:r>
          <a:endParaRPr lang="sl-SI" sz="1400" dirty="0">
            <a:solidFill>
              <a:schemeClr val="tx1"/>
            </a:solidFill>
          </a:endParaRPr>
        </a:p>
      </dgm:t>
    </dgm:pt>
    <dgm:pt modelId="{47264B7B-A059-46D1-A3F8-C361E2906637}" type="parTrans" cxnId="{0541BEF5-9583-4481-9C8E-461CDB73907E}">
      <dgm:prSet/>
      <dgm:spPr/>
      <dgm:t>
        <a:bodyPr/>
        <a:lstStyle/>
        <a:p>
          <a:endParaRPr lang="sl-SI" sz="1600"/>
        </a:p>
      </dgm:t>
    </dgm:pt>
    <dgm:pt modelId="{F8D3EDB1-6368-4A64-A853-4026EF60BD86}" type="sibTrans" cxnId="{0541BEF5-9583-4481-9C8E-461CDB73907E}">
      <dgm:prSet/>
      <dgm:spPr/>
      <dgm:t>
        <a:bodyPr/>
        <a:lstStyle/>
        <a:p>
          <a:endParaRPr lang="sl-SI" sz="1600"/>
        </a:p>
      </dgm:t>
    </dgm:pt>
    <dgm:pt modelId="{2F0BF453-302C-4133-9BED-5F64C0F5157D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dirty="0"/>
            <a:t>&gt;25 project presentations to cons. partners' staff and external stakeholders
</a:t>
          </a:r>
          <a:r>
            <a:rPr lang="sl-SI" sz="1400" dirty="0"/>
            <a:t>&gt;</a:t>
          </a:r>
          <a:r>
            <a:rPr lang="en-US" sz="1400" dirty="0"/>
            <a:t>15 expert presentations for the general public (archived on </a:t>
          </a:r>
          <a:r>
            <a:rPr lang="en-US" sz="1400" dirty="0" err="1"/>
            <a:t>Arnes</a:t>
          </a:r>
          <a:r>
            <a:rPr lang="en-US" sz="1400" dirty="0"/>
            <a:t> Video), with SI and EN subtitles</a:t>
          </a:r>
          <a:endParaRPr lang="sl-SI" sz="1400" dirty="0"/>
        </a:p>
      </dgm:t>
    </dgm:pt>
    <dgm:pt modelId="{570F3C27-CA82-4914-BB11-DCFAB9573524}" type="parTrans" cxnId="{0FBD3AB5-402B-4F16-8965-D5E861BA475B}">
      <dgm:prSet/>
      <dgm:spPr/>
      <dgm:t>
        <a:bodyPr/>
        <a:lstStyle/>
        <a:p>
          <a:endParaRPr lang="sl-SI" sz="1600"/>
        </a:p>
      </dgm:t>
    </dgm:pt>
    <dgm:pt modelId="{6F6E0F55-51F5-4136-922B-3F4DEF528C0E}" type="sibTrans" cxnId="{0FBD3AB5-402B-4F16-8965-D5E861BA475B}">
      <dgm:prSet/>
      <dgm:spPr/>
      <dgm:t>
        <a:bodyPr/>
        <a:lstStyle/>
        <a:p>
          <a:endParaRPr lang="sl-SI" sz="1600"/>
        </a:p>
      </dgm:t>
    </dgm:pt>
    <dgm:pt modelId="{3CB993F6-4D47-47AC-9FF0-A3378658CC8F}">
      <dgm:prSet phldrT="[besedilo]" custT="1"/>
      <dgm:spPr>
        <a:solidFill>
          <a:srgbClr val="0F5B96"/>
        </a:solidFill>
      </dgm:spPr>
      <dgm:t>
        <a:bodyPr/>
        <a:lstStyle/>
        <a:p>
          <a:r>
            <a:rPr lang="sl-SI" sz="1600" b="1" dirty="0"/>
            <a:t>WP 6</a:t>
          </a:r>
        </a:p>
      </dgm:t>
    </dgm:pt>
    <dgm:pt modelId="{F9723CE1-D0BB-4DCE-AED1-043DD4BF5F9F}" type="parTrans" cxnId="{4452566E-44BC-4AC7-8C4B-E4BFA632F214}">
      <dgm:prSet/>
      <dgm:spPr/>
      <dgm:t>
        <a:bodyPr/>
        <a:lstStyle/>
        <a:p>
          <a:endParaRPr lang="sl-SI" sz="1600"/>
        </a:p>
      </dgm:t>
    </dgm:pt>
    <dgm:pt modelId="{AC55B5DE-D494-4BC8-8365-C0B4D625AA2F}" type="sibTrans" cxnId="{4452566E-44BC-4AC7-8C4B-E4BFA632F214}">
      <dgm:prSet/>
      <dgm:spPr/>
      <dgm:t>
        <a:bodyPr/>
        <a:lstStyle/>
        <a:p>
          <a:endParaRPr lang="sl-SI" sz="1600"/>
        </a:p>
      </dgm:t>
    </dgm:pt>
    <dgm:pt modelId="{48B0A70F-38D4-476B-9F83-B0CEF164569B}">
      <dgm:prSet phldrT="[besedilo]" custT="1"/>
      <dgm:spPr>
        <a:solidFill>
          <a:srgbClr val="D5EBFB">
            <a:alpha val="90000"/>
          </a:srgb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All consortium partners </a:t>
          </a:r>
          <a:r>
            <a:rPr lang="sl-SI" sz="1400" dirty="0" err="1">
              <a:solidFill>
                <a:schemeClr val="tx1"/>
              </a:solidFill>
            </a:rPr>
            <a:t>prepared</a:t>
          </a:r>
          <a:r>
            <a:rPr lang="en-US" sz="1400" dirty="0">
              <a:solidFill>
                <a:schemeClr val="tx1"/>
              </a:solidFill>
            </a:rPr>
            <a:t> an analysis of the situation at their institutions
In progress: draft</a:t>
          </a:r>
          <a:r>
            <a:rPr lang="sl-SI" sz="1400" dirty="0">
              <a:solidFill>
                <a:schemeClr val="tx1"/>
              </a:solidFill>
            </a:rPr>
            <a:t>s </a:t>
          </a:r>
          <a:r>
            <a:rPr lang="sl-SI" sz="1400" dirty="0" err="1">
              <a:solidFill>
                <a:schemeClr val="tx1"/>
              </a:solidFill>
            </a:rPr>
            <a:t>of</a:t>
          </a:r>
          <a:r>
            <a:rPr lang="en-US" sz="1400" dirty="0">
              <a:solidFill>
                <a:schemeClr val="tx1"/>
              </a:solidFill>
            </a:rPr>
            <a:t> formal documents</a:t>
          </a:r>
          <a:endParaRPr lang="sl-SI" sz="1400" dirty="0">
            <a:solidFill>
              <a:schemeClr val="tx1"/>
            </a:solidFill>
          </a:endParaRPr>
        </a:p>
      </dgm:t>
    </dgm:pt>
    <dgm:pt modelId="{6409A164-422D-456B-901D-7F5917B359CF}" type="parTrans" cxnId="{ED6FDD22-3C7B-44AE-AE10-8FEFE38853DE}">
      <dgm:prSet/>
      <dgm:spPr/>
      <dgm:t>
        <a:bodyPr/>
        <a:lstStyle/>
        <a:p>
          <a:endParaRPr lang="sl-SI" sz="1600"/>
        </a:p>
      </dgm:t>
    </dgm:pt>
    <dgm:pt modelId="{76279D5F-17D9-453B-9A1C-5759CA598E2E}" type="sibTrans" cxnId="{ED6FDD22-3C7B-44AE-AE10-8FEFE38853DE}">
      <dgm:prSet/>
      <dgm:spPr/>
      <dgm:t>
        <a:bodyPr/>
        <a:lstStyle/>
        <a:p>
          <a:endParaRPr lang="sl-SI" sz="1600"/>
        </a:p>
      </dgm:t>
    </dgm:pt>
    <dgm:pt modelId="{E2AF5F59-A9C0-41AE-A207-CAF0C9AB4391}" type="pres">
      <dgm:prSet presAssocID="{2860B9F4-E04B-42E0-9899-E6FB000ADF6D}" presName="Name0" presStyleCnt="0">
        <dgm:presLayoutVars>
          <dgm:dir/>
          <dgm:animLvl val="lvl"/>
          <dgm:resizeHandles val="exact"/>
        </dgm:presLayoutVars>
      </dgm:prSet>
      <dgm:spPr/>
    </dgm:pt>
    <dgm:pt modelId="{EAE12E7C-73D4-40B1-9538-DB030DEEF2ED}" type="pres">
      <dgm:prSet presAssocID="{866C3F07-F0EE-4A5F-B924-231A986F70FD}" presName="composite" presStyleCnt="0"/>
      <dgm:spPr/>
    </dgm:pt>
    <dgm:pt modelId="{24CA98B1-E734-45AC-B03E-A515C59B0E17}" type="pres">
      <dgm:prSet presAssocID="{866C3F07-F0EE-4A5F-B924-231A986F70FD}" presName="parTx" presStyleLbl="alignNode1" presStyleIdx="0" presStyleCnt="6" custScaleX="112486" custScaleY="99943">
        <dgm:presLayoutVars>
          <dgm:chMax val="0"/>
          <dgm:chPref val="0"/>
          <dgm:bulletEnabled val="1"/>
        </dgm:presLayoutVars>
      </dgm:prSet>
      <dgm:spPr>
        <a:xfrm>
          <a:off x="7079" y="314882"/>
          <a:ext cx="1577417" cy="475100"/>
        </a:xfrm>
        <a:prstGeom prst="rect">
          <a:avLst/>
        </a:prstGeom>
      </dgm:spPr>
    </dgm:pt>
    <dgm:pt modelId="{C23B7025-DFFD-41F6-AFC9-EB093C4823DE}" type="pres">
      <dgm:prSet presAssocID="{866C3F07-F0EE-4A5F-B924-231A986F70FD}" presName="desTx" presStyleLbl="alignAccFollowNode1" presStyleIdx="0" presStyleCnt="6" custScaleX="112193">
        <dgm:presLayoutVars>
          <dgm:bulletEnabled val="1"/>
        </dgm:presLayoutVars>
      </dgm:prSet>
      <dgm:spPr/>
    </dgm:pt>
    <dgm:pt modelId="{F6D81E6F-2431-40A2-B395-6F4E3ED795E7}" type="pres">
      <dgm:prSet presAssocID="{7D1BEF84-CCF4-4362-B6FD-77DDA2BFEB68}" presName="space" presStyleCnt="0"/>
      <dgm:spPr/>
    </dgm:pt>
    <dgm:pt modelId="{FEDD4960-08D1-41D1-B537-1D3D40B0D0F4}" type="pres">
      <dgm:prSet presAssocID="{C4FD29A2-6C56-4D0E-966C-D0C8A861BE9E}" presName="composite" presStyleCnt="0"/>
      <dgm:spPr/>
    </dgm:pt>
    <dgm:pt modelId="{42C15B8E-8719-458C-B878-23EB60EDE742}" type="pres">
      <dgm:prSet presAssocID="{C4FD29A2-6C56-4D0E-966C-D0C8A861BE9E}" presName="parTx" presStyleLbl="alignNode1" presStyleIdx="1" presStyleCnt="6" custScaleX="105010">
        <dgm:presLayoutVars>
          <dgm:chMax val="0"/>
          <dgm:chPref val="0"/>
          <dgm:bulletEnabled val="1"/>
        </dgm:presLayoutVars>
      </dgm:prSet>
      <dgm:spPr/>
    </dgm:pt>
    <dgm:pt modelId="{A0BDD5A3-BEB6-4B92-991F-F18D3FD1547A}" type="pres">
      <dgm:prSet presAssocID="{C4FD29A2-6C56-4D0E-966C-D0C8A861BE9E}" presName="desTx" presStyleLbl="alignAccFollowNode1" presStyleIdx="1" presStyleCnt="6" custScaleX="104778" custScaleY="99688">
        <dgm:presLayoutVars>
          <dgm:bulletEnabled val="1"/>
        </dgm:presLayoutVars>
      </dgm:prSet>
      <dgm:spPr/>
    </dgm:pt>
    <dgm:pt modelId="{38F5A5D4-EF93-4EDB-99FE-81528C0D4AA3}" type="pres">
      <dgm:prSet presAssocID="{552A01C3-1B37-4461-99F1-A9811008DFA7}" presName="space" presStyleCnt="0"/>
      <dgm:spPr/>
    </dgm:pt>
    <dgm:pt modelId="{05620EBD-2314-4EF1-82D0-A7EF1376D1E8}" type="pres">
      <dgm:prSet presAssocID="{1C313E32-1661-431F-A318-6F861EAFACAA}" presName="composite" presStyleCnt="0"/>
      <dgm:spPr/>
    </dgm:pt>
    <dgm:pt modelId="{F64FF6BF-7797-41FC-8B78-707FB6AA9381}" type="pres">
      <dgm:prSet presAssocID="{1C313E32-1661-431F-A318-6F861EAFACAA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4A798B92-5125-40A8-96DC-34735F7E22D0}" type="pres">
      <dgm:prSet presAssocID="{1C313E32-1661-431F-A318-6F861EAFACAA}" presName="desTx" presStyleLbl="alignAccFollowNode1" presStyleIdx="2" presStyleCnt="6">
        <dgm:presLayoutVars>
          <dgm:bulletEnabled val="1"/>
        </dgm:presLayoutVars>
      </dgm:prSet>
      <dgm:spPr/>
    </dgm:pt>
    <dgm:pt modelId="{C246A166-11B1-4D04-B83A-EB4BB5ED0CB8}" type="pres">
      <dgm:prSet presAssocID="{F526F6D0-9481-4FCB-B184-F15B1E641121}" presName="space" presStyleCnt="0"/>
      <dgm:spPr/>
    </dgm:pt>
    <dgm:pt modelId="{BF0B5642-663A-4A68-AD29-18DF53EE4F3F}" type="pres">
      <dgm:prSet presAssocID="{BD35092B-0845-43E4-8071-57DCAF64EAB4}" presName="composite" presStyleCnt="0"/>
      <dgm:spPr/>
    </dgm:pt>
    <dgm:pt modelId="{4DE67892-1674-4B0B-9F4F-A1A8516C4438}" type="pres">
      <dgm:prSet presAssocID="{BD35092B-0845-43E4-8071-57DCAF64EAB4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03045D1-769C-4634-9582-FC792F81B1F6}" type="pres">
      <dgm:prSet presAssocID="{BD35092B-0845-43E4-8071-57DCAF64EAB4}" presName="desTx" presStyleLbl="alignAccFollowNode1" presStyleIdx="3" presStyleCnt="6">
        <dgm:presLayoutVars>
          <dgm:bulletEnabled val="1"/>
        </dgm:presLayoutVars>
      </dgm:prSet>
      <dgm:spPr/>
    </dgm:pt>
    <dgm:pt modelId="{49F551C4-F38C-49EA-80CE-7079615F62CB}" type="pres">
      <dgm:prSet presAssocID="{2F7A5570-8AA0-4B98-A442-617AC9DCCFEC}" presName="space" presStyleCnt="0"/>
      <dgm:spPr/>
    </dgm:pt>
    <dgm:pt modelId="{13F688F8-F350-4F09-9A21-E49744051049}" type="pres">
      <dgm:prSet presAssocID="{39857DD3-D668-441A-BE5E-5234CB83B4C5}" presName="composite" presStyleCnt="0"/>
      <dgm:spPr/>
    </dgm:pt>
    <dgm:pt modelId="{0BC587F2-5A59-46F0-ABF9-BF3DBDBC1ABF}" type="pres">
      <dgm:prSet presAssocID="{39857DD3-D668-441A-BE5E-5234CB83B4C5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30BFA646-A647-4EDF-A864-A1C1BB333606}" type="pres">
      <dgm:prSet presAssocID="{39857DD3-D668-441A-BE5E-5234CB83B4C5}" presName="desTx" presStyleLbl="alignAccFollowNode1" presStyleIdx="4" presStyleCnt="6">
        <dgm:presLayoutVars>
          <dgm:bulletEnabled val="1"/>
        </dgm:presLayoutVars>
      </dgm:prSet>
      <dgm:spPr/>
    </dgm:pt>
    <dgm:pt modelId="{D6DB48BA-0882-481B-8B27-D2CCBE1EA15D}" type="pres">
      <dgm:prSet presAssocID="{3D68D887-9B12-4C3C-BD37-5CB116AD461B}" presName="space" presStyleCnt="0"/>
      <dgm:spPr/>
    </dgm:pt>
    <dgm:pt modelId="{2FE4951B-0C01-4940-B76C-7A514B1977BE}" type="pres">
      <dgm:prSet presAssocID="{3CB993F6-4D47-47AC-9FF0-A3378658CC8F}" presName="composite" presStyleCnt="0"/>
      <dgm:spPr/>
    </dgm:pt>
    <dgm:pt modelId="{3F046A5E-23F8-4A3F-BF1B-3D9FDA168DF7}" type="pres">
      <dgm:prSet presAssocID="{3CB993F6-4D47-47AC-9FF0-A3378658CC8F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FC98CE3C-82B0-4BE8-8F40-067C14B7E450}" type="pres">
      <dgm:prSet presAssocID="{3CB993F6-4D47-47AC-9FF0-A3378658CC8F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6CEA1907-C5B1-42FC-BFB6-4BE39A88953B}" type="presOf" srcId="{1C313E32-1661-431F-A318-6F861EAFACAA}" destId="{F64FF6BF-7797-41FC-8B78-707FB6AA9381}" srcOrd="0" destOrd="0" presId="urn:microsoft.com/office/officeart/2005/8/layout/hList1"/>
    <dgm:cxn modelId="{59CD470A-CBF3-4386-97CC-BD14C6AB8E23}" srcId="{2860B9F4-E04B-42E0-9899-E6FB000ADF6D}" destId="{39857DD3-D668-441A-BE5E-5234CB83B4C5}" srcOrd="4" destOrd="0" parTransId="{A88402C7-6F1C-4EBC-937B-B9ECB8D0FA31}" sibTransId="{3D68D887-9B12-4C3C-BD37-5CB116AD461B}"/>
    <dgm:cxn modelId="{ED6FDD22-3C7B-44AE-AE10-8FEFE38853DE}" srcId="{3CB993F6-4D47-47AC-9FF0-A3378658CC8F}" destId="{48B0A70F-38D4-476B-9F83-B0CEF164569B}" srcOrd="0" destOrd="0" parTransId="{6409A164-422D-456B-901D-7F5917B359CF}" sibTransId="{76279D5F-17D9-453B-9A1C-5759CA598E2E}"/>
    <dgm:cxn modelId="{A0E72232-08FD-4275-ABCB-79566FADB51B}" type="presOf" srcId="{CC478BC8-75A2-4CE5-9DC5-6C17827BBD19}" destId="{C23B7025-DFFD-41F6-AFC9-EB093C4823DE}" srcOrd="0" destOrd="0" presId="urn:microsoft.com/office/officeart/2005/8/layout/hList1"/>
    <dgm:cxn modelId="{04E5713A-D0EE-41FC-A923-F856340270C4}" srcId="{C4FD29A2-6C56-4D0E-966C-D0C8A861BE9E}" destId="{3F7ECCDA-2723-49C2-AE28-4DD52E13022A}" srcOrd="0" destOrd="0" parTransId="{21DE63A7-F069-4B9E-A35D-7389E7194146}" sibTransId="{F010268A-6417-4F38-9885-9880A903FA32}"/>
    <dgm:cxn modelId="{A62D8A3A-B06E-44F4-9968-802E9EE07D7A}" srcId="{BD35092B-0845-43E4-8071-57DCAF64EAB4}" destId="{BFC6E1FD-88F4-4B52-9E12-5C5998B1ED59}" srcOrd="0" destOrd="0" parTransId="{19DFE9F6-CBF0-4785-86FE-4621E18FBEFE}" sibTransId="{7AF67F42-CFFB-47D9-BB95-D9C9ED6FDC25}"/>
    <dgm:cxn modelId="{01383D5F-2118-4620-9F43-3DA03BF69AAA}" type="presOf" srcId="{3CB993F6-4D47-47AC-9FF0-A3378658CC8F}" destId="{3F046A5E-23F8-4A3F-BF1B-3D9FDA168DF7}" srcOrd="0" destOrd="0" presId="urn:microsoft.com/office/officeart/2005/8/layout/hList1"/>
    <dgm:cxn modelId="{4452566E-44BC-4AC7-8C4B-E4BFA632F214}" srcId="{2860B9F4-E04B-42E0-9899-E6FB000ADF6D}" destId="{3CB993F6-4D47-47AC-9FF0-A3378658CC8F}" srcOrd="5" destOrd="0" parTransId="{F9723CE1-D0BB-4DCE-AED1-043DD4BF5F9F}" sibTransId="{AC55B5DE-D494-4BC8-8365-C0B4D625AA2F}"/>
    <dgm:cxn modelId="{005E804E-50F4-48D5-80E6-197E2858BF5A}" type="presOf" srcId="{48B0A70F-38D4-476B-9F83-B0CEF164569B}" destId="{FC98CE3C-82B0-4BE8-8F40-067C14B7E450}" srcOrd="0" destOrd="0" presId="urn:microsoft.com/office/officeart/2005/8/layout/hList1"/>
    <dgm:cxn modelId="{3FE22B75-35BB-484B-B9F6-A3A4409CC2DF}" type="presOf" srcId="{54758755-EAA2-43F3-B03B-C7F9264351FD}" destId="{30BFA646-A647-4EDF-A864-A1C1BB333606}" srcOrd="0" destOrd="0" presId="urn:microsoft.com/office/officeart/2005/8/layout/hList1"/>
    <dgm:cxn modelId="{8041337E-3468-4D89-8A2A-D9F7B284AADA}" type="presOf" srcId="{BFC6E1FD-88F4-4B52-9E12-5C5998B1ED59}" destId="{003045D1-769C-4634-9582-FC792F81B1F6}" srcOrd="0" destOrd="0" presId="urn:microsoft.com/office/officeart/2005/8/layout/hList1"/>
    <dgm:cxn modelId="{41EE2E80-A1D0-4A4B-8A10-B41C10AEE48B}" srcId="{39857DD3-D668-441A-BE5E-5234CB83B4C5}" destId="{54758755-EAA2-43F3-B03B-C7F9264351FD}" srcOrd="0" destOrd="0" parTransId="{FA8B05C0-CACD-4E50-85A5-8BF68B5BF184}" sibTransId="{66A12F06-EAC5-45A2-AC4E-E9B9CC39EA87}"/>
    <dgm:cxn modelId="{CC3D1B8A-B541-47FA-9FC7-A691ACBCD6B5}" type="presOf" srcId="{BD35092B-0845-43E4-8071-57DCAF64EAB4}" destId="{4DE67892-1674-4B0B-9F4F-A1A8516C4438}" srcOrd="0" destOrd="0" presId="urn:microsoft.com/office/officeart/2005/8/layout/hList1"/>
    <dgm:cxn modelId="{30FBED99-2DF0-48D1-B490-214DB1C73F3C}" srcId="{2860B9F4-E04B-42E0-9899-E6FB000ADF6D}" destId="{BD35092B-0845-43E4-8071-57DCAF64EAB4}" srcOrd="3" destOrd="0" parTransId="{FA2B5571-0056-4DA7-B86C-5C4DEDA9A1F4}" sibTransId="{2F7A5570-8AA0-4B98-A442-617AC9DCCFEC}"/>
    <dgm:cxn modelId="{56575B9D-BF88-47C9-94E1-9E8AE33754CC}" srcId="{2860B9F4-E04B-42E0-9899-E6FB000ADF6D}" destId="{866C3F07-F0EE-4A5F-B924-231A986F70FD}" srcOrd="0" destOrd="0" parTransId="{E166A127-82AB-4D73-91B2-D2353CE7C019}" sibTransId="{7D1BEF84-CCF4-4362-B6FD-77DDA2BFEB68}"/>
    <dgm:cxn modelId="{0FBD3AB5-402B-4F16-8965-D5E861BA475B}" srcId="{1C313E32-1661-431F-A318-6F861EAFACAA}" destId="{2F0BF453-302C-4133-9BED-5F64C0F5157D}" srcOrd="0" destOrd="0" parTransId="{570F3C27-CA82-4914-BB11-DCFAB9573524}" sibTransId="{6F6E0F55-51F5-4136-922B-3F4DEF528C0E}"/>
    <dgm:cxn modelId="{FFF3B9BB-6864-4CF4-933D-48F73DF06B0D}" type="presOf" srcId="{3F7ECCDA-2723-49C2-AE28-4DD52E13022A}" destId="{A0BDD5A3-BEB6-4B92-991F-F18D3FD1547A}" srcOrd="0" destOrd="0" presId="urn:microsoft.com/office/officeart/2005/8/layout/hList1"/>
    <dgm:cxn modelId="{FDA98BBC-323A-46D7-8801-D76194221931}" srcId="{2860B9F4-E04B-42E0-9899-E6FB000ADF6D}" destId="{1C313E32-1661-431F-A318-6F861EAFACAA}" srcOrd="2" destOrd="0" parTransId="{B027A045-0508-4D72-B413-816F11570EBE}" sibTransId="{F526F6D0-9481-4FCB-B184-F15B1E641121}"/>
    <dgm:cxn modelId="{FC8EFBCC-81E2-4A04-86D9-01D5633B10BA}" type="presOf" srcId="{C4FD29A2-6C56-4D0E-966C-D0C8A861BE9E}" destId="{42C15B8E-8719-458C-B878-23EB60EDE742}" srcOrd="0" destOrd="0" presId="urn:microsoft.com/office/officeart/2005/8/layout/hList1"/>
    <dgm:cxn modelId="{4B382AD5-06B6-4090-86E5-EF0751BC322D}" type="presOf" srcId="{39857DD3-D668-441A-BE5E-5234CB83B4C5}" destId="{0BC587F2-5A59-46F0-ABF9-BF3DBDBC1ABF}" srcOrd="0" destOrd="0" presId="urn:microsoft.com/office/officeart/2005/8/layout/hList1"/>
    <dgm:cxn modelId="{C6F327DB-1BB2-49B2-BB04-3FC76CA7A3F2}" srcId="{2860B9F4-E04B-42E0-9899-E6FB000ADF6D}" destId="{C4FD29A2-6C56-4D0E-966C-D0C8A861BE9E}" srcOrd="1" destOrd="0" parTransId="{74548F49-998A-48CA-AE85-70788F4F4E98}" sibTransId="{552A01C3-1B37-4461-99F1-A9811008DFA7}"/>
    <dgm:cxn modelId="{77CA14EE-BBE2-4C46-8950-75B64D991BDD}" type="presOf" srcId="{866C3F07-F0EE-4A5F-B924-231A986F70FD}" destId="{24CA98B1-E734-45AC-B03E-A515C59B0E17}" srcOrd="0" destOrd="0" presId="urn:microsoft.com/office/officeart/2005/8/layout/hList1"/>
    <dgm:cxn modelId="{0541BEF5-9583-4481-9C8E-461CDB73907E}" srcId="{866C3F07-F0EE-4A5F-B924-231A986F70FD}" destId="{CC478BC8-75A2-4CE5-9DC5-6C17827BBD19}" srcOrd="0" destOrd="0" parTransId="{47264B7B-A059-46D1-A3F8-C361E2906637}" sibTransId="{F8D3EDB1-6368-4A64-A853-4026EF60BD86}"/>
    <dgm:cxn modelId="{B76AE9F8-1F9F-4EFF-9723-69EC7714DA9A}" type="presOf" srcId="{2F0BF453-302C-4133-9BED-5F64C0F5157D}" destId="{4A798B92-5125-40A8-96DC-34735F7E22D0}" srcOrd="0" destOrd="0" presId="urn:microsoft.com/office/officeart/2005/8/layout/hList1"/>
    <dgm:cxn modelId="{935C12FD-4471-4240-A530-EAE1E678AB63}" type="presOf" srcId="{2860B9F4-E04B-42E0-9899-E6FB000ADF6D}" destId="{E2AF5F59-A9C0-41AE-A207-CAF0C9AB4391}" srcOrd="0" destOrd="0" presId="urn:microsoft.com/office/officeart/2005/8/layout/hList1"/>
    <dgm:cxn modelId="{0E9FDF8A-9C3B-4DE3-AAF6-03B85A7FD8AB}" type="presParOf" srcId="{E2AF5F59-A9C0-41AE-A207-CAF0C9AB4391}" destId="{EAE12E7C-73D4-40B1-9538-DB030DEEF2ED}" srcOrd="0" destOrd="0" presId="urn:microsoft.com/office/officeart/2005/8/layout/hList1"/>
    <dgm:cxn modelId="{49D7AF72-145C-48F5-8391-C703760175E5}" type="presParOf" srcId="{EAE12E7C-73D4-40B1-9538-DB030DEEF2ED}" destId="{24CA98B1-E734-45AC-B03E-A515C59B0E17}" srcOrd="0" destOrd="0" presId="urn:microsoft.com/office/officeart/2005/8/layout/hList1"/>
    <dgm:cxn modelId="{5814E318-0B40-48C7-A988-FFEEC828A179}" type="presParOf" srcId="{EAE12E7C-73D4-40B1-9538-DB030DEEF2ED}" destId="{C23B7025-DFFD-41F6-AFC9-EB093C4823DE}" srcOrd="1" destOrd="0" presId="urn:microsoft.com/office/officeart/2005/8/layout/hList1"/>
    <dgm:cxn modelId="{EC3213CD-9464-491E-8AAB-8515C73E11C6}" type="presParOf" srcId="{E2AF5F59-A9C0-41AE-A207-CAF0C9AB4391}" destId="{F6D81E6F-2431-40A2-B395-6F4E3ED795E7}" srcOrd="1" destOrd="0" presId="urn:microsoft.com/office/officeart/2005/8/layout/hList1"/>
    <dgm:cxn modelId="{054DBC36-89B3-4B17-A2B0-A084CA505ABA}" type="presParOf" srcId="{E2AF5F59-A9C0-41AE-A207-CAF0C9AB4391}" destId="{FEDD4960-08D1-41D1-B537-1D3D40B0D0F4}" srcOrd="2" destOrd="0" presId="urn:microsoft.com/office/officeart/2005/8/layout/hList1"/>
    <dgm:cxn modelId="{8D760E3A-2278-424B-AC51-B304818338CC}" type="presParOf" srcId="{FEDD4960-08D1-41D1-B537-1D3D40B0D0F4}" destId="{42C15B8E-8719-458C-B878-23EB60EDE742}" srcOrd="0" destOrd="0" presId="urn:microsoft.com/office/officeart/2005/8/layout/hList1"/>
    <dgm:cxn modelId="{D3B214CF-5575-42B7-A240-C0FB3B3392A8}" type="presParOf" srcId="{FEDD4960-08D1-41D1-B537-1D3D40B0D0F4}" destId="{A0BDD5A3-BEB6-4B92-991F-F18D3FD1547A}" srcOrd="1" destOrd="0" presId="urn:microsoft.com/office/officeart/2005/8/layout/hList1"/>
    <dgm:cxn modelId="{8DEE0DAB-60DB-4E01-A354-D4A92B148493}" type="presParOf" srcId="{E2AF5F59-A9C0-41AE-A207-CAF0C9AB4391}" destId="{38F5A5D4-EF93-4EDB-99FE-81528C0D4AA3}" srcOrd="3" destOrd="0" presId="urn:microsoft.com/office/officeart/2005/8/layout/hList1"/>
    <dgm:cxn modelId="{E7474F83-5013-49B8-8692-6974298A66AB}" type="presParOf" srcId="{E2AF5F59-A9C0-41AE-A207-CAF0C9AB4391}" destId="{05620EBD-2314-4EF1-82D0-A7EF1376D1E8}" srcOrd="4" destOrd="0" presId="urn:microsoft.com/office/officeart/2005/8/layout/hList1"/>
    <dgm:cxn modelId="{7E6B4D7B-7CF5-49F4-8993-0A60482948D9}" type="presParOf" srcId="{05620EBD-2314-4EF1-82D0-A7EF1376D1E8}" destId="{F64FF6BF-7797-41FC-8B78-707FB6AA9381}" srcOrd="0" destOrd="0" presId="urn:microsoft.com/office/officeart/2005/8/layout/hList1"/>
    <dgm:cxn modelId="{7B2B882C-41A5-4C74-80E3-78BAA2E9615F}" type="presParOf" srcId="{05620EBD-2314-4EF1-82D0-A7EF1376D1E8}" destId="{4A798B92-5125-40A8-96DC-34735F7E22D0}" srcOrd="1" destOrd="0" presId="urn:microsoft.com/office/officeart/2005/8/layout/hList1"/>
    <dgm:cxn modelId="{E518E43D-68AE-419D-9A21-B9A76500F238}" type="presParOf" srcId="{E2AF5F59-A9C0-41AE-A207-CAF0C9AB4391}" destId="{C246A166-11B1-4D04-B83A-EB4BB5ED0CB8}" srcOrd="5" destOrd="0" presId="urn:microsoft.com/office/officeart/2005/8/layout/hList1"/>
    <dgm:cxn modelId="{A05EE6D7-B95C-46F5-8C34-6BAF037F642C}" type="presParOf" srcId="{E2AF5F59-A9C0-41AE-A207-CAF0C9AB4391}" destId="{BF0B5642-663A-4A68-AD29-18DF53EE4F3F}" srcOrd="6" destOrd="0" presId="urn:microsoft.com/office/officeart/2005/8/layout/hList1"/>
    <dgm:cxn modelId="{9513BF5A-945B-47C7-A6C0-2C0A325C9C6D}" type="presParOf" srcId="{BF0B5642-663A-4A68-AD29-18DF53EE4F3F}" destId="{4DE67892-1674-4B0B-9F4F-A1A8516C4438}" srcOrd="0" destOrd="0" presId="urn:microsoft.com/office/officeart/2005/8/layout/hList1"/>
    <dgm:cxn modelId="{DF7ED12C-D4F3-48DC-9CD9-8FE36253A881}" type="presParOf" srcId="{BF0B5642-663A-4A68-AD29-18DF53EE4F3F}" destId="{003045D1-769C-4634-9582-FC792F81B1F6}" srcOrd="1" destOrd="0" presId="urn:microsoft.com/office/officeart/2005/8/layout/hList1"/>
    <dgm:cxn modelId="{DFA0959A-2AAE-420F-9F6B-7C0B6CC6BA91}" type="presParOf" srcId="{E2AF5F59-A9C0-41AE-A207-CAF0C9AB4391}" destId="{49F551C4-F38C-49EA-80CE-7079615F62CB}" srcOrd="7" destOrd="0" presId="urn:microsoft.com/office/officeart/2005/8/layout/hList1"/>
    <dgm:cxn modelId="{1F1F50E9-647D-490C-A15F-F146992E842B}" type="presParOf" srcId="{E2AF5F59-A9C0-41AE-A207-CAF0C9AB4391}" destId="{13F688F8-F350-4F09-9A21-E49744051049}" srcOrd="8" destOrd="0" presId="urn:microsoft.com/office/officeart/2005/8/layout/hList1"/>
    <dgm:cxn modelId="{9F0E421C-3583-452D-9A91-F33A8E979525}" type="presParOf" srcId="{13F688F8-F350-4F09-9A21-E49744051049}" destId="{0BC587F2-5A59-46F0-ABF9-BF3DBDBC1ABF}" srcOrd="0" destOrd="0" presId="urn:microsoft.com/office/officeart/2005/8/layout/hList1"/>
    <dgm:cxn modelId="{287A7543-6023-4108-9832-086FCDBAECEB}" type="presParOf" srcId="{13F688F8-F350-4F09-9A21-E49744051049}" destId="{30BFA646-A647-4EDF-A864-A1C1BB333606}" srcOrd="1" destOrd="0" presId="urn:microsoft.com/office/officeart/2005/8/layout/hList1"/>
    <dgm:cxn modelId="{2ED240B1-9245-4026-A2FB-138BE51CF4A0}" type="presParOf" srcId="{E2AF5F59-A9C0-41AE-A207-CAF0C9AB4391}" destId="{D6DB48BA-0882-481B-8B27-D2CCBE1EA15D}" srcOrd="9" destOrd="0" presId="urn:microsoft.com/office/officeart/2005/8/layout/hList1"/>
    <dgm:cxn modelId="{D2E7DA29-BFDF-401F-B00A-BDE4D13B15A4}" type="presParOf" srcId="{E2AF5F59-A9C0-41AE-A207-CAF0C9AB4391}" destId="{2FE4951B-0C01-4940-B76C-7A514B1977BE}" srcOrd="10" destOrd="0" presId="urn:microsoft.com/office/officeart/2005/8/layout/hList1"/>
    <dgm:cxn modelId="{C0C204DE-4AB4-400F-9F78-BCAA9F9E4CDE}" type="presParOf" srcId="{2FE4951B-0C01-4940-B76C-7A514B1977BE}" destId="{3F046A5E-23F8-4A3F-BF1B-3D9FDA168DF7}" srcOrd="0" destOrd="0" presId="urn:microsoft.com/office/officeart/2005/8/layout/hList1"/>
    <dgm:cxn modelId="{C200F75F-AEDD-4AC6-88CF-24D3EC2B8397}" type="presParOf" srcId="{2FE4951B-0C01-4940-B76C-7A514B1977BE}" destId="{FC98CE3C-82B0-4BE8-8F40-067C14B7E4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2126FD-17C8-4A28-9125-EBBB71C008B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16656AA-A661-4B07-9670-F00FA59FE176}">
      <dgm:prSet phldrT="[besedilo]" custT="1"/>
      <dgm:spPr>
        <a:solidFill>
          <a:srgbClr val="0F5A93"/>
        </a:solidFill>
      </dgm:spPr>
      <dgm:t>
        <a:bodyPr/>
        <a:lstStyle/>
        <a:p>
          <a:endParaRPr lang="sl-SI" sz="2000" b="1" dirty="0"/>
        </a:p>
        <a:p>
          <a:r>
            <a:rPr lang="sl-SI" sz="2000" b="1" dirty="0" err="1"/>
            <a:t>Specialised</a:t>
          </a:r>
          <a:r>
            <a:rPr lang="sl-SI" sz="2000" b="1" dirty="0"/>
            <a:t> </a:t>
          </a:r>
          <a:r>
            <a:rPr lang="sl-SI" sz="2000" b="1" dirty="0" err="1"/>
            <a:t>training</a:t>
          </a:r>
          <a:r>
            <a:rPr lang="sl-SI" sz="2000" b="1" dirty="0"/>
            <a:t> </a:t>
          </a:r>
          <a:r>
            <a:rPr lang="sl-SI" sz="2000" b="1" dirty="0" err="1"/>
            <a:t>for</a:t>
          </a:r>
          <a:r>
            <a:rPr lang="sl-SI" sz="2000" b="1" dirty="0"/>
            <a:t> data </a:t>
          </a:r>
          <a:r>
            <a:rPr lang="sl-SI" sz="2000" b="1" dirty="0" err="1"/>
            <a:t>professionals</a:t>
          </a:r>
          <a:r>
            <a:rPr lang="sl-SI" sz="2000" b="1" dirty="0"/>
            <a:t> </a:t>
          </a:r>
        </a:p>
        <a:p>
          <a:endParaRPr lang="sl-SI" sz="2000" b="1" dirty="0"/>
        </a:p>
      </dgm:t>
    </dgm:pt>
    <dgm:pt modelId="{3A6D3857-65FC-4413-A8AC-2CA148D0246C}" type="parTrans" cxnId="{DF2CB376-74C7-4C2C-BD01-396685DDF468}">
      <dgm:prSet/>
      <dgm:spPr/>
      <dgm:t>
        <a:bodyPr/>
        <a:lstStyle/>
        <a:p>
          <a:endParaRPr lang="sl-SI"/>
        </a:p>
      </dgm:t>
    </dgm:pt>
    <dgm:pt modelId="{F22310F6-04D7-43F1-ADEE-28BF8206A230}" type="sibTrans" cxnId="{DF2CB376-74C7-4C2C-BD01-396685DDF468}">
      <dgm:prSet/>
      <dgm:spPr/>
      <dgm:t>
        <a:bodyPr/>
        <a:lstStyle/>
        <a:p>
          <a:endParaRPr lang="sl-SI"/>
        </a:p>
      </dgm:t>
    </dgm:pt>
    <dgm:pt modelId="{D44CC801-69A7-4502-B915-0AFE204CAAED}">
      <dgm:prSet phldrT="[besedilo]" custT="1"/>
      <dgm:spPr>
        <a:solidFill>
          <a:srgbClr val="1270B6"/>
        </a:solidFill>
      </dgm:spPr>
      <dgm:t>
        <a:bodyPr/>
        <a:lstStyle/>
        <a:p>
          <a:endParaRPr lang="sl-SI" sz="1600" b="1" dirty="0"/>
        </a:p>
        <a:p>
          <a:r>
            <a:rPr lang="sl-SI" sz="1600" b="1" dirty="0" err="1"/>
            <a:t>Handbook</a:t>
          </a:r>
          <a:r>
            <a:rPr lang="sl-SI" sz="1600" b="1" dirty="0"/>
            <a:t> on open science</a:t>
          </a:r>
        </a:p>
        <a:p>
          <a:endParaRPr lang="sl-SI" sz="1600" b="1" dirty="0"/>
        </a:p>
      </dgm:t>
    </dgm:pt>
    <dgm:pt modelId="{17E77A8A-1B10-4B1E-8C7E-0B41EBCDBEE2}" type="parTrans" cxnId="{211CB265-081F-41AC-99CF-0DD86FBD02CA}">
      <dgm:prSet/>
      <dgm:spPr/>
      <dgm:t>
        <a:bodyPr/>
        <a:lstStyle/>
        <a:p>
          <a:endParaRPr lang="sl-SI"/>
        </a:p>
      </dgm:t>
    </dgm:pt>
    <dgm:pt modelId="{E95145CD-13A7-4119-A987-03B8F2FEB0CF}" type="sibTrans" cxnId="{211CB265-081F-41AC-99CF-0DD86FBD02CA}">
      <dgm:prSet/>
      <dgm:spPr/>
      <dgm:t>
        <a:bodyPr/>
        <a:lstStyle/>
        <a:p>
          <a:endParaRPr lang="sl-SI"/>
        </a:p>
      </dgm:t>
    </dgm:pt>
    <dgm:pt modelId="{DB8EB2EE-2C46-4B9D-A9F4-07A04180DECD}">
      <dgm:prSet phldrT="[besedilo]" custT="1"/>
      <dgm:spPr>
        <a:solidFill>
          <a:srgbClr val="1270B6"/>
        </a:solidFill>
      </dgm:spPr>
      <dgm:t>
        <a:bodyPr/>
        <a:lstStyle/>
        <a:p>
          <a:endParaRPr lang="sl-SI" sz="1600" b="1" dirty="0"/>
        </a:p>
        <a:p>
          <a:r>
            <a:rPr lang="sl-SI" sz="1600" b="1" dirty="0" err="1">
              <a:solidFill>
                <a:schemeClr val="bg1"/>
              </a:solidFill>
            </a:rPr>
            <a:t>Drafts</a:t>
          </a:r>
          <a:r>
            <a:rPr lang="sl-SI" sz="1600" b="1" dirty="0">
              <a:solidFill>
                <a:schemeClr val="bg1"/>
              </a:solidFill>
            </a:rPr>
            <a:t> </a:t>
          </a:r>
          <a:r>
            <a:rPr lang="sl-SI" sz="1600" b="1" dirty="0" err="1">
              <a:solidFill>
                <a:schemeClr val="bg1"/>
              </a:solidFill>
            </a:rPr>
            <a:t>of</a:t>
          </a:r>
          <a:r>
            <a:rPr lang="sl-SI" sz="1600" b="1" dirty="0">
              <a:solidFill>
                <a:schemeClr val="bg1"/>
              </a:solidFill>
            </a:rPr>
            <a:t> formal </a:t>
          </a:r>
          <a:r>
            <a:rPr lang="sl-SI" sz="1600" b="1" dirty="0" err="1">
              <a:solidFill>
                <a:schemeClr val="bg1"/>
              </a:solidFill>
            </a:rPr>
            <a:t>documents</a:t>
          </a:r>
          <a:endParaRPr lang="sl-SI" sz="1600" b="1" dirty="0">
            <a:solidFill>
              <a:schemeClr val="bg1"/>
            </a:solidFill>
          </a:endParaRPr>
        </a:p>
        <a:p>
          <a:endParaRPr lang="sl-SI" sz="1600" b="1" dirty="0"/>
        </a:p>
      </dgm:t>
    </dgm:pt>
    <dgm:pt modelId="{85C3C6C4-0592-4EAB-BDD7-32DA5BA5F72D}" type="parTrans" cxnId="{6C6A1DB6-F6C1-4654-B5C8-E0F863AD26F0}">
      <dgm:prSet/>
      <dgm:spPr/>
      <dgm:t>
        <a:bodyPr/>
        <a:lstStyle/>
        <a:p>
          <a:endParaRPr lang="sl-SI"/>
        </a:p>
      </dgm:t>
    </dgm:pt>
    <dgm:pt modelId="{D82E1EAE-F9BF-4132-9968-189811C33C32}" type="sibTrans" cxnId="{6C6A1DB6-F6C1-4654-B5C8-E0F863AD26F0}">
      <dgm:prSet/>
      <dgm:spPr/>
      <dgm:t>
        <a:bodyPr/>
        <a:lstStyle/>
        <a:p>
          <a:endParaRPr lang="sl-SI"/>
        </a:p>
      </dgm:t>
    </dgm:pt>
    <dgm:pt modelId="{59C3F2C1-138C-4D76-94EE-1A0CB1AE6815}">
      <dgm:prSet phldrT="[besedilo]" custT="1"/>
      <dgm:spPr>
        <a:solidFill>
          <a:srgbClr val="1687DC"/>
        </a:solidFill>
      </dgm:spPr>
      <dgm:t>
        <a:bodyPr/>
        <a:lstStyle/>
        <a:p>
          <a:r>
            <a:rPr lang="sl-SI" sz="1400" b="1" dirty="0" err="1"/>
            <a:t>Exhibition</a:t>
          </a:r>
          <a:r>
            <a:rPr lang="sl-SI" sz="1400" b="1" dirty="0"/>
            <a:t> </a:t>
          </a:r>
          <a:r>
            <a:rPr lang="sl-SI" sz="1400" b="1" dirty="0" err="1"/>
            <a:t>and</a:t>
          </a:r>
          <a:r>
            <a:rPr lang="sl-SI" sz="1400" b="1" dirty="0"/>
            <a:t> </a:t>
          </a:r>
          <a:r>
            <a:rPr lang="sl-SI" sz="1400" b="1" dirty="0" err="1"/>
            <a:t>interviews</a:t>
          </a:r>
          <a:endParaRPr lang="sl-SI" sz="1400" b="1" dirty="0"/>
        </a:p>
      </dgm:t>
    </dgm:pt>
    <dgm:pt modelId="{FEC0E661-40D6-4951-A24C-9A34D567D4C9}" type="parTrans" cxnId="{B01F413E-B090-4753-8EF2-1406F8E189DF}">
      <dgm:prSet/>
      <dgm:spPr/>
      <dgm:t>
        <a:bodyPr/>
        <a:lstStyle/>
        <a:p>
          <a:endParaRPr lang="sl-SI"/>
        </a:p>
      </dgm:t>
    </dgm:pt>
    <dgm:pt modelId="{D6958F02-92ED-46BF-A8C0-41C560166FE7}" type="sibTrans" cxnId="{B01F413E-B090-4753-8EF2-1406F8E189DF}">
      <dgm:prSet/>
      <dgm:spPr/>
      <dgm:t>
        <a:bodyPr/>
        <a:lstStyle/>
        <a:p>
          <a:endParaRPr lang="sl-SI"/>
        </a:p>
      </dgm:t>
    </dgm:pt>
    <dgm:pt modelId="{F3596AE8-6A3D-4E98-810F-A53126961AE9}">
      <dgm:prSet phldrT="[besedilo]"/>
      <dgm:spPr>
        <a:solidFill>
          <a:srgbClr val="1687DC"/>
        </a:solidFill>
      </dgm:spPr>
      <dgm:t>
        <a:bodyPr/>
        <a:lstStyle/>
        <a:p>
          <a:r>
            <a:rPr lang="sl-SI" b="1" dirty="0"/>
            <a:t>2</a:t>
          </a:r>
          <a:r>
            <a:rPr lang="sl-SI" b="1" baseline="30000" dirty="0"/>
            <a:t>nd </a:t>
          </a:r>
          <a:r>
            <a:rPr lang="sl-SI" b="1" dirty="0" err="1"/>
            <a:t>N</a:t>
          </a:r>
          <a:r>
            <a:rPr lang="sl-SI" b="1" dirty="0" err="1">
              <a:solidFill>
                <a:schemeClr val="bg1"/>
              </a:solidFill>
            </a:rPr>
            <a:t>ational</a:t>
          </a:r>
          <a:r>
            <a:rPr lang="sl-SI" b="1" dirty="0"/>
            <a:t>  </a:t>
          </a:r>
          <a:r>
            <a:rPr lang="sl-SI" b="1" dirty="0" err="1"/>
            <a:t>Event</a:t>
          </a:r>
          <a:endParaRPr lang="sl-SI" b="1" dirty="0"/>
        </a:p>
      </dgm:t>
    </dgm:pt>
    <dgm:pt modelId="{AA0D68C1-1EB7-40B7-8C87-5980C10DF3BD}" type="parTrans" cxnId="{28F4A528-F062-4614-9401-C0D3474A39BF}">
      <dgm:prSet/>
      <dgm:spPr/>
      <dgm:t>
        <a:bodyPr/>
        <a:lstStyle/>
        <a:p>
          <a:endParaRPr lang="sl-SI"/>
        </a:p>
      </dgm:t>
    </dgm:pt>
    <dgm:pt modelId="{9729B5EA-3B1B-4C9B-8896-F18BB3FC8243}" type="sibTrans" cxnId="{28F4A528-F062-4614-9401-C0D3474A39BF}">
      <dgm:prSet/>
      <dgm:spPr/>
      <dgm:t>
        <a:bodyPr/>
        <a:lstStyle/>
        <a:p>
          <a:endParaRPr lang="sl-SI"/>
        </a:p>
      </dgm:t>
    </dgm:pt>
    <dgm:pt modelId="{DF21FF8C-693A-4955-BD1B-CBD5D7601B2B}">
      <dgm:prSet phldrT="[besedilo]" custT="1"/>
      <dgm:spPr>
        <a:solidFill>
          <a:srgbClr val="1270B6"/>
        </a:solidFill>
      </dgm:spPr>
      <dgm:t>
        <a:bodyPr/>
        <a:lstStyle/>
        <a:p>
          <a:r>
            <a:rPr lang="sl-SI" sz="1150" b="1" dirty="0"/>
            <a:t>E</a:t>
          </a:r>
          <a:r>
            <a:rPr lang="en-US" sz="1150" b="1" dirty="0" err="1"/>
            <a:t>xpert</a:t>
          </a:r>
          <a:r>
            <a:rPr lang="en-US" sz="1150" b="1" dirty="0"/>
            <a:t> </a:t>
          </a:r>
          <a:r>
            <a:rPr lang="en-US" sz="1150" b="1" dirty="0" err="1"/>
            <a:t>presentatios</a:t>
          </a:r>
          <a:r>
            <a:rPr lang="en-US" sz="1150" b="1" dirty="0"/>
            <a:t> for the general public</a:t>
          </a:r>
          <a:endParaRPr lang="sl-SI" sz="1150" b="1" dirty="0"/>
        </a:p>
      </dgm:t>
    </dgm:pt>
    <dgm:pt modelId="{E491C8B7-3BED-4104-8E6C-17C8F9D4CA80}" type="parTrans" cxnId="{DFB88599-831A-40CF-BA32-52CA29394B3F}">
      <dgm:prSet/>
      <dgm:spPr/>
      <dgm:t>
        <a:bodyPr/>
        <a:lstStyle/>
        <a:p>
          <a:endParaRPr lang="sl-SI"/>
        </a:p>
      </dgm:t>
    </dgm:pt>
    <dgm:pt modelId="{94D7C657-9162-4EF5-A7FE-B8A0BEDB9A29}" type="sibTrans" cxnId="{DFB88599-831A-40CF-BA32-52CA29394B3F}">
      <dgm:prSet/>
      <dgm:spPr/>
      <dgm:t>
        <a:bodyPr/>
        <a:lstStyle/>
        <a:p>
          <a:endParaRPr lang="sl-SI"/>
        </a:p>
      </dgm:t>
    </dgm:pt>
    <dgm:pt modelId="{48C3547F-5BAB-41EB-A690-7AFBB0EE267B}" type="pres">
      <dgm:prSet presAssocID="{982126FD-17C8-4A28-9125-EBBB71C008BF}" presName="Name0" presStyleCnt="0">
        <dgm:presLayoutVars>
          <dgm:chMax val="1"/>
          <dgm:chPref val="1"/>
        </dgm:presLayoutVars>
      </dgm:prSet>
      <dgm:spPr/>
    </dgm:pt>
    <dgm:pt modelId="{4CACB374-8D4E-40A4-8BC2-E2F20CC48923}" type="pres">
      <dgm:prSet presAssocID="{E16656AA-A661-4B07-9670-F00FA59FE176}" presName="Parent" presStyleLbl="node0" presStyleIdx="0" presStyleCnt="1">
        <dgm:presLayoutVars>
          <dgm:chMax val="5"/>
          <dgm:chPref val="5"/>
        </dgm:presLayoutVars>
      </dgm:prSet>
      <dgm:spPr/>
    </dgm:pt>
    <dgm:pt modelId="{3912DBA9-862E-4247-9E90-51F38CCE87D4}" type="pres">
      <dgm:prSet presAssocID="{E16656AA-A661-4B07-9670-F00FA59FE176}" presName="Accent2" presStyleLbl="node1" presStyleIdx="0" presStyleCnt="19"/>
      <dgm:spPr>
        <a:solidFill>
          <a:srgbClr val="42A3EC"/>
        </a:solidFill>
      </dgm:spPr>
    </dgm:pt>
    <dgm:pt modelId="{FB1C7BA6-DAD3-4D0F-A35B-F70AC110CE6C}" type="pres">
      <dgm:prSet presAssocID="{E16656AA-A661-4B07-9670-F00FA59FE176}" presName="Accent3" presStyleLbl="node1" presStyleIdx="1" presStyleCnt="19"/>
      <dgm:spPr>
        <a:solidFill>
          <a:srgbClr val="42A3EC"/>
        </a:solidFill>
      </dgm:spPr>
    </dgm:pt>
    <dgm:pt modelId="{1AADA93E-40C0-47A9-AC45-1DDFE7CCB828}" type="pres">
      <dgm:prSet presAssocID="{E16656AA-A661-4B07-9670-F00FA59FE176}" presName="Accent4" presStyleLbl="node1" presStyleIdx="2" presStyleCnt="19"/>
      <dgm:spPr>
        <a:solidFill>
          <a:srgbClr val="1687DC"/>
        </a:solidFill>
      </dgm:spPr>
    </dgm:pt>
    <dgm:pt modelId="{69F366DB-32A3-4DBC-A9CE-D500B9FECD2E}" type="pres">
      <dgm:prSet presAssocID="{E16656AA-A661-4B07-9670-F00FA59FE176}" presName="Accent5" presStyleLbl="node1" presStyleIdx="3" presStyleCnt="19"/>
      <dgm:spPr>
        <a:solidFill>
          <a:srgbClr val="42A3EC"/>
        </a:solidFill>
      </dgm:spPr>
    </dgm:pt>
    <dgm:pt modelId="{8CEDEBD3-691E-495A-A649-F1CA1727D5A2}" type="pres">
      <dgm:prSet presAssocID="{E16656AA-A661-4B07-9670-F00FA59FE176}" presName="Accent6" presStyleLbl="node1" presStyleIdx="4" presStyleCnt="19" custLinFactX="2025" custLinFactY="57304" custLinFactNeighborX="100000" custLinFactNeighborY="100000"/>
      <dgm:spPr>
        <a:solidFill>
          <a:srgbClr val="1687DC"/>
        </a:solidFill>
      </dgm:spPr>
    </dgm:pt>
    <dgm:pt modelId="{0845AA05-BEA6-44A0-B4D0-21EA45B9DA32}" type="pres">
      <dgm:prSet presAssocID="{D44CC801-69A7-4502-B915-0AFE204CAAED}" presName="Child1" presStyleLbl="node1" presStyleIdx="5" presStyleCnt="19" custScaleX="142825" custScaleY="140915" custLinFactNeighborX="-8977" custLinFactNeighborY="-1632">
        <dgm:presLayoutVars>
          <dgm:chMax val="0"/>
          <dgm:chPref val="0"/>
        </dgm:presLayoutVars>
      </dgm:prSet>
      <dgm:spPr/>
    </dgm:pt>
    <dgm:pt modelId="{0CE80E06-2CA1-4EA2-9558-B38C1069A487}" type="pres">
      <dgm:prSet presAssocID="{D44CC801-69A7-4502-B915-0AFE204CAAED}" presName="Accent7" presStyleCnt="0"/>
      <dgm:spPr/>
    </dgm:pt>
    <dgm:pt modelId="{6C878BD0-F1F1-43EE-AD1C-5F81DA97421D}" type="pres">
      <dgm:prSet presAssocID="{D44CC801-69A7-4502-B915-0AFE204CAAED}" presName="AccentHold1" presStyleLbl="node1" presStyleIdx="6" presStyleCnt="19"/>
      <dgm:spPr>
        <a:solidFill>
          <a:srgbClr val="1687DC"/>
        </a:solidFill>
      </dgm:spPr>
    </dgm:pt>
    <dgm:pt modelId="{2CC877FB-315D-4DF8-9A38-B465D47DEC0F}" type="pres">
      <dgm:prSet presAssocID="{D44CC801-69A7-4502-B915-0AFE204CAAED}" presName="Accent8" presStyleCnt="0"/>
      <dgm:spPr/>
    </dgm:pt>
    <dgm:pt modelId="{8DF0138F-F768-469F-A4E8-48A260B0B92E}" type="pres">
      <dgm:prSet presAssocID="{D44CC801-69A7-4502-B915-0AFE204CAAED}" presName="AccentHold2" presStyleLbl="node1" presStyleIdx="7" presStyleCnt="19"/>
      <dgm:spPr>
        <a:solidFill>
          <a:srgbClr val="1687DC"/>
        </a:solidFill>
      </dgm:spPr>
    </dgm:pt>
    <dgm:pt modelId="{29537C66-2CFC-46CA-B171-0FA4D819D5E9}" type="pres">
      <dgm:prSet presAssocID="{DB8EB2EE-2C46-4B9D-A9F4-07A04180DECD}" presName="Child2" presStyleLbl="node1" presStyleIdx="8" presStyleCnt="19" custScaleX="140259" custScaleY="140160" custLinFactNeighborX="24445" custLinFactNeighborY="0">
        <dgm:presLayoutVars>
          <dgm:chMax val="0"/>
          <dgm:chPref val="0"/>
        </dgm:presLayoutVars>
      </dgm:prSet>
      <dgm:spPr/>
    </dgm:pt>
    <dgm:pt modelId="{83DD3104-E1C1-4B73-AF4D-73BFF8D3AAF6}" type="pres">
      <dgm:prSet presAssocID="{DB8EB2EE-2C46-4B9D-A9F4-07A04180DECD}" presName="Accent9" presStyleCnt="0"/>
      <dgm:spPr/>
    </dgm:pt>
    <dgm:pt modelId="{B69607AD-19A6-4D45-89F7-9C1E4B1634A9}" type="pres">
      <dgm:prSet presAssocID="{DB8EB2EE-2C46-4B9D-A9F4-07A04180DECD}" presName="AccentHold1" presStyleLbl="node1" presStyleIdx="9" presStyleCnt="19" custScaleX="165728" custScaleY="167377"/>
      <dgm:spPr>
        <a:solidFill>
          <a:srgbClr val="1687DC"/>
        </a:solidFill>
      </dgm:spPr>
    </dgm:pt>
    <dgm:pt modelId="{E2A38D0D-4E19-40D6-AD11-93E2BA0E45C7}" type="pres">
      <dgm:prSet presAssocID="{DB8EB2EE-2C46-4B9D-A9F4-07A04180DECD}" presName="Accent10" presStyleCnt="0"/>
      <dgm:spPr/>
    </dgm:pt>
    <dgm:pt modelId="{00C8B98F-FD52-4DE6-83E9-1D7C6DE9C395}" type="pres">
      <dgm:prSet presAssocID="{DB8EB2EE-2C46-4B9D-A9F4-07A04180DECD}" presName="AccentHold2" presStyleLbl="node1" presStyleIdx="10" presStyleCnt="19"/>
      <dgm:spPr>
        <a:solidFill>
          <a:srgbClr val="42A3EC"/>
        </a:solidFill>
      </dgm:spPr>
    </dgm:pt>
    <dgm:pt modelId="{591DE9ED-9C32-4C11-BAE0-2D9C4595BACE}" type="pres">
      <dgm:prSet presAssocID="{DB8EB2EE-2C46-4B9D-A9F4-07A04180DECD}" presName="Accent11" presStyleCnt="0"/>
      <dgm:spPr/>
    </dgm:pt>
    <dgm:pt modelId="{3B0B239B-3DD0-4BF1-ABE1-7514C2107B6E}" type="pres">
      <dgm:prSet presAssocID="{DB8EB2EE-2C46-4B9D-A9F4-07A04180DECD}" presName="AccentHold3" presStyleLbl="node1" presStyleIdx="11" presStyleCnt="19"/>
      <dgm:spPr>
        <a:solidFill>
          <a:srgbClr val="1687DC"/>
        </a:solidFill>
      </dgm:spPr>
    </dgm:pt>
    <dgm:pt modelId="{799C9F3A-B220-4006-9854-BA14F913FA40}" type="pres">
      <dgm:prSet presAssocID="{59C3F2C1-138C-4D76-94EE-1A0CB1AE6815}" presName="Child3" presStyleLbl="node1" presStyleIdx="12" presStyleCnt="19" custScaleX="115943" custScaleY="117223">
        <dgm:presLayoutVars>
          <dgm:chMax val="0"/>
          <dgm:chPref val="0"/>
        </dgm:presLayoutVars>
      </dgm:prSet>
      <dgm:spPr/>
    </dgm:pt>
    <dgm:pt modelId="{CB32D44A-CD98-4981-BD6C-8BAE155CE3CF}" type="pres">
      <dgm:prSet presAssocID="{59C3F2C1-138C-4D76-94EE-1A0CB1AE6815}" presName="Accent12" presStyleCnt="0"/>
      <dgm:spPr/>
    </dgm:pt>
    <dgm:pt modelId="{DA89EBE1-CC2E-4135-A171-DAB66688B360}" type="pres">
      <dgm:prSet presAssocID="{59C3F2C1-138C-4D76-94EE-1A0CB1AE6815}" presName="AccentHold1" presStyleLbl="node1" presStyleIdx="13" presStyleCnt="19"/>
      <dgm:spPr>
        <a:solidFill>
          <a:srgbClr val="42A3EC"/>
        </a:solidFill>
      </dgm:spPr>
    </dgm:pt>
    <dgm:pt modelId="{83FB3AD3-83FF-45AD-8485-208AC488466D}" type="pres">
      <dgm:prSet presAssocID="{F3596AE8-6A3D-4E98-810F-A53126961AE9}" presName="Child4" presStyleLbl="node1" presStyleIdx="14" presStyleCnt="19">
        <dgm:presLayoutVars>
          <dgm:chMax val="0"/>
          <dgm:chPref val="0"/>
        </dgm:presLayoutVars>
      </dgm:prSet>
      <dgm:spPr/>
    </dgm:pt>
    <dgm:pt modelId="{E242CE16-CA41-4A2B-BB35-E76C22B10A1D}" type="pres">
      <dgm:prSet presAssocID="{F3596AE8-6A3D-4E98-810F-A53126961AE9}" presName="Accent13" presStyleCnt="0"/>
      <dgm:spPr/>
    </dgm:pt>
    <dgm:pt modelId="{DBE48763-EC25-49A3-818B-A7AB372AADE0}" type="pres">
      <dgm:prSet presAssocID="{F3596AE8-6A3D-4E98-810F-A53126961AE9}" presName="AccentHold1" presStyleLbl="node1" presStyleIdx="15" presStyleCnt="19"/>
      <dgm:spPr>
        <a:solidFill>
          <a:srgbClr val="42A3EC"/>
        </a:solidFill>
      </dgm:spPr>
    </dgm:pt>
    <dgm:pt modelId="{7C130B20-9C38-4704-B225-69889873B8F1}" type="pres">
      <dgm:prSet presAssocID="{DF21FF8C-693A-4955-BD1B-CBD5D7601B2B}" presName="Child5" presStyleLbl="node1" presStyleIdx="16" presStyleCnt="19" custScaleX="112628" custScaleY="113839">
        <dgm:presLayoutVars>
          <dgm:chMax val="0"/>
          <dgm:chPref val="0"/>
        </dgm:presLayoutVars>
      </dgm:prSet>
      <dgm:spPr/>
    </dgm:pt>
    <dgm:pt modelId="{46DF8B8A-BA8D-41E6-B80B-3FBEB99508FB}" type="pres">
      <dgm:prSet presAssocID="{DF21FF8C-693A-4955-BD1B-CBD5D7601B2B}" presName="Accent15" presStyleCnt="0"/>
      <dgm:spPr/>
    </dgm:pt>
    <dgm:pt modelId="{93A10CE1-FBF3-454F-98F6-87618EF3A014}" type="pres">
      <dgm:prSet presAssocID="{DF21FF8C-693A-4955-BD1B-CBD5D7601B2B}" presName="AccentHold2" presStyleLbl="node1" presStyleIdx="17" presStyleCnt="19"/>
      <dgm:spPr>
        <a:solidFill>
          <a:srgbClr val="42A3EC"/>
        </a:solidFill>
      </dgm:spPr>
    </dgm:pt>
    <dgm:pt modelId="{E517F6A6-BEC8-4CC0-B576-83A053751947}" type="pres">
      <dgm:prSet presAssocID="{DF21FF8C-693A-4955-BD1B-CBD5D7601B2B}" presName="Accent16" presStyleCnt="0"/>
      <dgm:spPr/>
    </dgm:pt>
    <dgm:pt modelId="{DF939764-B18F-4652-ADAE-C94DA989899F}" type="pres">
      <dgm:prSet presAssocID="{DF21FF8C-693A-4955-BD1B-CBD5D7601B2B}" presName="AccentHold3" presStyleLbl="node1" presStyleIdx="18" presStyleCnt="19" custLinFactX="-280324" custLinFactY="-9766" custLinFactNeighborX="-300000" custLinFactNeighborY="-100000"/>
      <dgm:spPr>
        <a:solidFill>
          <a:srgbClr val="42A3EC"/>
        </a:solidFill>
      </dgm:spPr>
    </dgm:pt>
  </dgm:ptLst>
  <dgm:cxnLst>
    <dgm:cxn modelId="{EF0E2801-1BA9-4F1B-8037-AB255D1FE9F8}" type="presOf" srcId="{E16656AA-A661-4B07-9670-F00FA59FE176}" destId="{4CACB374-8D4E-40A4-8BC2-E2F20CC48923}" srcOrd="0" destOrd="0" presId="urn:microsoft.com/office/officeart/2009/3/layout/CircleRelationship"/>
    <dgm:cxn modelId="{C12D6F10-1BB5-4CF9-B9F2-49DF92137093}" type="presOf" srcId="{F3596AE8-6A3D-4E98-810F-A53126961AE9}" destId="{83FB3AD3-83FF-45AD-8485-208AC488466D}" srcOrd="0" destOrd="0" presId="urn:microsoft.com/office/officeart/2009/3/layout/CircleRelationship"/>
    <dgm:cxn modelId="{A15C2E19-5BB0-4A3C-894C-D259AD99B7B3}" type="presOf" srcId="{59C3F2C1-138C-4D76-94EE-1A0CB1AE6815}" destId="{799C9F3A-B220-4006-9854-BA14F913FA40}" srcOrd="0" destOrd="0" presId="urn:microsoft.com/office/officeart/2009/3/layout/CircleRelationship"/>
    <dgm:cxn modelId="{28F4A528-F062-4614-9401-C0D3474A39BF}" srcId="{E16656AA-A661-4B07-9670-F00FA59FE176}" destId="{F3596AE8-6A3D-4E98-810F-A53126961AE9}" srcOrd="3" destOrd="0" parTransId="{AA0D68C1-1EB7-40B7-8C87-5980C10DF3BD}" sibTransId="{9729B5EA-3B1B-4C9B-8896-F18BB3FC8243}"/>
    <dgm:cxn modelId="{ECBDB63B-C66C-4995-9E19-E2B1358CF861}" type="presOf" srcId="{982126FD-17C8-4A28-9125-EBBB71C008BF}" destId="{48C3547F-5BAB-41EB-A690-7AFBB0EE267B}" srcOrd="0" destOrd="0" presId="urn:microsoft.com/office/officeart/2009/3/layout/CircleRelationship"/>
    <dgm:cxn modelId="{B01F413E-B090-4753-8EF2-1406F8E189DF}" srcId="{E16656AA-A661-4B07-9670-F00FA59FE176}" destId="{59C3F2C1-138C-4D76-94EE-1A0CB1AE6815}" srcOrd="2" destOrd="0" parTransId="{FEC0E661-40D6-4951-A24C-9A34D567D4C9}" sibTransId="{D6958F02-92ED-46BF-A8C0-41C560166FE7}"/>
    <dgm:cxn modelId="{211CB265-081F-41AC-99CF-0DD86FBD02CA}" srcId="{E16656AA-A661-4B07-9670-F00FA59FE176}" destId="{D44CC801-69A7-4502-B915-0AFE204CAAED}" srcOrd="0" destOrd="0" parTransId="{17E77A8A-1B10-4B1E-8C7E-0B41EBCDBEE2}" sibTransId="{E95145CD-13A7-4119-A987-03B8F2FEB0CF}"/>
    <dgm:cxn modelId="{DF2CB376-74C7-4C2C-BD01-396685DDF468}" srcId="{982126FD-17C8-4A28-9125-EBBB71C008BF}" destId="{E16656AA-A661-4B07-9670-F00FA59FE176}" srcOrd="0" destOrd="0" parTransId="{3A6D3857-65FC-4413-A8AC-2CA148D0246C}" sibTransId="{F22310F6-04D7-43F1-ADEE-28BF8206A230}"/>
    <dgm:cxn modelId="{2BC10086-8640-4126-A914-E00026F9782B}" type="presOf" srcId="{DB8EB2EE-2C46-4B9D-A9F4-07A04180DECD}" destId="{29537C66-2CFC-46CA-B171-0FA4D819D5E9}" srcOrd="0" destOrd="0" presId="urn:microsoft.com/office/officeart/2009/3/layout/CircleRelationship"/>
    <dgm:cxn modelId="{DFB88599-831A-40CF-BA32-52CA29394B3F}" srcId="{E16656AA-A661-4B07-9670-F00FA59FE176}" destId="{DF21FF8C-693A-4955-BD1B-CBD5D7601B2B}" srcOrd="4" destOrd="0" parTransId="{E491C8B7-3BED-4104-8E6C-17C8F9D4CA80}" sibTransId="{94D7C657-9162-4EF5-A7FE-B8A0BEDB9A29}"/>
    <dgm:cxn modelId="{52BE07B4-2001-46BD-A1FD-3E8B6F34EF02}" type="presOf" srcId="{D44CC801-69A7-4502-B915-0AFE204CAAED}" destId="{0845AA05-BEA6-44A0-B4D0-21EA45B9DA32}" srcOrd="0" destOrd="0" presId="urn:microsoft.com/office/officeart/2009/3/layout/CircleRelationship"/>
    <dgm:cxn modelId="{6C6A1DB6-F6C1-4654-B5C8-E0F863AD26F0}" srcId="{E16656AA-A661-4B07-9670-F00FA59FE176}" destId="{DB8EB2EE-2C46-4B9D-A9F4-07A04180DECD}" srcOrd="1" destOrd="0" parTransId="{85C3C6C4-0592-4EAB-BDD7-32DA5BA5F72D}" sibTransId="{D82E1EAE-F9BF-4132-9968-189811C33C32}"/>
    <dgm:cxn modelId="{163208D7-50B5-4C09-9AA0-8A9A23496DFD}" type="presOf" srcId="{DF21FF8C-693A-4955-BD1B-CBD5D7601B2B}" destId="{7C130B20-9C38-4704-B225-69889873B8F1}" srcOrd="0" destOrd="0" presId="urn:microsoft.com/office/officeart/2009/3/layout/CircleRelationship"/>
    <dgm:cxn modelId="{DFC3FF59-5D8C-43CA-8DF8-4952401D7A2B}" type="presParOf" srcId="{48C3547F-5BAB-41EB-A690-7AFBB0EE267B}" destId="{4CACB374-8D4E-40A4-8BC2-E2F20CC48923}" srcOrd="0" destOrd="0" presId="urn:microsoft.com/office/officeart/2009/3/layout/CircleRelationship"/>
    <dgm:cxn modelId="{864F1D2C-7909-472F-A1B7-FA64107EB8DC}" type="presParOf" srcId="{48C3547F-5BAB-41EB-A690-7AFBB0EE267B}" destId="{3912DBA9-862E-4247-9E90-51F38CCE87D4}" srcOrd="1" destOrd="0" presId="urn:microsoft.com/office/officeart/2009/3/layout/CircleRelationship"/>
    <dgm:cxn modelId="{316F6B23-482F-4FCB-AD1C-EDF61EEE6AF0}" type="presParOf" srcId="{48C3547F-5BAB-41EB-A690-7AFBB0EE267B}" destId="{FB1C7BA6-DAD3-4D0F-A35B-F70AC110CE6C}" srcOrd="2" destOrd="0" presId="urn:microsoft.com/office/officeart/2009/3/layout/CircleRelationship"/>
    <dgm:cxn modelId="{25392F69-E600-4BF1-B1D6-6CB36C9AC9C6}" type="presParOf" srcId="{48C3547F-5BAB-41EB-A690-7AFBB0EE267B}" destId="{1AADA93E-40C0-47A9-AC45-1DDFE7CCB828}" srcOrd="3" destOrd="0" presId="urn:microsoft.com/office/officeart/2009/3/layout/CircleRelationship"/>
    <dgm:cxn modelId="{12077172-7640-437D-AAFC-2D3D61EE9638}" type="presParOf" srcId="{48C3547F-5BAB-41EB-A690-7AFBB0EE267B}" destId="{69F366DB-32A3-4DBC-A9CE-D500B9FECD2E}" srcOrd="4" destOrd="0" presId="urn:microsoft.com/office/officeart/2009/3/layout/CircleRelationship"/>
    <dgm:cxn modelId="{E41CEC80-9322-4418-BDC9-A44CF5FB8F39}" type="presParOf" srcId="{48C3547F-5BAB-41EB-A690-7AFBB0EE267B}" destId="{8CEDEBD3-691E-495A-A649-F1CA1727D5A2}" srcOrd="5" destOrd="0" presId="urn:microsoft.com/office/officeart/2009/3/layout/CircleRelationship"/>
    <dgm:cxn modelId="{A51CE670-E79A-471E-9CAE-99DCD71C4BD9}" type="presParOf" srcId="{48C3547F-5BAB-41EB-A690-7AFBB0EE267B}" destId="{0845AA05-BEA6-44A0-B4D0-21EA45B9DA32}" srcOrd="6" destOrd="0" presId="urn:microsoft.com/office/officeart/2009/3/layout/CircleRelationship"/>
    <dgm:cxn modelId="{354710E2-7CC1-458C-9037-B78845F60613}" type="presParOf" srcId="{48C3547F-5BAB-41EB-A690-7AFBB0EE267B}" destId="{0CE80E06-2CA1-4EA2-9558-B38C1069A487}" srcOrd="7" destOrd="0" presId="urn:microsoft.com/office/officeart/2009/3/layout/CircleRelationship"/>
    <dgm:cxn modelId="{603F0C48-9BA8-47A9-9505-481005139764}" type="presParOf" srcId="{0CE80E06-2CA1-4EA2-9558-B38C1069A487}" destId="{6C878BD0-F1F1-43EE-AD1C-5F81DA97421D}" srcOrd="0" destOrd="0" presId="urn:microsoft.com/office/officeart/2009/3/layout/CircleRelationship"/>
    <dgm:cxn modelId="{7B8512E8-6E94-4FA1-A243-B9C4121279EA}" type="presParOf" srcId="{48C3547F-5BAB-41EB-A690-7AFBB0EE267B}" destId="{2CC877FB-315D-4DF8-9A38-B465D47DEC0F}" srcOrd="8" destOrd="0" presId="urn:microsoft.com/office/officeart/2009/3/layout/CircleRelationship"/>
    <dgm:cxn modelId="{B33BA1CB-6F60-4C6E-8EC6-67E07705EF83}" type="presParOf" srcId="{2CC877FB-315D-4DF8-9A38-B465D47DEC0F}" destId="{8DF0138F-F768-469F-A4E8-48A260B0B92E}" srcOrd="0" destOrd="0" presId="urn:microsoft.com/office/officeart/2009/3/layout/CircleRelationship"/>
    <dgm:cxn modelId="{24772BCE-3FF6-44CF-ABEB-700459156CDE}" type="presParOf" srcId="{48C3547F-5BAB-41EB-A690-7AFBB0EE267B}" destId="{29537C66-2CFC-46CA-B171-0FA4D819D5E9}" srcOrd="9" destOrd="0" presId="urn:microsoft.com/office/officeart/2009/3/layout/CircleRelationship"/>
    <dgm:cxn modelId="{919A6818-690D-4D43-A12A-490A6BCA5BFF}" type="presParOf" srcId="{48C3547F-5BAB-41EB-A690-7AFBB0EE267B}" destId="{83DD3104-E1C1-4B73-AF4D-73BFF8D3AAF6}" srcOrd="10" destOrd="0" presId="urn:microsoft.com/office/officeart/2009/3/layout/CircleRelationship"/>
    <dgm:cxn modelId="{C72FEA7A-0B56-4A2A-B7CB-D37511F95D82}" type="presParOf" srcId="{83DD3104-E1C1-4B73-AF4D-73BFF8D3AAF6}" destId="{B69607AD-19A6-4D45-89F7-9C1E4B1634A9}" srcOrd="0" destOrd="0" presId="urn:microsoft.com/office/officeart/2009/3/layout/CircleRelationship"/>
    <dgm:cxn modelId="{E81DDFCF-7AE3-462D-8105-DC2C9D26A681}" type="presParOf" srcId="{48C3547F-5BAB-41EB-A690-7AFBB0EE267B}" destId="{E2A38D0D-4E19-40D6-AD11-93E2BA0E45C7}" srcOrd="11" destOrd="0" presId="urn:microsoft.com/office/officeart/2009/3/layout/CircleRelationship"/>
    <dgm:cxn modelId="{F26D4AC7-5627-4A2B-8B6E-36EC41F6A173}" type="presParOf" srcId="{E2A38D0D-4E19-40D6-AD11-93E2BA0E45C7}" destId="{00C8B98F-FD52-4DE6-83E9-1D7C6DE9C395}" srcOrd="0" destOrd="0" presId="urn:microsoft.com/office/officeart/2009/3/layout/CircleRelationship"/>
    <dgm:cxn modelId="{C006CE17-2769-4360-A4E4-CCAA60058497}" type="presParOf" srcId="{48C3547F-5BAB-41EB-A690-7AFBB0EE267B}" destId="{591DE9ED-9C32-4C11-BAE0-2D9C4595BACE}" srcOrd="12" destOrd="0" presId="urn:microsoft.com/office/officeart/2009/3/layout/CircleRelationship"/>
    <dgm:cxn modelId="{4706E4E6-7C95-45E2-919C-78A1E543F89B}" type="presParOf" srcId="{591DE9ED-9C32-4C11-BAE0-2D9C4595BACE}" destId="{3B0B239B-3DD0-4BF1-ABE1-7514C2107B6E}" srcOrd="0" destOrd="0" presId="urn:microsoft.com/office/officeart/2009/3/layout/CircleRelationship"/>
    <dgm:cxn modelId="{4B7ED96B-88F2-4535-83B6-CFE7610F9AFF}" type="presParOf" srcId="{48C3547F-5BAB-41EB-A690-7AFBB0EE267B}" destId="{799C9F3A-B220-4006-9854-BA14F913FA40}" srcOrd="13" destOrd="0" presId="urn:microsoft.com/office/officeart/2009/3/layout/CircleRelationship"/>
    <dgm:cxn modelId="{158907A1-32A2-4F8E-8C4A-4313C32370D2}" type="presParOf" srcId="{48C3547F-5BAB-41EB-A690-7AFBB0EE267B}" destId="{CB32D44A-CD98-4981-BD6C-8BAE155CE3CF}" srcOrd="14" destOrd="0" presId="urn:microsoft.com/office/officeart/2009/3/layout/CircleRelationship"/>
    <dgm:cxn modelId="{8FC3760E-1814-4110-B84F-86A2DCE3975C}" type="presParOf" srcId="{CB32D44A-CD98-4981-BD6C-8BAE155CE3CF}" destId="{DA89EBE1-CC2E-4135-A171-DAB66688B360}" srcOrd="0" destOrd="0" presId="urn:microsoft.com/office/officeart/2009/3/layout/CircleRelationship"/>
    <dgm:cxn modelId="{2517A314-B730-423A-928F-E3B7DC058CE3}" type="presParOf" srcId="{48C3547F-5BAB-41EB-A690-7AFBB0EE267B}" destId="{83FB3AD3-83FF-45AD-8485-208AC488466D}" srcOrd="15" destOrd="0" presId="urn:microsoft.com/office/officeart/2009/3/layout/CircleRelationship"/>
    <dgm:cxn modelId="{670DC3C2-B62C-4951-9327-89A1D5B9E176}" type="presParOf" srcId="{48C3547F-5BAB-41EB-A690-7AFBB0EE267B}" destId="{E242CE16-CA41-4A2B-BB35-E76C22B10A1D}" srcOrd="16" destOrd="0" presId="urn:microsoft.com/office/officeart/2009/3/layout/CircleRelationship"/>
    <dgm:cxn modelId="{CF928DE1-B9CC-41ED-9015-9B655A51E5E7}" type="presParOf" srcId="{E242CE16-CA41-4A2B-BB35-E76C22B10A1D}" destId="{DBE48763-EC25-49A3-818B-A7AB372AADE0}" srcOrd="0" destOrd="0" presId="urn:microsoft.com/office/officeart/2009/3/layout/CircleRelationship"/>
    <dgm:cxn modelId="{034A6112-86E1-460D-831E-DEDC1055FD75}" type="presParOf" srcId="{48C3547F-5BAB-41EB-A690-7AFBB0EE267B}" destId="{7C130B20-9C38-4704-B225-69889873B8F1}" srcOrd="17" destOrd="0" presId="urn:microsoft.com/office/officeart/2009/3/layout/CircleRelationship"/>
    <dgm:cxn modelId="{ECA49F4A-25CF-43C8-B2B2-1F51C8736F6B}" type="presParOf" srcId="{48C3547F-5BAB-41EB-A690-7AFBB0EE267B}" destId="{46DF8B8A-BA8D-41E6-B80B-3FBEB99508FB}" srcOrd="18" destOrd="0" presId="urn:microsoft.com/office/officeart/2009/3/layout/CircleRelationship"/>
    <dgm:cxn modelId="{05176244-9E40-484C-949B-5038B4985D54}" type="presParOf" srcId="{46DF8B8A-BA8D-41E6-B80B-3FBEB99508FB}" destId="{93A10CE1-FBF3-454F-98F6-87618EF3A014}" srcOrd="0" destOrd="0" presId="urn:microsoft.com/office/officeart/2009/3/layout/CircleRelationship"/>
    <dgm:cxn modelId="{BE2F0053-D005-40B8-8FD5-D525AFCA099D}" type="presParOf" srcId="{48C3547F-5BAB-41EB-A690-7AFBB0EE267B}" destId="{E517F6A6-BEC8-4CC0-B576-83A053751947}" srcOrd="19" destOrd="0" presId="urn:microsoft.com/office/officeart/2009/3/layout/CircleRelationship"/>
    <dgm:cxn modelId="{40ACABE1-61E2-440B-B8C3-EF26D30530AD}" type="presParOf" srcId="{E517F6A6-BEC8-4CC0-B576-83A053751947}" destId="{DF939764-B18F-4652-ADAE-C94DA989899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4A65C-A3AA-443A-ACF0-594AE9667B63}">
      <dsp:nvSpPr>
        <dsp:cNvPr id="0" name=""/>
        <dsp:cNvSpPr/>
      </dsp:nvSpPr>
      <dsp:spPr>
        <a:xfrm>
          <a:off x="1141184" y="222346"/>
          <a:ext cx="2873400" cy="2873400"/>
        </a:xfrm>
        <a:prstGeom prst="pie">
          <a:avLst>
            <a:gd name="adj1" fmla="val 16200000"/>
            <a:gd name="adj2" fmla="val 1800000"/>
          </a:avLst>
        </a:prstGeom>
        <a:solidFill>
          <a:srgbClr val="116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solidFill>
                <a:schemeClr val="bg1"/>
              </a:solidFill>
            </a:rPr>
            <a:t>Formal </a:t>
          </a:r>
          <a:r>
            <a:rPr lang="sl-SI" sz="1200" b="1" kern="1200" dirty="0" err="1">
              <a:solidFill>
                <a:schemeClr val="bg1"/>
              </a:solidFill>
            </a:rPr>
            <a:t>provisions</a:t>
          </a:r>
          <a:endParaRPr lang="sl-SI" sz="1200" b="1" kern="1200" dirty="0">
            <a:solidFill>
              <a:schemeClr val="bg1"/>
            </a:solidFill>
          </a:endParaRPr>
        </a:p>
      </dsp:txBody>
      <dsp:txXfrm>
        <a:off x="2655535" y="831233"/>
        <a:ext cx="1026214" cy="855178"/>
      </dsp:txXfrm>
    </dsp:sp>
    <dsp:sp modelId="{D1F4EBED-CA70-44B8-ADBF-F52049A252C3}">
      <dsp:nvSpPr>
        <dsp:cNvPr id="0" name=""/>
        <dsp:cNvSpPr/>
      </dsp:nvSpPr>
      <dsp:spPr>
        <a:xfrm>
          <a:off x="1082006" y="324967"/>
          <a:ext cx="2873400" cy="2873400"/>
        </a:xfrm>
        <a:prstGeom prst="pie">
          <a:avLst>
            <a:gd name="adj1" fmla="val 1800000"/>
            <a:gd name="adj2" fmla="val 9000000"/>
          </a:avLst>
        </a:prstGeom>
        <a:solidFill>
          <a:srgbClr val="116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 err="1"/>
            <a:t>Organizational</a:t>
          </a:r>
          <a:r>
            <a:rPr lang="sl-SI" sz="1200" b="1" kern="1200" dirty="0"/>
            <a:t> </a:t>
          </a:r>
          <a:r>
            <a:rPr lang="sl-SI" sz="1200" b="1" kern="1200" dirty="0" err="1"/>
            <a:t>and</a:t>
          </a:r>
          <a:r>
            <a:rPr lang="sl-SI" sz="1200" b="1" kern="1200" dirty="0"/>
            <a:t> </a:t>
          </a:r>
          <a:r>
            <a:rPr lang="sl-SI" sz="1200" b="1" kern="1200" dirty="0" err="1"/>
            <a:t>technical</a:t>
          </a:r>
          <a:r>
            <a:rPr lang="sl-SI" sz="1200" b="1" kern="1200" dirty="0"/>
            <a:t> </a:t>
          </a:r>
          <a:r>
            <a:rPr lang="sl-SI" sz="1200" b="1" kern="1200" dirty="0" err="1"/>
            <a:t>structures</a:t>
          </a:r>
          <a:endParaRPr lang="sl-SI" sz="1200" b="1" kern="1200" dirty="0"/>
        </a:p>
      </dsp:txBody>
      <dsp:txXfrm>
        <a:off x="1766149" y="2189257"/>
        <a:ext cx="1539321" cy="752557"/>
      </dsp:txXfrm>
    </dsp:sp>
    <dsp:sp modelId="{913FC0AB-ECE3-4EA3-9FC3-59696EF544EA}">
      <dsp:nvSpPr>
        <dsp:cNvPr id="0" name=""/>
        <dsp:cNvSpPr/>
      </dsp:nvSpPr>
      <dsp:spPr>
        <a:xfrm>
          <a:off x="1022827" y="222346"/>
          <a:ext cx="2873400" cy="2873400"/>
        </a:xfrm>
        <a:prstGeom prst="pie">
          <a:avLst>
            <a:gd name="adj1" fmla="val 9000000"/>
            <a:gd name="adj2" fmla="val 16200000"/>
          </a:avLst>
        </a:prstGeom>
        <a:solidFill>
          <a:srgbClr val="116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 err="1"/>
            <a:t>Personnel</a:t>
          </a:r>
          <a:r>
            <a:rPr lang="sl-SI" sz="1200" b="1" kern="1200" dirty="0"/>
            <a:t> </a:t>
          </a:r>
          <a:r>
            <a:rPr lang="sl-SI" sz="1200" b="1" kern="1200" dirty="0" err="1"/>
            <a:t>empowerment</a:t>
          </a:r>
          <a:endParaRPr lang="sl-SI" sz="1200" b="1" kern="1200" dirty="0"/>
        </a:p>
      </dsp:txBody>
      <dsp:txXfrm>
        <a:off x="1355663" y="831233"/>
        <a:ext cx="1026214" cy="855178"/>
      </dsp:txXfrm>
    </dsp:sp>
    <dsp:sp modelId="{559831EB-6823-4DA2-AC09-B48F89D9F26F}">
      <dsp:nvSpPr>
        <dsp:cNvPr id="0" name=""/>
        <dsp:cNvSpPr/>
      </dsp:nvSpPr>
      <dsp:spPr>
        <a:xfrm>
          <a:off x="963544" y="44469"/>
          <a:ext cx="3229154" cy="32291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A0D1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B0B9A-63E3-460F-A193-634A09D35DE5}">
      <dsp:nvSpPr>
        <dsp:cNvPr id="0" name=""/>
        <dsp:cNvSpPr/>
      </dsp:nvSpPr>
      <dsp:spPr>
        <a:xfrm>
          <a:off x="904129" y="146909"/>
          <a:ext cx="3229154" cy="32291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A0D1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A8274-7339-427A-9A84-7F74366165AE}">
      <dsp:nvSpPr>
        <dsp:cNvPr id="0" name=""/>
        <dsp:cNvSpPr/>
      </dsp:nvSpPr>
      <dsp:spPr>
        <a:xfrm>
          <a:off x="844713" y="44469"/>
          <a:ext cx="3229154" cy="32291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A0D1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3EB27-9147-477D-B2F6-5A6C4957BE32}">
      <dsp:nvSpPr>
        <dsp:cNvPr id="0" name=""/>
        <dsp:cNvSpPr/>
      </dsp:nvSpPr>
      <dsp:spPr>
        <a:xfrm>
          <a:off x="2124984" y="1793739"/>
          <a:ext cx="2137881" cy="2137881"/>
        </a:xfrm>
        <a:prstGeom prst="gear9">
          <a:avLst/>
        </a:prstGeom>
        <a:solidFill>
          <a:srgbClr val="1062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Exchange of </a:t>
          </a:r>
          <a:r>
            <a:rPr lang="en-US" sz="1300" b="1" kern="1200" dirty="0">
              <a:solidFill>
                <a:schemeClr val="bg1"/>
              </a:solidFill>
            </a:rPr>
            <a:t>information, experience</a:t>
          </a:r>
          <a:r>
            <a:rPr lang="sl-SI" sz="1300" b="1" kern="1200" dirty="0">
              <a:solidFill>
                <a:schemeClr val="bg1"/>
              </a:solidFill>
            </a:rPr>
            <a:t> </a:t>
          </a:r>
          <a:r>
            <a:rPr lang="sl-SI" sz="1300" b="1" kern="1200" dirty="0" err="1">
              <a:solidFill>
                <a:schemeClr val="bg1"/>
              </a:solidFill>
            </a:rPr>
            <a:t>and</a:t>
          </a:r>
          <a:r>
            <a:rPr lang="en-US" sz="1300" b="1" kern="1200" dirty="0">
              <a:solidFill>
                <a:schemeClr val="bg1"/>
              </a:solidFill>
            </a:rPr>
            <a:t> </a:t>
          </a:r>
          <a:r>
            <a:rPr lang="en-US" sz="1300" b="1" kern="1200" dirty="0"/>
            <a:t>good practices</a:t>
          </a:r>
          <a:endParaRPr lang="sl-SI" sz="1300" b="1" kern="1200" dirty="0"/>
        </a:p>
      </dsp:txBody>
      <dsp:txXfrm>
        <a:off x="2554793" y="2294527"/>
        <a:ext cx="1278263" cy="1098915"/>
      </dsp:txXfrm>
    </dsp:sp>
    <dsp:sp modelId="{BF303E2F-96EC-449F-89F1-981E7C49B757}">
      <dsp:nvSpPr>
        <dsp:cNvPr id="0" name=""/>
        <dsp:cNvSpPr/>
      </dsp:nvSpPr>
      <dsp:spPr>
        <a:xfrm>
          <a:off x="871735" y="1288422"/>
          <a:ext cx="1554822" cy="1554822"/>
        </a:xfrm>
        <a:prstGeom prst="gear6">
          <a:avLst/>
        </a:prstGeom>
        <a:solidFill>
          <a:srgbClr val="1062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b="1" kern="1200" dirty="0" err="1">
              <a:solidFill>
                <a:schemeClr val="bg1"/>
              </a:solidFill>
            </a:rPr>
            <a:t>Synergy</a:t>
          </a:r>
          <a:endParaRPr lang="sl-SI" sz="1300" b="1" kern="1200" dirty="0">
            <a:solidFill>
              <a:schemeClr val="bg1"/>
            </a:solidFill>
          </a:endParaRPr>
        </a:p>
      </dsp:txBody>
      <dsp:txXfrm>
        <a:off x="1263166" y="1682219"/>
        <a:ext cx="771960" cy="767228"/>
      </dsp:txXfrm>
    </dsp:sp>
    <dsp:sp modelId="{81DCA097-4044-4561-AA28-DF8304C776EA}">
      <dsp:nvSpPr>
        <dsp:cNvPr id="0" name=""/>
        <dsp:cNvSpPr/>
      </dsp:nvSpPr>
      <dsp:spPr>
        <a:xfrm rot="20700000">
          <a:off x="1710841" y="144588"/>
          <a:ext cx="1680962" cy="1665738"/>
        </a:xfrm>
        <a:prstGeom prst="gear6">
          <a:avLst/>
        </a:prstGeom>
        <a:solidFill>
          <a:srgbClr val="1062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 err="1"/>
            <a:t>Collaboration</a:t>
          </a:r>
          <a:endParaRPr lang="sl-SI" sz="1200" b="1" kern="1200" dirty="0"/>
        </a:p>
      </dsp:txBody>
      <dsp:txXfrm rot="-20700000">
        <a:off x="2080429" y="509031"/>
        <a:ext cx="941788" cy="936853"/>
      </dsp:txXfrm>
    </dsp:sp>
    <dsp:sp modelId="{D48A5DDA-530B-4E99-B7F8-E95CEB5F438C}">
      <dsp:nvSpPr>
        <dsp:cNvPr id="0" name=""/>
        <dsp:cNvSpPr/>
      </dsp:nvSpPr>
      <dsp:spPr>
        <a:xfrm>
          <a:off x="1957255" y="1473032"/>
          <a:ext cx="2736488" cy="2736488"/>
        </a:xfrm>
        <a:prstGeom prst="circularArrow">
          <a:avLst>
            <a:gd name="adj1" fmla="val 4688"/>
            <a:gd name="adj2" fmla="val 299029"/>
            <a:gd name="adj3" fmla="val 2508496"/>
            <a:gd name="adj4" fmla="val 15877899"/>
            <a:gd name="adj5" fmla="val 5469"/>
          </a:avLst>
        </a:prstGeom>
        <a:solidFill>
          <a:srgbClr val="A0D1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3D330-CE8D-45CC-A127-F60851ABBC65}">
      <dsp:nvSpPr>
        <dsp:cNvPr id="0" name=""/>
        <dsp:cNvSpPr/>
      </dsp:nvSpPr>
      <dsp:spPr>
        <a:xfrm>
          <a:off x="605770" y="945717"/>
          <a:ext cx="1988229" cy="19882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A0D1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0ECF6-BC7B-4438-A7E1-924FAE4DD130}">
      <dsp:nvSpPr>
        <dsp:cNvPr id="0" name=""/>
        <dsp:cNvSpPr/>
      </dsp:nvSpPr>
      <dsp:spPr>
        <a:xfrm>
          <a:off x="1399605" y="-116611"/>
          <a:ext cx="2143711" cy="214371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A0D1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29EB3-22AC-4CFD-AD27-361F929606B4}">
      <dsp:nvSpPr>
        <dsp:cNvPr id="0" name=""/>
        <dsp:cNvSpPr/>
      </dsp:nvSpPr>
      <dsp:spPr>
        <a:xfrm>
          <a:off x="1038223" y="0"/>
          <a:ext cx="1038223" cy="948653"/>
        </a:xfrm>
        <a:prstGeom prst="trapezoid">
          <a:avLst>
            <a:gd name="adj" fmla="val 54721"/>
          </a:avLst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sl-SI" sz="1200" b="1" kern="1200" dirty="0">
              <a:solidFill>
                <a:schemeClr val="bg1"/>
              </a:solidFill>
            </a:rPr>
          </a:br>
          <a:endParaRPr lang="sl-SI" sz="1200" b="1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b="1" kern="1200" dirty="0">
              <a:solidFill>
                <a:schemeClr val="bg1"/>
              </a:solidFill>
            </a:rPr>
            <a:t>General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b="1" kern="1200" dirty="0" err="1">
              <a:solidFill>
                <a:schemeClr val="bg1"/>
              </a:solidFill>
            </a:rPr>
            <a:t>public</a:t>
          </a:r>
          <a:r>
            <a:rPr lang="sl-SI" sz="1200" b="1" kern="1200" dirty="0">
              <a:solidFill>
                <a:schemeClr val="bg1"/>
              </a:solidFill>
            </a:rPr>
            <a:t> </a:t>
          </a:r>
        </a:p>
      </dsp:txBody>
      <dsp:txXfrm>
        <a:off x="1038223" y="0"/>
        <a:ext cx="1038223" cy="948653"/>
      </dsp:txXfrm>
    </dsp:sp>
    <dsp:sp modelId="{6B81856F-895A-4D30-848A-4CB92265B9BB}">
      <dsp:nvSpPr>
        <dsp:cNvPr id="0" name=""/>
        <dsp:cNvSpPr/>
      </dsp:nvSpPr>
      <dsp:spPr>
        <a:xfrm>
          <a:off x="519111" y="948653"/>
          <a:ext cx="2076446" cy="948653"/>
        </a:xfrm>
        <a:prstGeom prst="trapezoid">
          <a:avLst>
            <a:gd name="adj" fmla="val 54721"/>
          </a:avLst>
        </a:prstGeom>
        <a:solidFill>
          <a:srgbClr val="1270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 err="1">
              <a:solidFill>
                <a:schemeClr val="bg1"/>
              </a:solidFill>
            </a:rPr>
            <a:t>Funders</a:t>
          </a:r>
          <a:r>
            <a:rPr lang="sl-SI" sz="1200" b="1" kern="1200" dirty="0">
              <a:solidFill>
                <a:schemeClr val="bg1"/>
              </a:solidFill>
            </a:rPr>
            <a:t>, </a:t>
          </a:r>
          <a:r>
            <a:rPr lang="sl-SI" sz="1200" b="1" kern="1200" dirty="0" err="1">
              <a:solidFill>
                <a:schemeClr val="bg1"/>
              </a:solidFill>
            </a:rPr>
            <a:t>govermental</a:t>
          </a:r>
          <a:r>
            <a:rPr lang="sl-SI" sz="1200" b="1" kern="1200" dirty="0">
              <a:solidFill>
                <a:schemeClr val="bg1"/>
              </a:solidFill>
            </a:rPr>
            <a:t>  </a:t>
          </a:r>
          <a:r>
            <a:rPr lang="sl-SI" sz="1200" b="1" kern="1200" dirty="0" err="1">
              <a:solidFill>
                <a:schemeClr val="bg1"/>
              </a:solidFill>
            </a:rPr>
            <a:t>organizations</a:t>
          </a:r>
          <a:r>
            <a:rPr lang="sl-SI" sz="1200" b="1" kern="1200" dirty="0">
              <a:solidFill>
                <a:schemeClr val="bg1"/>
              </a:solidFill>
            </a:rPr>
            <a:t>, </a:t>
          </a:r>
          <a:r>
            <a:rPr lang="sl-SI" sz="1200" b="1" kern="1200" dirty="0" err="1">
              <a:solidFill>
                <a:schemeClr val="bg1"/>
              </a:solidFill>
            </a:rPr>
            <a:t>NGOs</a:t>
          </a:r>
          <a:r>
            <a:rPr lang="sl-SI" sz="1200" b="1" kern="1200" dirty="0">
              <a:solidFill>
                <a:schemeClr val="bg1"/>
              </a:solidFill>
            </a:rPr>
            <a:t>, </a:t>
          </a:r>
          <a:r>
            <a:rPr lang="sl-SI" sz="1200" b="1" kern="1200" dirty="0" err="1">
              <a:solidFill>
                <a:schemeClr val="bg1"/>
              </a:solidFill>
            </a:rPr>
            <a:t>other</a:t>
          </a:r>
          <a:r>
            <a:rPr lang="sl-SI" sz="1200" b="1" kern="1200" dirty="0">
              <a:solidFill>
                <a:schemeClr val="bg1"/>
              </a:solidFill>
            </a:rPr>
            <a:t> </a:t>
          </a:r>
          <a:r>
            <a:rPr lang="sl-SI" sz="1200" b="1" kern="1200" dirty="0" err="1">
              <a:solidFill>
                <a:schemeClr val="bg1"/>
              </a:solidFill>
            </a:rPr>
            <a:t>public</a:t>
          </a:r>
          <a:r>
            <a:rPr lang="sl-SI" sz="1200" b="1" kern="1200" dirty="0">
              <a:solidFill>
                <a:schemeClr val="bg1"/>
              </a:solidFill>
            </a:rPr>
            <a:t> </a:t>
          </a:r>
          <a:r>
            <a:rPr lang="sl-SI" sz="1200" b="1" kern="1200" dirty="0" err="1">
              <a:solidFill>
                <a:schemeClr val="bg1"/>
              </a:solidFill>
            </a:rPr>
            <a:t>services</a:t>
          </a:r>
          <a:r>
            <a:rPr lang="sl-SI" sz="1200" b="1" kern="1200" dirty="0">
              <a:solidFill>
                <a:schemeClr val="bg1"/>
              </a:solidFill>
            </a:rPr>
            <a:t>…</a:t>
          </a:r>
        </a:p>
      </dsp:txBody>
      <dsp:txXfrm>
        <a:off x="882489" y="948653"/>
        <a:ext cx="1349689" cy="948653"/>
      </dsp:txXfrm>
    </dsp:sp>
    <dsp:sp modelId="{64009EA8-89AE-4171-B8E1-DE1D7FF13F92}">
      <dsp:nvSpPr>
        <dsp:cNvPr id="0" name=""/>
        <dsp:cNvSpPr/>
      </dsp:nvSpPr>
      <dsp:spPr>
        <a:xfrm>
          <a:off x="0" y="1897306"/>
          <a:ext cx="3114669" cy="948653"/>
        </a:xfrm>
        <a:prstGeom prst="trapezoid">
          <a:avLst>
            <a:gd name="adj" fmla="val 54721"/>
          </a:avLst>
        </a:prstGeom>
        <a:solidFill>
          <a:srgbClr val="0F5A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Research and higher education organizations that are not part of the consortium (including abroad)</a:t>
          </a:r>
          <a:endParaRPr lang="sl-SI" sz="1200" b="1" kern="1200" dirty="0">
            <a:solidFill>
              <a:schemeClr val="bg1"/>
            </a:solidFill>
          </a:endParaRPr>
        </a:p>
      </dsp:txBody>
      <dsp:txXfrm>
        <a:off x="545067" y="1897306"/>
        <a:ext cx="2024534" cy="948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A98B1-E734-45AC-B03E-A515C59B0E17}">
      <dsp:nvSpPr>
        <dsp:cNvPr id="0" name=""/>
        <dsp:cNvSpPr/>
      </dsp:nvSpPr>
      <dsp:spPr>
        <a:xfrm>
          <a:off x="816" y="349872"/>
          <a:ext cx="1900189" cy="760075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 err="1"/>
            <a:t>Education</a:t>
          </a:r>
          <a:r>
            <a:rPr lang="sl-SI" sz="1400" b="1" kern="1200" dirty="0"/>
            <a:t> </a:t>
          </a:r>
          <a:r>
            <a:rPr lang="sl-SI" sz="1400" b="1" kern="1200" dirty="0" err="1"/>
            <a:t>and</a:t>
          </a:r>
          <a:r>
            <a:rPr lang="sl-SI" sz="1400" b="1" kern="1200" dirty="0"/>
            <a:t> </a:t>
          </a:r>
          <a:r>
            <a:rPr lang="sl-SI" sz="1400" b="1" kern="1200" dirty="0" err="1"/>
            <a:t>awareness</a:t>
          </a:r>
          <a:endParaRPr lang="sl-SI" sz="1400" b="1" kern="1200" dirty="0"/>
        </a:p>
      </dsp:txBody>
      <dsp:txXfrm>
        <a:off x="816" y="349872"/>
        <a:ext cx="1900189" cy="760075"/>
      </dsp:txXfrm>
    </dsp:sp>
    <dsp:sp modelId="{C23B7025-DFFD-41F6-AFC9-EB093C4823DE}">
      <dsp:nvSpPr>
        <dsp:cNvPr id="0" name=""/>
        <dsp:cNvSpPr/>
      </dsp:nvSpPr>
      <dsp:spPr>
        <a:xfrm>
          <a:off x="816" y="1109948"/>
          <a:ext cx="1900189" cy="3122437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Website, newsletter
</a:t>
          </a:r>
          <a:r>
            <a:rPr lang="sl-SI" sz="1400" kern="1200" dirty="0">
              <a:solidFill>
                <a:schemeClr val="tx1"/>
              </a:solidFill>
            </a:rPr>
            <a:t>PR </a:t>
          </a:r>
          <a:r>
            <a:rPr lang="sl-SI" sz="1400" kern="1200" dirty="0" err="1">
              <a:solidFill>
                <a:schemeClr val="tx1"/>
              </a:solidFill>
            </a:rPr>
            <a:t>activities</a:t>
          </a:r>
          <a:r>
            <a:rPr lang="en-US" sz="1400" kern="1200" dirty="0">
              <a:solidFill>
                <a:schemeClr val="tx1"/>
              </a:solidFill>
            </a:rPr>
            <a:t>
General presentations for partners and the general public
Printed and online </a:t>
          </a:r>
          <a:r>
            <a:rPr lang="sl-SI" sz="1400" kern="1200" dirty="0" err="1">
              <a:solidFill>
                <a:schemeClr val="tx1"/>
              </a:solidFill>
            </a:rPr>
            <a:t>handbook</a:t>
          </a:r>
          <a:r>
            <a:rPr lang="en-US" sz="1400" kern="1200" dirty="0">
              <a:solidFill>
                <a:schemeClr val="tx1"/>
              </a:solidFill>
            </a:rPr>
            <a:t>
Specialized training for data </a:t>
          </a:r>
          <a:r>
            <a:rPr lang="sl-SI" sz="1400" kern="1200" dirty="0" err="1">
              <a:solidFill>
                <a:schemeClr val="tx1"/>
              </a:solidFill>
            </a:rPr>
            <a:t>stewards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816" y="1109948"/>
        <a:ext cx="1900189" cy="3122437"/>
      </dsp:txXfrm>
    </dsp:sp>
    <dsp:sp modelId="{42C15B8E-8719-458C-B878-23EB60EDE742}">
      <dsp:nvSpPr>
        <dsp:cNvPr id="0" name=""/>
        <dsp:cNvSpPr/>
      </dsp:nvSpPr>
      <dsp:spPr>
        <a:xfrm>
          <a:off x="2167031" y="349872"/>
          <a:ext cx="1995388" cy="760075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 err="1"/>
            <a:t>Personnel</a:t>
          </a:r>
          <a:r>
            <a:rPr lang="sl-SI" sz="1400" b="1" kern="1200" dirty="0"/>
            <a:t> </a:t>
          </a:r>
          <a:r>
            <a:rPr lang="sl-SI" sz="1400" b="1" kern="1200" dirty="0" err="1"/>
            <a:t>and</a:t>
          </a:r>
          <a:r>
            <a:rPr lang="sl-SI" sz="1400" b="1" kern="1200" dirty="0"/>
            <a:t> </a:t>
          </a:r>
          <a:r>
            <a:rPr lang="sl-SI" sz="1400" b="1" kern="1200" dirty="0" err="1"/>
            <a:t>infrastructure</a:t>
          </a:r>
          <a:endParaRPr lang="sl-SI" sz="1400" b="1" kern="1200" dirty="0"/>
        </a:p>
      </dsp:txBody>
      <dsp:txXfrm>
        <a:off x="2167031" y="349872"/>
        <a:ext cx="1995388" cy="760075"/>
      </dsp:txXfrm>
    </dsp:sp>
    <dsp:sp modelId="{A0BDD5A3-BEB6-4B92-991F-F18D3FD1547A}">
      <dsp:nvSpPr>
        <dsp:cNvPr id="0" name=""/>
        <dsp:cNvSpPr/>
      </dsp:nvSpPr>
      <dsp:spPr>
        <a:xfrm>
          <a:off x="2169236" y="1109948"/>
          <a:ext cx="1990980" cy="3122437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Recruitment of new support staff
Organizational changes
Inter-institutional support group
Institutional records of research and data
Local servers
Digital resources and tools</a:t>
          </a:r>
          <a:endParaRPr lang="sl-SI" sz="1400" kern="1200" dirty="0"/>
        </a:p>
      </dsp:txBody>
      <dsp:txXfrm>
        <a:off x="2169236" y="1109948"/>
        <a:ext cx="1990980" cy="3122437"/>
      </dsp:txXfrm>
    </dsp:sp>
    <dsp:sp modelId="{F64FF6BF-7797-41FC-8B78-707FB6AA9381}">
      <dsp:nvSpPr>
        <dsp:cNvPr id="0" name=""/>
        <dsp:cNvSpPr/>
      </dsp:nvSpPr>
      <dsp:spPr>
        <a:xfrm>
          <a:off x="4428447" y="349872"/>
          <a:ext cx="1900189" cy="760075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>
              <a:solidFill>
                <a:schemeClr val="bg1"/>
              </a:solidFill>
            </a:rPr>
            <a:t>Formal </a:t>
          </a:r>
          <a:r>
            <a:rPr lang="sl-SI" sz="1400" b="1" kern="1200" dirty="0" err="1">
              <a:solidFill>
                <a:schemeClr val="bg1"/>
              </a:solidFill>
            </a:rPr>
            <a:t>provisions</a:t>
          </a:r>
          <a:endParaRPr lang="sl-SI" sz="1400" b="1" kern="1200" dirty="0">
            <a:solidFill>
              <a:schemeClr val="bg1"/>
            </a:solidFill>
          </a:endParaRPr>
        </a:p>
      </dsp:txBody>
      <dsp:txXfrm>
        <a:off x="4428447" y="349872"/>
        <a:ext cx="1900189" cy="760075"/>
      </dsp:txXfrm>
    </dsp:sp>
    <dsp:sp modelId="{4A798B92-5125-40A8-96DC-34735F7E22D0}">
      <dsp:nvSpPr>
        <dsp:cNvPr id="0" name=""/>
        <dsp:cNvSpPr/>
      </dsp:nvSpPr>
      <dsp:spPr>
        <a:xfrm>
          <a:off x="4428447" y="1109948"/>
          <a:ext cx="1900189" cy="3122437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Ru</a:t>
          </a:r>
          <a:r>
            <a:rPr lang="sl-SI" sz="1400" kern="1200" dirty="0">
              <a:solidFill>
                <a:schemeClr val="tx1"/>
              </a:solidFill>
            </a:rPr>
            <a:t>l</a:t>
          </a:r>
          <a:r>
            <a:rPr lang="en-US" sz="1400" kern="1200" dirty="0">
              <a:solidFill>
                <a:schemeClr val="tx1"/>
              </a:solidFill>
            </a:rPr>
            <a:t>es on sharing research results according to </a:t>
          </a:r>
          <a:r>
            <a:rPr lang="sl-SI" sz="1400" kern="1200" dirty="0">
              <a:solidFill>
                <a:schemeClr val="tx1"/>
              </a:solidFill>
            </a:rPr>
            <a:t>the </a:t>
          </a:r>
          <a:r>
            <a:rPr lang="en-US" sz="1400" kern="1200" dirty="0">
              <a:solidFill>
                <a:schemeClr val="tx1"/>
              </a:solidFill>
            </a:rPr>
            <a:t>FA</a:t>
          </a:r>
          <a:r>
            <a:rPr lang="sl-SI" sz="1400" kern="1200" dirty="0">
              <a:solidFill>
                <a:schemeClr val="tx1"/>
              </a:solidFill>
            </a:rPr>
            <a:t>I</a:t>
          </a:r>
          <a:r>
            <a:rPr lang="en-US" sz="1400" kern="1200" dirty="0">
              <a:solidFill>
                <a:schemeClr val="tx1"/>
              </a:solidFill>
            </a:rPr>
            <a:t>R principles
Rules on publishing in open access
Rules on research data</a:t>
          </a:r>
          <a:r>
            <a:rPr lang="sl-SI" sz="1400" kern="1200" dirty="0">
              <a:solidFill>
                <a:schemeClr val="tx1"/>
              </a:solidFill>
            </a:rPr>
            <a:t> management</a:t>
          </a:r>
          <a:r>
            <a:rPr lang="en-US" sz="1400" kern="1200" dirty="0">
              <a:solidFill>
                <a:schemeClr val="tx1"/>
              </a:solidFill>
            </a:rPr>
            <a:t>
Rules on the involvement of citizens in research work
Rules for</a:t>
          </a:r>
          <a:r>
            <a:rPr lang="sl-SI" sz="1400" kern="1200" dirty="0">
              <a:solidFill>
                <a:schemeClr val="tx1"/>
              </a:solidFill>
            </a:rPr>
            <a:t> </a:t>
          </a:r>
          <a:r>
            <a:rPr lang="en-US" sz="1400" kern="1200" dirty="0">
              <a:solidFill>
                <a:schemeClr val="tx1"/>
              </a:solidFill>
            </a:rPr>
            <a:t>research assessment </a:t>
          </a:r>
          <a:r>
            <a:rPr lang="sl-SI" sz="1400" kern="1200" dirty="0" err="1">
              <a:solidFill>
                <a:schemeClr val="tx1"/>
              </a:solidFill>
            </a:rPr>
            <a:t>practices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4428447" y="1109948"/>
        <a:ext cx="1900189" cy="3122437"/>
      </dsp:txXfrm>
    </dsp:sp>
    <dsp:sp modelId="{4DE67892-1674-4B0B-9F4F-A1A8516C4438}">
      <dsp:nvSpPr>
        <dsp:cNvPr id="0" name=""/>
        <dsp:cNvSpPr/>
      </dsp:nvSpPr>
      <dsp:spPr>
        <a:xfrm>
          <a:off x="6594662" y="349872"/>
          <a:ext cx="1900189" cy="760075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 err="1">
              <a:solidFill>
                <a:schemeClr val="bg1"/>
              </a:solidFill>
            </a:rPr>
            <a:t>Implementations</a:t>
          </a:r>
          <a:r>
            <a:rPr lang="sl-SI" sz="1400" b="1" kern="1200" dirty="0">
              <a:solidFill>
                <a:schemeClr val="bg1"/>
              </a:solidFill>
            </a:rPr>
            <a:t> </a:t>
          </a:r>
          <a:r>
            <a:rPr lang="sl-SI" sz="1400" b="1" kern="1200" dirty="0" err="1">
              <a:solidFill>
                <a:schemeClr val="bg1"/>
              </a:solidFill>
            </a:rPr>
            <a:t>of</a:t>
          </a:r>
          <a:r>
            <a:rPr lang="sl-SI" sz="1400" b="1" kern="1200" dirty="0">
              <a:solidFill>
                <a:schemeClr val="bg1"/>
              </a:solidFill>
            </a:rPr>
            <a:t> the </a:t>
          </a:r>
          <a:r>
            <a:rPr lang="sl-SI" sz="1400" b="1" kern="1200" dirty="0" err="1">
              <a:solidFill>
                <a:schemeClr val="bg1"/>
              </a:solidFill>
            </a:rPr>
            <a:t>adjustments</a:t>
          </a:r>
          <a:endParaRPr lang="sl-SI" sz="1400" b="1" kern="1200" dirty="0">
            <a:solidFill>
              <a:schemeClr val="bg1"/>
            </a:solidFill>
          </a:endParaRPr>
        </a:p>
      </dsp:txBody>
      <dsp:txXfrm>
        <a:off x="6594662" y="349872"/>
        <a:ext cx="1900189" cy="760075"/>
      </dsp:txXfrm>
    </dsp:sp>
    <dsp:sp modelId="{003045D1-769C-4634-9582-FC792F81B1F6}">
      <dsp:nvSpPr>
        <dsp:cNvPr id="0" name=""/>
        <dsp:cNvSpPr/>
      </dsp:nvSpPr>
      <dsp:spPr>
        <a:xfrm>
          <a:off x="6594662" y="1109948"/>
          <a:ext cx="1900189" cy="3122437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 err="1"/>
            <a:t>Plans</a:t>
          </a:r>
          <a:r>
            <a:rPr lang="sl-SI" sz="1400" kern="1200" baseline="0" dirty="0"/>
            <a:t> </a:t>
          </a:r>
          <a:r>
            <a:rPr lang="sl-SI" sz="1400" kern="1200" baseline="0" dirty="0" err="1"/>
            <a:t>for</a:t>
          </a:r>
          <a:r>
            <a:rPr lang="sl-SI" sz="1400" kern="1200" baseline="0" dirty="0"/>
            <a:t> </a:t>
          </a:r>
          <a:r>
            <a:rPr lang="sl-SI" sz="1400" kern="1200" baseline="0" dirty="0" err="1"/>
            <a:t>adjustements</a:t>
          </a:r>
          <a:endParaRPr lang="sl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Adopted and supplemented legal acts
Infrastructure adjustments
Establishing support structures
Staff empowerment</a:t>
          </a:r>
          <a:endParaRPr lang="sl-SI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600" kern="1200" dirty="0"/>
        </a:p>
      </dsp:txBody>
      <dsp:txXfrm>
        <a:off x="6594662" y="1109948"/>
        <a:ext cx="1900189" cy="3122437"/>
      </dsp:txXfrm>
    </dsp:sp>
    <dsp:sp modelId="{0BC587F2-5A59-46F0-ABF9-BF3DBDBC1ABF}">
      <dsp:nvSpPr>
        <dsp:cNvPr id="0" name=""/>
        <dsp:cNvSpPr/>
      </dsp:nvSpPr>
      <dsp:spPr>
        <a:xfrm>
          <a:off x="8760878" y="349872"/>
          <a:ext cx="1900189" cy="760075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 err="1">
              <a:solidFill>
                <a:schemeClr val="bg1"/>
              </a:solidFill>
            </a:rPr>
            <a:t>Evaluation</a:t>
          </a:r>
          <a:r>
            <a:rPr lang="sl-SI" sz="1400" b="1" kern="1200" dirty="0">
              <a:solidFill>
                <a:schemeClr val="bg1"/>
              </a:solidFill>
            </a:rPr>
            <a:t> </a:t>
          </a:r>
          <a:r>
            <a:rPr lang="sl-SI" sz="1400" b="1" kern="1200" dirty="0" err="1">
              <a:solidFill>
                <a:schemeClr val="bg1"/>
              </a:solidFill>
            </a:rPr>
            <a:t>of</a:t>
          </a:r>
          <a:r>
            <a:rPr lang="sl-SI" sz="1400" b="1" kern="1200" dirty="0">
              <a:solidFill>
                <a:schemeClr val="bg1"/>
              </a:solidFill>
            </a:rPr>
            <a:t> the </a:t>
          </a:r>
          <a:r>
            <a:rPr lang="sl-SI" sz="1400" b="1" kern="1200" dirty="0" err="1">
              <a:solidFill>
                <a:schemeClr val="bg1"/>
              </a:solidFill>
            </a:rPr>
            <a:t>adjustements</a:t>
          </a:r>
          <a:r>
            <a:rPr lang="sl-SI" sz="1400" b="1" kern="1200" dirty="0">
              <a:solidFill>
                <a:schemeClr val="bg1"/>
              </a:solidFill>
            </a:rPr>
            <a:t> </a:t>
          </a:r>
        </a:p>
      </dsp:txBody>
      <dsp:txXfrm>
        <a:off x="8760878" y="349872"/>
        <a:ext cx="1900189" cy="760075"/>
      </dsp:txXfrm>
    </dsp:sp>
    <dsp:sp modelId="{30BFA646-A647-4EDF-A864-A1C1BB333606}">
      <dsp:nvSpPr>
        <dsp:cNvPr id="0" name=""/>
        <dsp:cNvSpPr/>
      </dsp:nvSpPr>
      <dsp:spPr>
        <a:xfrm>
          <a:off x="8760878" y="1109948"/>
          <a:ext cx="1900189" cy="3122437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solidFill>
                <a:schemeClr val="tx1"/>
              </a:solidFill>
            </a:rPr>
            <a:t>Development of a methodology for evaluating the success of adjustments
</a:t>
          </a:r>
          <a:r>
            <a:rPr lang="sl-SI" sz="1400" b="0" i="0" kern="1200" dirty="0">
              <a:solidFill>
                <a:schemeClr val="tx1"/>
              </a:solidFill>
            </a:rPr>
            <a:t>E</a:t>
          </a:r>
          <a:r>
            <a:rPr lang="en-US" sz="1400" b="0" i="0" kern="1200" dirty="0">
              <a:solidFill>
                <a:schemeClr val="tx1"/>
              </a:solidFill>
            </a:rPr>
            <a:t>valuation of project results</a:t>
          </a:r>
          <a:r>
            <a:rPr lang="sl-SI" sz="1400" b="0" i="0" kern="1200" dirty="0">
              <a:solidFill>
                <a:schemeClr val="tx1"/>
              </a:solidFill>
            </a:rPr>
            <a:t> </a:t>
          </a:r>
          <a:r>
            <a:rPr lang="sl-SI" sz="1400" b="0" i="0" kern="1200" dirty="0" err="1">
              <a:solidFill>
                <a:schemeClr val="tx1"/>
              </a:solidFill>
            </a:rPr>
            <a:t>regarding</a:t>
          </a:r>
          <a:r>
            <a:rPr lang="sl-SI" sz="1400" b="0" i="0" kern="1200" dirty="0">
              <a:solidFill>
                <a:schemeClr val="tx1"/>
              </a:solidFill>
            </a:rPr>
            <a:t> c</a:t>
          </a:r>
          <a:r>
            <a:rPr lang="en-US" sz="1400" b="0" i="0" kern="1200" dirty="0" err="1">
              <a:solidFill>
                <a:schemeClr val="tx1"/>
              </a:solidFill>
            </a:rPr>
            <a:t>ontent</a:t>
          </a:r>
          <a:r>
            <a:rPr lang="en-US" sz="1400" b="0" i="0" kern="1200" dirty="0">
              <a:solidFill>
                <a:schemeClr val="tx1"/>
              </a:solidFill>
            </a:rPr>
            <a:t>, time and </a:t>
          </a:r>
          <a:r>
            <a:rPr lang="en-US" sz="1400" b="0" i="0" kern="1200" dirty="0" err="1">
              <a:solidFill>
                <a:schemeClr val="tx1"/>
              </a:solidFill>
            </a:rPr>
            <a:t>financ</a:t>
          </a:r>
          <a:r>
            <a:rPr lang="sl-SI" sz="1400" b="0" i="0" kern="1200" dirty="0">
              <a:solidFill>
                <a:schemeClr val="tx1"/>
              </a:solidFill>
            </a:rPr>
            <a:t>es</a:t>
          </a:r>
          <a:r>
            <a:rPr lang="en-US" sz="1400" b="0" i="0" kern="1200" dirty="0">
              <a:solidFill>
                <a:schemeClr val="tx1"/>
              </a:solidFill>
            </a:rPr>
            <a:t> 
Comparison between the partners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8760878" y="1109948"/>
        <a:ext cx="1900189" cy="3122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68DD-DF6A-4EFC-B461-07583429B882}">
      <dsp:nvSpPr>
        <dsp:cNvPr id="0" name=""/>
        <dsp:cNvSpPr/>
      </dsp:nvSpPr>
      <dsp:spPr>
        <a:xfrm>
          <a:off x="4717986" y="3668272"/>
          <a:ext cx="3400098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sl-S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i="0" kern="1200" dirty="0"/>
            <a:t>Development of a methodology for evaluating the success of adjustments</a:t>
          </a:r>
          <a:endParaRPr lang="sl-SI" sz="1600" kern="1200" dirty="0"/>
        </a:p>
      </dsp:txBody>
      <dsp:txXfrm>
        <a:off x="5776105" y="4139856"/>
        <a:ext cx="2303889" cy="1224300"/>
      </dsp:txXfrm>
    </dsp:sp>
    <dsp:sp modelId="{AB850435-E63F-411A-A73A-F3738A16ED1D}">
      <dsp:nvSpPr>
        <dsp:cNvPr id="0" name=""/>
        <dsp:cNvSpPr/>
      </dsp:nvSpPr>
      <dsp:spPr>
        <a:xfrm>
          <a:off x="0" y="3675798"/>
          <a:ext cx="342095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Legal acts adopted
Infrastructure adjustments </a:t>
          </a:r>
          <a:r>
            <a:rPr lang="sl-SI" sz="1600" kern="1200" dirty="0" err="1"/>
            <a:t>finalized</a:t>
          </a:r>
          <a:r>
            <a:rPr lang="en-US" sz="1600" kern="1200" dirty="0"/>
            <a:t>
Supporting structures established</a:t>
          </a:r>
          <a:endParaRPr lang="sl-SI" sz="900" kern="1200" dirty="0"/>
        </a:p>
      </dsp:txBody>
      <dsp:txXfrm>
        <a:off x="38090" y="4147381"/>
        <a:ext cx="2318485" cy="1224300"/>
      </dsp:txXfrm>
    </dsp:sp>
    <dsp:sp modelId="{BEB4FAA0-4693-4257-A945-E7A99EC5AE18}">
      <dsp:nvSpPr>
        <dsp:cNvPr id="0" name=""/>
        <dsp:cNvSpPr/>
      </dsp:nvSpPr>
      <dsp:spPr>
        <a:xfrm>
          <a:off x="4757587" y="0"/>
          <a:ext cx="3370412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L</a:t>
          </a:r>
          <a:r>
            <a:rPr lang="en-US" sz="1600" kern="1200" dirty="0" err="1"/>
            <a:t>egal</a:t>
          </a:r>
          <a:r>
            <a:rPr lang="en-US" sz="1600" kern="1200" dirty="0"/>
            <a:t> acts
Infrastructure 
Staff empowerment</a:t>
          </a:r>
          <a:endParaRPr lang="sl-S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3600" kern="1200" dirty="0"/>
        </a:p>
      </dsp:txBody>
      <dsp:txXfrm>
        <a:off x="5806801" y="38090"/>
        <a:ext cx="2283108" cy="1224300"/>
      </dsp:txXfrm>
    </dsp:sp>
    <dsp:sp modelId="{EFB487F7-8E89-40A1-A62D-7A44FEEF94D7}">
      <dsp:nvSpPr>
        <dsp:cNvPr id="0" name=""/>
        <dsp:cNvSpPr/>
      </dsp:nvSpPr>
      <dsp:spPr>
        <a:xfrm>
          <a:off x="0" y="0"/>
          <a:ext cx="3422209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 err="1"/>
            <a:t>Self-evaluation</a:t>
          </a:r>
          <a:endParaRPr lang="sl-SI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800" kern="1200" dirty="0"/>
        </a:p>
      </dsp:txBody>
      <dsp:txXfrm>
        <a:off x="38090" y="38090"/>
        <a:ext cx="2319366" cy="1224300"/>
      </dsp:txXfrm>
    </dsp:sp>
    <dsp:sp modelId="{1CFF7853-EF98-4E7B-9A1D-EECE5D7C7AD3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Analyses of the current situation</a:t>
          </a:r>
          <a:endParaRPr lang="sl-SI" sz="1600" kern="1200" dirty="0"/>
        </a:p>
      </dsp:txBody>
      <dsp:txXfrm>
        <a:off x="2350740" y="996074"/>
        <a:ext cx="1659072" cy="1659072"/>
      </dsp:txXfrm>
    </dsp:sp>
    <dsp:sp modelId="{011F2B7F-C0B9-441D-A5FF-FA89C4230F65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 science ad</a:t>
          </a:r>
          <a:r>
            <a:rPr lang="sl-SI" sz="1600" kern="1200" dirty="0" err="1"/>
            <a:t>justments</a:t>
          </a:r>
          <a:r>
            <a:rPr lang="en-US" sz="1600" kern="1200" dirty="0"/>
            <a:t> plan and pilot introduction of major adjustments</a:t>
          </a:r>
          <a:endParaRPr lang="sl-SI" sz="1600" kern="1200" dirty="0"/>
        </a:p>
      </dsp:txBody>
      <dsp:txXfrm rot="-5400000">
        <a:off x="4118186" y="996074"/>
        <a:ext cx="1659072" cy="1659072"/>
      </dsp:txXfrm>
    </dsp:sp>
    <dsp:sp modelId="{E8DE5923-2DB7-47CB-B71B-454A0DD661B3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 err="1"/>
            <a:t>Evaluation</a:t>
          </a:r>
          <a:r>
            <a:rPr lang="sl-SI" sz="1600" kern="1200" dirty="0"/>
            <a:t> </a:t>
          </a:r>
          <a:r>
            <a:rPr lang="sl-SI" sz="1600" kern="1200" dirty="0" err="1"/>
            <a:t>of</a:t>
          </a:r>
          <a:r>
            <a:rPr lang="sl-SI" sz="1600" kern="1200" dirty="0"/>
            <a:t> </a:t>
          </a:r>
          <a:r>
            <a:rPr lang="sl-SI" sz="1600" kern="1200" dirty="0" err="1"/>
            <a:t>adjustments</a:t>
          </a:r>
          <a:endParaRPr lang="sl-SI" sz="1600" kern="1200" dirty="0"/>
        </a:p>
      </dsp:txBody>
      <dsp:txXfrm rot="10800000">
        <a:off x="4118186" y="2763520"/>
        <a:ext cx="1659072" cy="1659072"/>
      </dsp:txXfrm>
    </dsp:sp>
    <dsp:sp modelId="{569081E0-7B8F-4177-B56E-4CB5D9E580CE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 err="1"/>
            <a:t>Implementation</a:t>
          </a:r>
          <a:r>
            <a:rPr lang="sl-SI" sz="1600" kern="1200" dirty="0"/>
            <a:t> </a:t>
          </a:r>
          <a:r>
            <a:rPr lang="sl-SI" sz="1600" kern="1200" dirty="0" err="1"/>
            <a:t>of</a:t>
          </a:r>
          <a:r>
            <a:rPr lang="sl-SI" sz="1600" kern="1200" dirty="0"/>
            <a:t> </a:t>
          </a:r>
          <a:r>
            <a:rPr lang="sl-SI" sz="1600" kern="1200" dirty="0" err="1"/>
            <a:t>adjustments</a:t>
          </a:r>
          <a:endParaRPr lang="sl-SI" sz="1600" kern="1200" dirty="0"/>
        </a:p>
      </dsp:txBody>
      <dsp:txXfrm rot="5400000">
        <a:off x="2350740" y="2763520"/>
        <a:ext cx="1659072" cy="1659072"/>
      </dsp:txXfrm>
    </dsp:sp>
    <dsp:sp modelId="{1F0CB0D1-0759-4A3E-AAE6-152FEAE64E19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1824C-B766-4FEA-9D0C-6E4C7E82478C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A98B1-E734-45AC-B03E-A515C59B0E17}">
      <dsp:nvSpPr>
        <dsp:cNvPr id="0" name=""/>
        <dsp:cNvSpPr/>
      </dsp:nvSpPr>
      <dsp:spPr>
        <a:xfrm>
          <a:off x="7026" y="192560"/>
          <a:ext cx="1742165" cy="618807"/>
        </a:xfrm>
        <a:prstGeom prst="rect">
          <a:avLst/>
        </a:prstGeom>
        <a:solidFill>
          <a:srgbClr val="0F5B96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WP 1</a:t>
          </a:r>
        </a:p>
      </dsp:txBody>
      <dsp:txXfrm>
        <a:off x="7026" y="192560"/>
        <a:ext cx="1742165" cy="618807"/>
      </dsp:txXfrm>
    </dsp:sp>
    <dsp:sp modelId="{C23B7025-DFFD-41F6-AFC9-EB093C4823DE}">
      <dsp:nvSpPr>
        <dsp:cNvPr id="0" name=""/>
        <dsp:cNvSpPr/>
      </dsp:nvSpPr>
      <dsp:spPr>
        <a:xfrm>
          <a:off x="9295" y="811191"/>
          <a:ext cx="1737627" cy="3689280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 err="1">
              <a:solidFill>
                <a:schemeClr val="tx1"/>
              </a:solidFill>
            </a:rPr>
            <a:t>Established</a:t>
          </a:r>
          <a:r>
            <a:rPr lang="en-US" sz="1400" kern="1200" dirty="0">
              <a:solidFill>
                <a:schemeClr val="tx1"/>
              </a:solidFill>
            </a:rPr>
            <a:t> the consortium
Shared document storage and communication tools
</a:t>
          </a:r>
          <a:r>
            <a:rPr lang="sl-SI" sz="1400" kern="1200" dirty="0">
              <a:solidFill>
                <a:schemeClr val="tx1"/>
              </a:solidFill>
            </a:rPr>
            <a:t>Up-to-date r</a:t>
          </a:r>
          <a:r>
            <a:rPr lang="en-US" sz="1400" kern="1200" dirty="0" err="1">
              <a:solidFill>
                <a:schemeClr val="tx1"/>
              </a:solidFill>
            </a:rPr>
            <a:t>ecords</a:t>
          </a:r>
          <a:r>
            <a:rPr lang="en-US" sz="1400" kern="1200" dirty="0">
              <a:solidFill>
                <a:schemeClr val="tx1"/>
              </a:solidFill>
            </a:rPr>
            <a:t>
Regular meetings (consortium and thematic)
1st Review Meeting
Successful 1st semi-annual reporting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9295" y="811191"/>
        <a:ext cx="1737627" cy="3689280"/>
      </dsp:txXfrm>
    </dsp:sp>
    <dsp:sp modelId="{42C15B8E-8719-458C-B878-23EB60EDE742}">
      <dsp:nvSpPr>
        <dsp:cNvPr id="0" name=""/>
        <dsp:cNvSpPr/>
      </dsp:nvSpPr>
      <dsp:spPr>
        <a:xfrm>
          <a:off x="1966021" y="195173"/>
          <a:ext cx="1626378" cy="619160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WP 2</a:t>
          </a:r>
        </a:p>
      </dsp:txBody>
      <dsp:txXfrm>
        <a:off x="1966021" y="195173"/>
        <a:ext cx="1626378" cy="619160"/>
      </dsp:txXfrm>
    </dsp:sp>
    <dsp:sp modelId="{A0BDD5A3-BEB6-4B92-991F-F18D3FD1547A}">
      <dsp:nvSpPr>
        <dsp:cNvPr id="0" name=""/>
        <dsp:cNvSpPr/>
      </dsp:nvSpPr>
      <dsp:spPr>
        <a:xfrm>
          <a:off x="1967818" y="820089"/>
          <a:ext cx="1622785" cy="3677769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Website
Newsletter
</a:t>
          </a:r>
          <a:r>
            <a:rPr lang="sl-SI" sz="1400" kern="1200" dirty="0">
              <a:solidFill>
                <a:schemeClr val="tx1"/>
              </a:solidFill>
            </a:rPr>
            <a:t>PR </a:t>
          </a:r>
          <a:r>
            <a:rPr lang="sl-SI" sz="1400" kern="1200" dirty="0" err="1">
              <a:solidFill>
                <a:schemeClr val="tx1"/>
              </a:solidFill>
            </a:rPr>
            <a:t>activities</a:t>
          </a:r>
          <a:r>
            <a:rPr lang="en-US" sz="1400" kern="1200" dirty="0">
              <a:solidFill>
                <a:schemeClr val="tx1"/>
              </a:solidFill>
            </a:rPr>
            <a:t>
Video archive
Direct contacts with </a:t>
          </a:r>
          <a:r>
            <a:rPr lang="sl-SI" sz="1400" kern="1200" dirty="0" err="1">
              <a:solidFill>
                <a:schemeClr val="tx1"/>
              </a:solidFill>
            </a:rPr>
            <a:t>interested</a:t>
          </a:r>
          <a:r>
            <a:rPr lang="sl-SI" sz="1400" kern="1200" dirty="0">
              <a:solidFill>
                <a:schemeClr val="tx1"/>
              </a:solidFill>
            </a:rPr>
            <a:t> </a:t>
          </a:r>
          <a:r>
            <a:rPr lang="sl-SI" sz="1400" kern="1200" dirty="0" err="1">
              <a:solidFill>
                <a:schemeClr val="tx1"/>
              </a:solidFill>
            </a:rPr>
            <a:t>stakeholders</a:t>
          </a:r>
          <a:r>
            <a:rPr lang="en-US" sz="1400" kern="1200" dirty="0">
              <a:solidFill>
                <a:schemeClr val="tx1"/>
              </a:solidFill>
            </a:rPr>
            <a:t>
1st National Event
In progress: permanent archiving of consortium materials in </a:t>
          </a:r>
          <a:r>
            <a:rPr lang="en-US" sz="1400" kern="1200" dirty="0" err="1">
              <a:solidFill>
                <a:schemeClr val="tx1"/>
              </a:solidFill>
            </a:rPr>
            <a:t>DiRROS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1967818" y="820089"/>
        <a:ext cx="1622785" cy="3677769"/>
      </dsp:txXfrm>
    </dsp:sp>
    <dsp:sp modelId="{F64FF6BF-7797-41FC-8B78-707FB6AA9381}">
      <dsp:nvSpPr>
        <dsp:cNvPr id="0" name=""/>
        <dsp:cNvSpPr/>
      </dsp:nvSpPr>
      <dsp:spPr>
        <a:xfrm>
          <a:off x="3809230" y="192295"/>
          <a:ext cx="1548784" cy="619160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WP 3</a:t>
          </a:r>
        </a:p>
      </dsp:txBody>
      <dsp:txXfrm>
        <a:off x="3809230" y="192295"/>
        <a:ext cx="1548784" cy="619160"/>
      </dsp:txXfrm>
    </dsp:sp>
    <dsp:sp modelId="{4A798B92-5125-40A8-96DC-34735F7E22D0}">
      <dsp:nvSpPr>
        <dsp:cNvPr id="0" name=""/>
        <dsp:cNvSpPr/>
      </dsp:nvSpPr>
      <dsp:spPr>
        <a:xfrm>
          <a:off x="3809230" y="811456"/>
          <a:ext cx="1548784" cy="3689280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&gt;25 project presentations to cons. partners' staff and external stakeholders
</a:t>
          </a:r>
          <a:r>
            <a:rPr lang="sl-SI" sz="1400" kern="1200" dirty="0"/>
            <a:t>&gt;</a:t>
          </a:r>
          <a:r>
            <a:rPr lang="en-US" sz="1400" kern="1200" dirty="0"/>
            <a:t>15 expert presentations for the general public (archived on </a:t>
          </a:r>
          <a:r>
            <a:rPr lang="en-US" sz="1400" kern="1200" dirty="0" err="1"/>
            <a:t>Arnes</a:t>
          </a:r>
          <a:r>
            <a:rPr lang="en-US" sz="1400" kern="1200" dirty="0"/>
            <a:t> Video), with SI and EN subtitles</a:t>
          </a:r>
          <a:endParaRPr lang="sl-SI" sz="1400" kern="1200" dirty="0"/>
        </a:p>
      </dsp:txBody>
      <dsp:txXfrm>
        <a:off x="3809230" y="811456"/>
        <a:ext cx="1548784" cy="3689280"/>
      </dsp:txXfrm>
    </dsp:sp>
    <dsp:sp modelId="{4DE67892-1674-4B0B-9F4F-A1A8516C4438}">
      <dsp:nvSpPr>
        <dsp:cNvPr id="0" name=""/>
        <dsp:cNvSpPr/>
      </dsp:nvSpPr>
      <dsp:spPr>
        <a:xfrm>
          <a:off x="5574844" y="192295"/>
          <a:ext cx="1548784" cy="619160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WP 4</a:t>
          </a:r>
        </a:p>
      </dsp:txBody>
      <dsp:txXfrm>
        <a:off x="5574844" y="192295"/>
        <a:ext cx="1548784" cy="619160"/>
      </dsp:txXfrm>
    </dsp:sp>
    <dsp:sp modelId="{003045D1-769C-4634-9582-FC792F81B1F6}">
      <dsp:nvSpPr>
        <dsp:cNvPr id="0" name=""/>
        <dsp:cNvSpPr/>
      </dsp:nvSpPr>
      <dsp:spPr>
        <a:xfrm>
          <a:off x="5574844" y="811456"/>
          <a:ext cx="1548784" cy="3689280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</a:rPr>
            <a:t>Catalogue of competences for data professionals
</a:t>
          </a:r>
          <a:r>
            <a:rPr lang="sl-SI" sz="1400" b="0" kern="1200" dirty="0">
              <a:solidFill>
                <a:schemeClr val="tx1"/>
              </a:solidFill>
            </a:rPr>
            <a:t>I</a:t>
          </a:r>
          <a:r>
            <a:rPr lang="en-US" sz="1400" b="0" kern="1200" dirty="0">
              <a:solidFill>
                <a:schemeClr val="tx1"/>
              </a:solidFill>
            </a:rPr>
            <a:t>n progress: </a:t>
          </a:r>
          <a:r>
            <a:rPr lang="en-US" sz="1400" b="0" kern="1200" dirty="0" err="1">
              <a:solidFill>
                <a:schemeClr val="tx1"/>
              </a:solidFill>
            </a:rPr>
            <a:t>programme</a:t>
          </a:r>
          <a:r>
            <a:rPr lang="en-US" sz="1400" b="0" kern="1200" dirty="0">
              <a:solidFill>
                <a:schemeClr val="tx1"/>
              </a:solidFill>
            </a:rPr>
            <a:t> of </a:t>
          </a:r>
          <a:r>
            <a:rPr lang="en-US" sz="1400" b="0" kern="1200" dirty="0" err="1">
              <a:solidFill>
                <a:schemeClr val="tx1"/>
              </a:solidFill>
            </a:rPr>
            <a:t>speciali</a:t>
          </a:r>
          <a:r>
            <a:rPr lang="sl-SI" sz="1400" b="0" kern="1200" dirty="0" err="1">
              <a:solidFill>
                <a:schemeClr val="tx1"/>
              </a:solidFill>
            </a:rPr>
            <a:t>sed</a:t>
          </a:r>
          <a:r>
            <a:rPr lang="en-US" sz="1400" b="0" kern="1200" dirty="0">
              <a:solidFill>
                <a:schemeClr val="tx1"/>
              </a:solidFill>
            </a:rPr>
            <a:t> training for data professionals, recruitment of lecturers</a:t>
          </a:r>
          <a:endParaRPr lang="sl-SI" sz="1400" b="0" kern="1200" dirty="0">
            <a:solidFill>
              <a:schemeClr val="tx1"/>
            </a:solidFill>
          </a:endParaRPr>
        </a:p>
      </dsp:txBody>
      <dsp:txXfrm>
        <a:off x="5574844" y="811456"/>
        <a:ext cx="1548784" cy="3689280"/>
      </dsp:txXfrm>
    </dsp:sp>
    <dsp:sp modelId="{0BC587F2-5A59-46F0-ABF9-BF3DBDBC1ABF}">
      <dsp:nvSpPr>
        <dsp:cNvPr id="0" name=""/>
        <dsp:cNvSpPr/>
      </dsp:nvSpPr>
      <dsp:spPr>
        <a:xfrm>
          <a:off x="7340458" y="192295"/>
          <a:ext cx="1548784" cy="619160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WP 5</a:t>
          </a:r>
        </a:p>
      </dsp:txBody>
      <dsp:txXfrm>
        <a:off x="7340458" y="192295"/>
        <a:ext cx="1548784" cy="619160"/>
      </dsp:txXfrm>
    </dsp:sp>
    <dsp:sp modelId="{30BFA646-A647-4EDF-A864-A1C1BB333606}">
      <dsp:nvSpPr>
        <dsp:cNvPr id="0" name=""/>
        <dsp:cNvSpPr/>
      </dsp:nvSpPr>
      <dsp:spPr>
        <a:xfrm>
          <a:off x="7340458" y="811456"/>
          <a:ext cx="1548784" cy="3689280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Printed </a:t>
          </a:r>
          <a:r>
            <a:rPr lang="sl-SI" sz="1400" kern="1200" dirty="0"/>
            <a:t>u</a:t>
          </a:r>
          <a:r>
            <a:rPr lang="en-US" sz="1400" kern="1200" dirty="0"/>
            <a:t>ser </a:t>
          </a:r>
          <a:r>
            <a:rPr lang="sl-SI" sz="1400" kern="1200" dirty="0"/>
            <a:t>h</a:t>
          </a:r>
          <a:r>
            <a:rPr lang="en-US" sz="1400" kern="1200" dirty="0" err="1"/>
            <a:t>andbook</a:t>
          </a:r>
          <a:r>
            <a:rPr lang="en-US" sz="1400" kern="1200" dirty="0"/>
            <a:t> </a:t>
          </a:r>
          <a:r>
            <a:rPr lang="sl-SI" sz="1400" kern="1200" dirty="0"/>
            <a:t>on open science </a:t>
          </a:r>
          <a:r>
            <a:rPr lang="en-US" sz="1400" kern="1200" dirty="0"/>
            <a:t>in the final stages of preparation (review, proofreading), expected to be published in May 2024</a:t>
          </a:r>
          <a:endParaRPr lang="sl-SI" sz="1400" kern="1200" dirty="0"/>
        </a:p>
      </dsp:txBody>
      <dsp:txXfrm>
        <a:off x="7340458" y="811456"/>
        <a:ext cx="1548784" cy="3689280"/>
      </dsp:txXfrm>
    </dsp:sp>
    <dsp:sp modelId="{3F046A5E-23F8-4A3F-BF1B-3D9FDA168DF7}">
      <dsp:nvSpPr>
        <dsp:cNvPr id="0" name=""/>
        <dsp:cNvSpPr/>
      </dsp:nvSpPr>
      <dsp:spPr>
        <a:xfrm>
          <a:off x="9106073" y="192295"/>
          <a:ext cx="1548784" cy="619160"/>
        </a:xfrm>
        <a:prstGeom prst="rect">
          <a:avLst/>
        </a:prstGeom>
        <a:solidFill>
          <a:srgbClr val="0F5B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WP 6</a:t>
          </a:r>
        </a:p>
      </dsp:txBody>
      <dsp:txXfrm>
        <a:off x="9106073" y="192295"/>
        <a:ext cx="1548784" cy="619160"/>
      </dsp:txXfrm>
    </dsp:sp>
    <dsp:sp modelId="{FC98CE3C-82B0-4BE8-8F40-067C14B7E450}">
      <dsp:nvSpPr>
        <dsp:cNvPr id="0" name=""/>
        <dsp:cNvSpPr/>
      </dsp:nvSpPr>
      <dsp:spPr>
        <a:xfrm>
          <a:off x="9106073" y="811456"/>
          <a:ext cx="1548784" cy="3689280"/>
        </a:xfrm>
        <a:prstGeom prst="rect">
          <a:avLst/>
        </a:prstGeom>
        <a:solidFill>
          <a:srgbClr val="D5EBF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All consortium partners </a:t>
          </a:r>
          <a:r>
            <a:rPr lang="sl-SI" sz="1400" kern="1200" dirty="0" err="1">
              <a:solidFill>
                <a:schemeClr val="tx1"/>
              </a:solidFill>
            </a:rPr>
            <a:t>prepared</a:t>
          </a:r>
          <a:r>
            <a:rPr lang="en-US" sz="1400" kern="1200" dirty="0">
              <a:solidFill>
                <a:schemeClr val="tx1"/>
              </a:solidFill>
            </a:rPr>
            <a:t> an analysis of the situation at their institutions
In progress: draft</a:t>
          </a:r>
          <a:r>
            <a:rPr lang="sl-SI" sz="1400" kern="1200" dirty="0">
              <a:solidFill>
                <a:schemeClr val="tx1"/>
              </a:solidFill>
            </a:rPr>
            <a:t>s </a:t>
          </a:r>
          <a:r>
            <a:rPr lang="sl-SI" sz="1400" kern="1200" dirty="0" err="1">
              <a:solidFill>
                <a:schemeClr val="tx1"/>
              </a:solidFill>
            </a:rPr>
            <a:t>of</a:t>
          </a:r>
          <a:r>
            <a:rPr lang="en-US" sz="1400" kern="1200" dirty="0">
              <a:solidFill>
                <a:schemeClr val="tx1"/>
              </a:solidFill>
            </a:rPr>
            <a:t> formal documents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9106073" y="811456"/>
        <a:ext cx="1548784" cy="3689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CB374-8D4E-40A4-8BC2-E2F20CC48923}">
      <dsp:nvSpPr>
        <dsp:cNvPr id="0" name=""/>
        <dsp:cNvSpPr/>
      </dsp:nvSpPr>
      <dsp:spPr>
        <a:xfrm>
          <a:off x="1974925" y="1018846"/>
          <a:ext cx="2870754" cy="2871248"/>
        </a:xfrm>
        <a:prstGeom prst="ellipse">
          <a:avLst/>
        </a:prstGeom>
        <a:solidFill>
          <a:srgbClr val="0F5A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 err="1"/>
            <a:t>Specialised</a:t>
          </a:r>
          <a:r>
            <a:rPr lang="sl-SI" sz="2000" b="1" kern="1200" dirty="0"/>
            <a:t> </a:t>
          </a:r>
          <a:r>
            <a:rPr lang="sl-SI" sz="2000" b="1" kern="1200" dirty="0" err="1"/>
            <a:t>training</a:t>
          </a:r>
          <a:r>
            <a:rPr lang="sl-SI" sz="2000" b="1" kern="1200" dirty="0"/>
            <a:t> </a:t>
          </a:r>
          <a:r>
            <a:rPr lang="sl-SI" sz="2000" b="1" kern="1200" dirty="0" err="1"/>
            <a:t>for</a:t>
          </a:r>
          <a:r>
            <a:rPr lang="sl-SI" sz="2000" b="1" kern="1200" dirty="0"/>
            <a:t> data </a:t>
          </a:r>
          <a:r>
            <a:rPr lang="sl-SI" sz="2000" b="1" kern="1200" dirty="0" err="1"/>
            <a:t>professionals</a:t>
          </a:r>
          <a:r>
            <a:rPr lang="sl-SI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/>
        </a:p>
      </dsp:txBody>
      <dsp:txXfrm>
        <a:off x="2395337" y="1439331"/>
        <a:ext cx="2029930" cy="2030278"/>
      </dsp:txXfrm>
    </dsp:sp>
    <dsp:sp modelId="{3912DBA9-862E-4247-9E90-51F38CCE87D4}">
      <dsp:nvSpPr>
        <dsp:cNvPr id="0" name=""/>
        <dsp:cNvSpPr/>
      </dsp:nvSpPr>
      <dsp:spPr>
        <a:xfrm>
          <a:off x="2857645" y="3676650"/>
          <a:ext cx="231427" cy="231403"/>
        </a:xfrm>
        <a:prstGeom prst="ellipse">
          <a:avLst/>
        </a:prstGeom>
        <a:solidFill>
          <a:srgbClr val="42A3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C7BA6-DAD3-4D0F-A35B-F70AC110CE6C}">
      <dsp:nvSpPr>
        <dsp:cNvPr id="0" name=""/>
        <dsp:cNvSpPr/>
      </dsp:nvSpPr>
      <dsp:spPr>
        <a:xfrm>
          <a:off x="5030586" y="2184072"/>
          <a:ext cx="231427" cy="231403"/>
        </a:xfrm>
        <a:prstGeom prst="ellipse">
          <a:avLst/>
        </a:prstGeom>
        <a:solidFill>
          <a:srgbClr val="42A3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DA93E-40C0-47A9-AC45-1DDFE7CCB828}">
      <dsp:nvSpPr>
        <dsp:cNvPr id="0" name=""/>
        <dsp:cNvSpPr/>
      </dsp:nvSpPr>
      <dsp:spPr>
        <a:xfrm>
          <a:off x="3924683" y="3922933"/>
          <a:ext cx="319169" cy="319654"/>
        </a:xfrm>
        <a:prstGeom prst="ellipse">
          <a:avLst/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366DB-32A3-4DBC-A9CE-D500B9FECD2E}">
      <dsp:nvSpPr>
        <dsp:cNvPr id="0" name=""/>
        <dsp:cNvSpPr/>
      </dsp:nvSpPr>
      <dsp:spPr>
        <a:xfrm>
          <a:off x="2922421" y="1341579"/>
          <a:ext cx="231427" cy="231403"/>
        </a:xfrm>
        <a:prstGeom prst="ellipse">
          <a:avLst/>
        </a:prstGeom>
        <a:solidFill>
          <a:srgbClr val="42A3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EBD3-691E-495A-A649-F1CA1727D5A2}">
      <dsp:nvSpPr>
        <dsp:cNvPr id="0" name=""/>
        <dsp:cNvSpPr/>
      </dsp:nvSpPr>
      <dsp:spPr>
        <a:xfrm>
          <a:off x="2430099" y="3029870"/>
          <a:ext cx="231427" cy="231403"/>
        </a:xfrm>
        <a:prstGeom prst="ellipse">
          <a:avLst/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5AA05-BEA6-44A0-B4D0-21EA45B9DA32}">
      <dsp:nvSpPr>
        <dsp:cNvPr id="0" name=""/>
        <dsp:cNvSpPr/>
      </dsp:nvSpPr>
      <dsp:spPr>
        <a:xfrm>
          <a:off x="722793" y="1279220"/>
          <a:ext cx="1666976" cy="1644870"/>
        </a:xfrm>
        <a:prstGeom prst="ellipse">
          <a:avLst/>
        </a:prstGeom>
        <a:solidFill>
          <a:srgbClr val="1270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 err="1"/>
            <a:t>Handbook</a:t>
          </a:r>
          <a:r>
            <a:rPr lang="sl-SI" sz="1600" b="1" kern="1200" dirty="0"/>
            <a:t> on open science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b="1" kern="1200" dirty="0"/>
        </a:p>
      </dsp:txBody>
      <dsp:txXfrm>
        <a:off x="966916" y="1520106"/>
        <a:ext cx="1178730" cy="1163098"/>
      </dsp:txXfrm>
    </dsp:sp>
    <dsp:sp modelId="{6C878BD0-F1F1-43EE-AD1C-5F81DA97421D}">
      <dsp:nvSpPr>
        <dsp:cNvPr id="0" name=""/>
        <dsp:cNvSpPr/>
      </dsp:nvSpPr>
      <dsp:spPr>
        <a:xfrm>
          <a:off x="3290467" y="1351841"/>
          <a:ext cx="319169" cy="319654"/>
        </a:xfrm>
        <a:prstGeom prst="ellipse">
          <a:avLst/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0138F-F768-469F-A4E8-48A260B0B92E}">
      <dsp:nvSpPr>
        <dsp:cNvPr id="0" name=""/>
        <dsp:cNvSpPr/>
      </dsp:nvSpPr>
      <dsp:spPr>
        <a:xfrm>
          <a:off x="1187602" y="3046063"/>
          <a:ext cx="577095" cy="577225"/>
        </a:xfrm>
        <a:prstGeom prst="ellipse">
          <a:avLst/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37C66-2CFC-46CA-B171-0FA4D819D5E9}">
      <dsp:nvSpPr>
        <dsp:cNvPr id="0" name=""/>
        <dsp:cNvSpPr/>
      </dsp:nvSpPr>
      <dsp:spPr>
        <a:xfrm>
          <a:off x="5191073" y="753671"/>
          <a:ext cx="1637027" cy="1636057"/>
        </a:xfrm>
        <a:prstGeom prst="ellipse">
          <a:avLst/>
        </a:prstGeom>
        <a:solidFill>
          <a:srgbClr val="1270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 err="1">
              <a:solidFill>
                <a:schemeClr val="bg1"/>
              </a:solidFill>
            </a:rPr>
            <a:t>Drafts</a:t>
          </a:r>
          <a:r>
            <a:rPr lang="sl-SI" sz="1600" b="1" kern="1200" dirty="0">
              <a:solidFill>
                <a:schemeClr val="bg1"/>
              </a:solidFill>
            </a:rPr>
            <a:t> </a:t>
          </a:r>
          <a:r>
            <a:rPr lang="sl-SI" sz="1600" b="1" kern="1200" dirty="0" err="1">
              <a:solidFill>
                <a:schemeClr val="bg1"/>
              </a:solidFill>
            </a:rPr>
            <a:t>of</a:t>
          </a:r>
          <a:r>
            <a:rPr lang="sl-SI" sz="1600" b="1" kern="1200" dirty="0">
              <a:solidFill>
                <a:schemeClr val="bg1"/>
              </a:solidFill>
            </a:rPr>
            <a:t> formal </a:t>
          </a:r>
          <a:r>
            <a:rPr lang="sl-SI" sz="1600" b="1" kern="1200" dirty="0" err="1">
              <a:solidFill>
                <a:schemeClr val="bg1"/>
              </a:solidFill>
            </a:rPr>
            <a:t>documents</a:t>
          </a:r>
          <a:endParaRPr lang="sl-SI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b="1" kern="1200" dirty="0"/>
        </a:p>
      </dsp:txBody>
      <dsp:txXfrm>
        <a:off x="5430810" y="993266"/>
        <a:ext cx="1157553" cy="1156867"/>
      </dsp:txXfrm>
    </dsp:sp>
    <dsp:sp modelId="{B69607AD-19A6-4D45-89F7-9C1E4B1634A9}">
      <dsp:nvSpPr>
        <dsp:cNvPr id="0" name=""/>
        <dsp:cNvSpPr/>
      </dsp:nvSpPr>
      <dsp:spPr>
        <a:xfrm>
          <a:off x="4514661" y="1685924"/>
          <a:ext cx="528952" cy="535028"/>
        </a:xfrm>
        <a:prstGeom prst="ellipse">
          <a:avLst/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8B98F-FD52-4DE6-83E9-1D7C6DE9C395}">
      <dsp:nvSpPr>
        <dsp:cNvPr id="0" name=""/>
        <dsp:cNvSpPr/>
      </dsp:nvSpPr>
      <dsp:spPr>
        <a:xfrm>
          <a:off x="967952" y="3733090"/>
          <a:ext cx="231427" cy="231403"/>
        </a:xfrm>
        <a:prstGeom prst="ellipse">
          <a:avLst/>
        </a:prstGeom>
        <a:solidFill>
          <a:srgbClr val="42A3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B239B-3DD0-4BF1-ABE1-7514C2107B6E}">
      <dsp:nvSpPr>
        <dsp:cNvPr id="0" name=""/>
        <dsp:cNvSpPr/>
      </dsp:nvSpPr>
      <dsp:spPr>
        <a:xfrm>
          <a:off x="3273978" y="3403686"/>
          <a:ext cx="231427" cy="231403"/>
        </a:xfrm>
        <a:prstGeom prst="ellipse">
          <a:avLst/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C9F3A-B220-4006-9854-BA14F913FA40}">
      <dsp:nvSpPr>
        <dsp:cNvPr id="0" name=""/>
        <dsp:cNvSpPr/>
      </dsp:nvSpPr>
      <dsp:spPr>
        <a:xfrm>
          <a:off x="5596496" y="2904495"/>
          <a:ext cx="1353224" cy="1368319"/>
        </a:xfrm>
        <a:prstGeom prst="ellipse">
          <a:avLst/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 err="1"/>
            <a:t>Exhibition</a:t>
          </a:r>
          <a:r>
            <a:rPr lang="sl-SI" sz="1400" b="1" kern="1200" dirty="0"/>
            <a:t> </a:t>
          </a:r>
          <a:r>
            <a:rPr lang="sl-SI" sz="1400" b="1" kern="1200" dirty="0" err="1"/>
            <a:t>and</a:t>
          </a:r>
          <a:r>
            <a:rPr lang="sl-SI" sz="1400" b="1" kern="1200" dirty="0"/>
            <a:t> </a:t>
          </a:r>
          <a:r>
            <a:rPr lang="sl-SI" sz="1400" b="1" kern="1200" dirty="0" err="1"/>
            <a:t>interviews</a:t>
          </a:r>
          <a:endParaRPr lang="sl-SI" sz="1400" b="1" kern="1200" dirty="0"/>
        </a:p>
      </dsp:txBody>
      <dsp:txXfrm>
        <a:off x="5794671" y="3104881"/>
        <a:ext cx="956874" cy="967547"/>
      </dsp:txXfrm>
    </dsp:sp>
    <dsp:sp modelId="{DA89EBE1-CC2E-4135-A171-DAB66688B360}">
      <dsp:nvSpPr>
        <dsp:cNvPr id="0" name=""/>
        <dsp:cNvSpPr/>
      </dsp:nvSpPr>
      <dsp:spPr>
        <a:xfrm>
          <a:off x="5360355" y="2964481"/>
          <a:ext cx="231427" cy="231403"/>
        </a:xfrm>
        <a:prstGeom prst="ellipse">
          <a:avLst/>
        </a:prstGeom>
        <a:solidFill>
          <a:srgbClr val="42A3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B3AD3-83FF-45AD-8485-208AC488466D}">
      <dsp:nvSpPr>
        <dsp:cNvPr id="0" name=""/>
        <dsp:cNvSpPr/>
      </dsp:nvSpPr>
      <dsp:spPr>
        <a:xfrm>
          <a:off x="2339437" y="4004001"/>
          <a:ext cx="1167145" cy="1167278"/>
        </a:xfrm>
        <a:prstGeom prst="ellipse">
          <a:avLst/>
        </a:prstGeom>
        <a:solidFill>
          <a:srgbClr val="1687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b="1" kern="1200" dirty="0"/>
            <a:t>2</a:t>
          </a:r>
          <a:r>
            <a:rPr lang="sl-SI" sz="1500" b="1" kern="1200" baseline="30000" dirty="0"/>
            <a:t>nd </a:t>
          </a:r>
          <a:r>
            <a:rPr lang="sl-SI" sz="1500" b="1" kern="1200" dirty="0" err="1"/>
            <a:t>N</a:t>
          </a:r>
          <a:r>
            <a:rPr lang="sl-SI" sz="1500" b="1" kern="1200" dirty="0" err="1">
              <a:solidFill>
                <a:schemeClr val="bg1"/>
              </a:solidFill>
            </a:rPr>
            <a:t>ational</a:t>
          </a:r>
          <a:r>
            <a:rPr lang="sl-SI" sz="1500" b="1" kern="1200" dirty="0"/>
            <a:t>  </a:t>
          </a:r>
          <a:r>
            <a:rPr lang="sl-SI" sz="1500" b="1" kern="1200" dirty="0" err="1"/>
            <a:t>Event</a:t>
          </a:r>
          <a:endParaRPr lang="sl-SI" sz="1500" b="1" kern="1200" dirty="0"/>
        </a:p>
      </dsp:txBody>
      <dsp:txXfrm>
        <a:off x="2510361" y="4174945"/>
        <a:ext cx="825297" cy="825390"/>
      </dsp:txXfrm>
    </dsp:sp>
    <dsp:sp modelId="{DBE48763-EC25-49A3-818B-A7AB372AADE0}">
      <dsp:nvSpPr>
        <dsp:cNvPr id="0" name=""/>
        <dsp:cNvSpPr/>
      </dsp:nvSpPr>
      <dsp:spPr>
        <a:xfrm>
          <a:off x="3381742" y="3964493"/>
          <a:ext cx="231427" cy="231403"/>
        </a:xfrm>
        <a:prstGeom prst="ellipse">
          <a:avLst/>
        </a:prstGeom>
        <a:solidFill>
          <a:srgbClr val="42A3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30B20-9C38-4704-B225-69889873B8F1}">
      <dsp:nvSpPr>
        <dsp:cNvPr id="0" name=""/>
        <dsp:cNvSpPr/>
      </dsp:nvSpPr>
      <dsp:spPr>
        <a:xfrm>
          <a:off x="3378713" y="-40384"/>
          <a:ext cx="1314533" cy="1328818"/>
        </a:xfrm>
        <a:prstGeom prst="ellipse">
          <a:avLst/>
        </a:prstGeom>
        <a:solidFill>
          <a:srgbClr val="1270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50" b="1" kern="1200" dirty="0"/>
            <a:t>E</a:t>
          </a:r>
          <a:r>
            <a:rPr lang="en-US" sz="1150" b="1" kern="1200" dirty="0" err="1"/>
            <a:t>xpert</a:t>
          </a:r>
          <a:r>
            <a:rPr lang="en-US" sz="1150" b="1" kern="1200" dirty="0"/>
            <a:t> </a:t>
          </a:r>
          <a:r>
            <a:rPr lang="en-US" sz="1150" b="1" kern="1200" dirty="0" err="1"/>
            <a:t>presentatios</a:t>
          </a:r>
          <a:r>
            <a:rPr lang="en-US" sz="1150" b="1" kern="1200" dirty="0"/>
            <a:t> for the general public</a:t>
          </a:r>
          <a:endParaRPr lang="sl-SI" sz="1150" b="1" kern="1200" dirty="0"/>
        </a:p>
      </dsp:txBody>
      <dsp:txXfrm>
        <a:off x="3571222" y="154217"/>
        <a:ext cx="929515" cy="939616"/>
      </dsp:txXfrm>
    </dsp:sp>
    <dsp:sp modelId="{93A10CE1-FBF3-454F-98F6-87618EF3A014}">
      <dsp:nvSpPr>
        <dsp:cNvPr id="0" name=""/>
        <dsp:cNvSpPr/>
      </dsp:nvSpPr>
      <dsp:spPr>
        <a:xfrm>
          <a:off x="2013202" y="1305663"/>
          <a:ext cx="231427" cy="231403"/>
        </a:xfrm>
        <a:prstGeom prst="ellipse">
          <a:avLst/>
        </a:prstGeom>
        <a:solidFill>
          <a:srgbClr val="42A3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39764-B18F-4652-ADAE-C94DA989899F}">
      <dsp:nvSpPr>
        <dsp:cNvPr id="0" name=""/>
        <dsp:cNvSpPr/>
      </dsp:nvSpPr>
      <dsp:spPr>
        <a:xfrm>
          <a:off x="3364857" y="73712"/>
          <a:ext cx="231427" cy="231403"/>
        </a:xfrm>
        <a:prstGeom prst="ellipse">
          <a:avLst/>
        </a:prstGeom>
        <a:solidFill>
          <a:srgbClr val="42A3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D950-9ADA-4B56-BB86-C979BC19D467}" type="datetimeFigureOut">
              <a:rPr lang="sl-SI" smtClean="0"/>
              <a:t>17.04.2024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D03D-6CC0-4026-BFE0-72A470861D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78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02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08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19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03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6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3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35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95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56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1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6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7683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117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182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6962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215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18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0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68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40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589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74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17.04.2024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1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assets/ministrstva/MIZS/Dokumenti/ZNANOST/Nacionalni-dokumenti/Resolution-on-the-Slovenian-Scientific-Research-and-Innovation-Strategy-203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si/assets/ministrstva/MVZI/Znanost/Nacionalne-strategije-in-dokumenti/2023-Action-Plan-Open-Science-Slovenia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kt-spoznaj.si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http://eepurl.com/iuwA5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open-project.eu/storage/files/parti-1-os-the-new-normal-for-practicing-science-kglinos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srs.si/pregledPredpisa?id=ZAKO7733&amp;d-49683-s=1&amp;d-49683-p=1&amp;d-49683-o=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6" y="374227"/>
            <a:ext cx="103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Three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l-SI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Steps</a:t>
            </a: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</a:t>
            </a: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 </a:t>
            </a: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cience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mplementation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Slovenia </a:t>
            </a:r>
            <a:endParaRPr kumimoji="0" lang="pl-PL" sz="6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5" y="2576370"/>
            <a:ext cx="7919246" cy="369332"/>
          </a:xfrm>
          <a:prstGeom prst="rect">
            <a:avLst/>
          </a:prstGeom>
          <a:solidFill>
            <a:srgbClr val="125A94"/>
          </a:solidFill>
          <a:ln>
            <a:solidFill>
              <a:srgbClr val="125A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 24, Srce, Zagreb, 19. 4. 2024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641095" y="3935473"/>
            <a:ext cx="590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mag. Miro Pušnik, CTK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B1C65AD-B4A2-4D00-9EAE-D6B1FB2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41" y="4592467"/>
            <a:ext cx="1010652" cy="4002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Action Plan for Open Science</a:t>
            </a:r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31401" y="2512772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4DC81C55-963E-4CEA-A771-23AD00C02728}"/>
              </a:ext>
            </a:extLst>
          </p:cNvPr>
          <p:cNvSpPr/>
          <p:nvPr/>
        </p:nvSpPr>
        <p:spPr>
          <a:xfrm>
            <a:off x="731401" y="2052728"/>
            <a:ext cx="99398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Slovenian government adopt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on the Slovenian Scientific Research and Innovation Strategy 2030 (ReZrIS30)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https://www.gov.si/assets/ministrstva/MIZS/Dokumenti/ZNANOST/Nacionalni-dokumenti/Resolution-on-the-Slovenian-Scientific-Research-and-Innovation-Strategy-2030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6.2 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ReZrIS30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Science for Improving the Quality, Efficiency and Responsiveness of Research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implementation of the action is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in the Action Plan for Open Science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https://www.gov.si/assets/ministrstva/MVZI/Znanost/Nacionalne-strategije-in-dokumenti/2023-Action-Plan-Open-Science-Slovenia.pdf</a:t>
            </a:r>
            <a:r>
              <a:rPr kumimoji="0" lang="sl-SI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36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6.2. Open Science for Improving 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r>
              <a:rPr lang="en-US" sz="5000" b="1" dirty="0">
                <a:solidFill>
                  <a:srgbClr val="ED7D31"/>
                </a:solidFill>
                <a:latin typeface="Calibri"/>
              </a:rPr>
              <a:t>the Quality, Efficiency and Responsiveness of Research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(1/3)</a:t>
            </a:r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15810" y="445338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Internationally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Aligned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coherence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infrastructures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open science,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RRF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SPOZNAJ to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their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open science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Council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Accordance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Open Science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modern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approaches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accordance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amendments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ARIS, NAKVIS,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ERA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EHEA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reform …</a:t>
            </a:r>
          </a:p>
        </p:txBody>
      </p:sp>
    </p:spTree>
    <p:extLst>
      <p:ext uri="{BB962C8B-B14F-4D97-AF65-F5344CB8AC3E}">
        <p14:creationId xmlns:p14="http://schemas.microsoft.com/office/powerpoint/2010/main" val="320230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6.2. Open Science for Improving 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r>
              <a:rPr lang="en-US" sz="5000" b="1" dirty="0">
                <a:solidFill>
                  <a:srgbClr val="ED7D31"/>
                </a:solidFill>
                <a:latin typeface="Calibri"/>
              </a:rPr>
              <a:t>the Quality, Efficiency and Responsiveness of Research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(2/3)</a:t>
            </a:r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25538" y="4432047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FAIR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Openess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FAIR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justified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exceptions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upgrades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transformative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diamond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open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data: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DMP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data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monitoring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ERA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beyond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(SSOZ),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permanent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administrative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SSOZ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catalogue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20058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6.2. Open Science for Improving 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r>
              <a:rPr lang="en-US" sz="5000" b="1" dirty="0">
                <a:solidFill>
                  <a:srgbClr val="ED7D31"/>
                </a:solidFill>
                <a:latin typeface="Calibri"/>
              </a:rPr>
              <a:t>the Quality, Efficiency and Responsiveness of Research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(3/3)</a:t>
            </a:r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involvement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Observatory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citizenscience.si,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citizenscience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incentives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open-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according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Scholarly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establishment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publishers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diamond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68530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4B896D2-A070-47D1-9DA5-7E9A53D7F570}"/>
              </a:ext>
            </a:extLst>
          </p:cNvPr>
          <p:cNvSpPr/>
          <p:nvPr/>
        </p:nvSpPr>
        <p:spPr>
          <a:xfrm>
            <a:off x="731401" y="2659559"/>
            <a:ext cx="507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SPOZNAJ Project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2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4B896D2-A070-47D1-9DA5-7E9A53D7F570}"/>
              </a:ext>
            </a:extLst>
          </p:cNvPr>
          <p:cNvSpPr/>
          <p:nvPr/>
        </p:nvSpPr>
        <p:spPr>
          <a:xfrm>
            <a:off x="606083" y="817757"/>
            <a:ext cx="43004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</a:t>
            </a: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D8B369B1-93FC-484B-9511-853263FDD55A}"/>
              </a:ext>
            </a:extLst>
          </p:cNvPr>
          <p:cNvSpPr/>
          <p:nvPr/>
        </p:nvSpPr>
        <p:spPr>
          <a:xfrm>
            <a:off x="606082" y="1587198"/>
            <a:ext cx="1067151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duration: 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May 2023 - 30 June 2026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funding: 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 4.031.728,66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NOO: EUR 3 999 994,81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VAT: EUR 31 733,85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 partners: 20 Slovenian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research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CTK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SPOZNAJ project is co-funded by the Republic of Slovenia, the Ministry of Higher Education, Science and Innovation and the European Union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NextGenerationEU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768992C-32F5-4025-AD5C-D7B7D7BE5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689" y="5735416"/>
            <a:ext cx="698662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4B896D2-A070-47D1-9DA5-7E9A53D7F570}"/>
              </a:ext>
            </a:extLst>
          </p:cNvPr>
          <p:cNvSpPr/>
          <p:nvPr/>
        </p:nvSpPr>
        <p:spPr>
          <a:xfrm>
            <a:off x="494377" y="1005402"/>
            <a:ext cx="8098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SPOZNAJ Project – </a:t>
            </a:r>
            <a:r>
              <a:rPr kumimoji="0" lang="sl-S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</a:t>
            </a: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Aims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503821F7-EF5E-43AD-AADB-F154CEF0A2A6}"/>
              </a:ext>
            </a:extLst>
          </p:cNvPr>
          <p:cNvSpPr/>
          <p:nvPr/>
        </p:nvSpPr>
        <p:spPr>
          <a:xfrm>
            <a:off x="606082" y="2113006"/>
            <a:ext cx="100150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Central Technical Library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University of Ljubljana (CTK)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partner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20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Slovenian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ublic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rganisations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(out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23)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within the project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their operations in accordance with the Scientific Research and Innovation Act, the Decree on the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mplementation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cientific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ccordance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the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rinciples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practices and principles of open science in ERA.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Establishment of cooperation and consequently effective synergies of joint action of the PRO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field of open science and scientific communication.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part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Slovenian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2023-2030 (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financially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complementary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52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0E6CD7E-6C8B-4AD2-B24F-9999042BD0E0}"/>
              </a:ext>
            </a:extLst>
          </p:cNvPr>
          <p:cNvSpPr/>
          <p:nvPr/>
        </p:nvSpPr>
        <p:spPr>
          <a:xfrm>
            <a:off x="411528" y="1812649"/>
            <a:ext cx="104757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project addresses all aspects of open science: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sharing</a:t>
            </a:r>
            <a:r>
              <a:rPr lang="sl-SI" sz="2400" dirty="0"/>
              <a:t> </a:t>
            </a:r>
            <a:r>
              <a:rPr lang="en-US" sz="2400" dirty="0"/>
              <a:t>research</a:t>
            </a:r>
            <a:r>
              <a:rPr lang="sl-SI" sz="2400" dirty="0"/>
              <a:t> in line </a:t>
            </a:r>
            <a:r>
              <a:rPr lang="sl-SI" sz="2400" dirty="0" err="1"/>
              <a:t>with</a:t>
            </a:r>
            <a:r>
              <a:rPr lang="sl-SI" sz="2400" dirty="0"/>
              <a:t> the </a:t>
            </a:r>
            <a:r>
              <a:rPr lang="en-US" sz="2400" dirty="0"/>
              <a:t>FAIR</a:t>
            </a:r>
            <a:r>
              <a:rPr lang="sl-SI" sz="2400" dirty="0"/>
              <a:t> </a:t>
            </a:r>
            <a:r>
              <a:rPr lang="sl-SI" sz="2400" dirty="0" err="1"/>
              <a:t>principles</a:t>
            </a:r>
            <a:r>
              <a:rPr lang="en-US" sz="2400" dirty="0"/>
              <a:t>,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policies/requirements of funders in Slovenia and in the ERA,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science publications,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responsible research data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responsible criteria for evaluating scientific research work,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scientific research,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and open sharing of research, infrastructure for open science,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copyright aspects of open science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42B298-BAF6-41E5-8E0F-748F75EA2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83" y="771806"/>
            <a:ext cx="710855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9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15143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9048C8A-11D4-4395-BF4A-0E40175B70F9}"/>
              </a:ext>
            </a:extLst>
          </p:cNvPr>
          <p:cNvGraphicFramePr>
            <a:graphicFrameLocks noGrp="1"/>
          </p:cNvGraphicFramePr>
          <p:nvPr/>
        </p:nvGraphicFramePr>
        <p:xfrm>
          <a:off x="923925" y="2229480"/>
          <a:ext cx="10344150" cy="3133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089">
                  <a:extLst>
                    <a:ext uri="{9D8B030D-6E8A-4147-A177-3AD203B41FA5}">
                      <a16:colId xmlns:a16="http://schemas.microsoft.com/office/drawing/2014/main" val="1544806122"/>
                    </a:ext>
                  </a:extLst>
                </a:gridCol>
                <a:gridCol w="4761652">
                  <a:extLst>
                    <a:ext uri="{9D8B030D-6E8A-4147-A177-3AD203B41FA5}">
                      <a16:colId xmlns:a16="http://schemas.microsoft.com/office/drawing/2014/main" val="4231622439"/>
                    </a:ext>
                  </a:extLst>
                </a:gridCol>
                <a:gridCol w="349668">
                  <a:extLst>
                    <a:ext uri="{9D8B030D-6E8A-4147-A177-3AD203B41FA5}">
                      <a16:colId xmlns:a16="http://schemas.microsoft.com/office/drawing/2014/main" val="1652376470"/>
                    </a:ext>
                  </a:extLst>
                </a:gridCol>
                <a:gridCol w="4831741">
                  <a:extLst>
                    <a:ext uri="{9D8B030D-6E8A-4147-A177-3AD203B41FA5}">
                      <a16:colId xmlns:a16="http://schemas.microsoft.com/office/drawing/2014/main" val="1900848554"/>
                    </a:ext>
                  </a:extLst>
                </a:gridCol>
              </a:tblGrid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Št.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Partner</a:t>
                      </a: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/>
                </a:tc>
                <a:extLst>
                  <a:ext uri="{0D108BD9-81ED-4DB2-BD59-A6C34878D82A}">
                    <a16:rowId xmlns:a16="http://schemas.microsoft.com/office/drawing/2014/main" val="2594105586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1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Centralna tehniška knjižnica Univerze v Ljubljani, vodilni partner</a:t>
                      </a: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/>
                </a:tc>
                <a:extLst>
                  <a:ext uri="{0D108BD9-81ED-4DB2-BD59-A6C34878D82A}">
                    <a16:rowId xmlns:a16="http://schemas.microsoft.com/office/drawing/2014/main" val="2230545344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2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Univerza v Ljubljani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Kemijski inštitut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28015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3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Univerza v Mariboru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Kmetijski inštitut Slovenije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974746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4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Univerza na Primorskem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Nacionalni inštitut za biologijo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55729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5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Fakulteta za informacijske študije v Novem mestu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Pedagoški inštitut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94856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6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Geološki zavod Slovenije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Rudolfovo - Znanstveno in tehnološko središče Novo mesto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15219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7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Gozdarski inštitut Slovenije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Urbanistični inštitut Republike Slovenije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37923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8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Institut "Jožef Stefan"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Zavod za gradbeništvo Slovenije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73822"/>
                  </a:ext>
                </a:extLst>
              </a:tr>
              <a:tr h="491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9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Inštitut za hidravlične raziskave, Ljubljana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Znanstvenoraziskovalni center Slovenske akademije znanosti in umetnosti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81986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10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Inštitut za narodnostna vprašanja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Znanstveno-raziskovalno središče Koper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ED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399169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11</a:t>
                      </a:r>
                      <a:endParaRPr lang="sl-SI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Inštitut za novejšo zgodovino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3265" marR="43265" marT="0" marB="0" anchor="ctr">
                    <a:solidFill>
                      <a:srgbClr val="0F5A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Znanstveno in inovacijsko središče Pomurje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5" marR="43265" marT="0" marB="0" anchor="ctr">
                    <a:solidFill>
                      <a:srgbClr val="D5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84296"/>
                  </a:ext>
                </a:extLst>
              </a:tr>
            </a:tbl>
          </a:graphicData>
        </a:graphic>
      </p:graphicFrame>
      <p:sp>
        <p:nvSpPr>
          <p:cNvPr id="7" name="Naslov 1">
            <a:extLst>
              <a:ext uri="{FF2B5EF4-FFF2-40B4-BE49-F238E27FC236}">
                <a16:creationId xmlns:a16="http://schemas.microsoft.com/office/drawing/2014/main" id="{CD2BFC3C-63F0-4297-B1B6-3B8320AAB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819150"/>
            <a:ext cx="8470389" cy="1410330"/>
          </a:xfrm>
        </p:spPr>
        <p:txBody>
          <a:bodyPr>
            <a:normAutofit/>
          </a:bodyPr>
          <a:lstStyle/>
          <a:p>
            <a:pPr lvl="0"/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Partners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86C4249-6832-4E76-8091-9EAE14A982BF}"/>
              </a:ext>
            </a:extLst>
          </p:cNvPr>
          <p:cNvSpPr txBox="1"/>
          <p:nvPr/>
        </p:nvSpPr>
        <p:spPr>
          <a:xfrm>
            <a:off x="1018844" y="5819775"/>
            <a:ext cx="10154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</a:t>
            </a:r>
            <a:r>
              <a:rPr kumimoji="0" lang="sl-SI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involved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Inštitut za ekonomska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raziskovanja, Inštitut za kovinske materiale in tehnologije, Inštitut za matematiko, fiziko in mehaniko </a:t>
            </a:r>
          </a:p>
        </p:txBody>
      </p:sp>
    </p:spTree>
    <p:extLst>
      <p:ext uri="{BB962C8B-B14F-4D97-AF65-F5344CB8AC3E}">
        <p14:creationId xmlns:p14="http://schemas.microsoft.com/office/powerpoint/2010/main" val="421537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23E3B52E-A156-4535-98E5-EE5A6BFA1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819150"/>
            <a:ext cx="8470389" cy="1410330"/>
          </a:xfrm>
        </p:spPr>
        <p:txBody>
          <a:bodyPr>
            <a:normAutofit/>
          </a:bodyPr>
          <a:lstStyle/>
          <a:p>
            <a:pPr lvl="0"/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Purpose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of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>
                <a:solidFill>
                  <a:schemeClr val="accent2"/>
                </a:solidFill>
                <a:latin typeface="Calibri"/>
              </a:rPr>
              <a:t>the Project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D3288DD-72C5-4F09-80B6-71D4EE7EF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807349"/>
              </p:ext>
            </p:extLst>
          </p:nvPr>
        </p:nvGraphicFramePr>
        <p:xfrm>
          <a:off x="-161266" y="2229480"/>
          <a:ext cx="5037413" cy="342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6C94D02-DD05-43E2-8B81-1647A3CA8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843977"/>
              </p:ext>
            </p:extLst>
          </p:nvPr>
        </p:nvGraphicFramePr>
        <p:xfrm>
          <a:off x="3630456" y="1877438"/>
          <a:ext cx="4638675" cy="388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9E2D582-7C58-420A-B50D-73E314CA09D9}"/>
              </a:ext>
            </a:extLst>
          </p:cNvPr>
          <p:cNvSpPr txBox="1"/>
          <p:nvPr/>
        </p:nvSpPr>
        <p:spPr>
          <a:xfrm>
            <a:off x="531061" y="6056718"/>
            <a:ext cx="393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level of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 partners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44BF39E-D071-488A-8370-AA5AB89ACAE7}"/>
              </a:ext>
            </a:extLst>
          </p:cNvPr>
          <p:cNvSpPr txBox="1"/>
          <p:nvPr/>
        </p:nvSpPr>
        <p:spPr>
          <a:xfrm>
            <a:off x="4978150" y="6051958"/>
            <a:ext cx="297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659583C-552D-4081-8129-AD7CB8729BDD}"/>
              </a:ext>
            </a:extLst>
          </p:cNvPr>
          <p:cNvSpPr txBox="1"/>
          <p:nvPr/>
        </p:nvSpPr>
        <p:spPr>
          <a:xfrm>
            <a:off x="8917428" y="6038850"/>
            <a:ext cx="24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Outside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EF9CB54-2B69-4207-925C-3BBAF769D20C}"/>
              </a:ext>
            </a:extLst>
          </p:cNvPr>
          <p:cNvGraphicFramePr/>
          <p:nvPr/>
        </p:nvGraphicFramePr>
        <p:xfrm>
          <a:off x="8561545" y="2574008"/>
          <a:ext cx="3114669" cy="284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40737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728" y="3581049"/>
            <a:ext cx="4140329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Three 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Steps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of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O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pen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S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cience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I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mplementation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S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lovenia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FA1F93BF-1C2F-470D-9A5A-89838A1996A5}"/>
              </a:ext>
            </a:extLst>
          </p:cNvPr>
          <p:cNvSpPr/>
          <p:nvPr/>
        </p:nvSpPr>
        <p:spPr>
          <a:xfrm>
            <a:off x="5214436" y="1379758"/>
            <a:ext cx="5219693" cy="5220000"/>
          </a:xfrm>
          <a:prstGeom prst="ellipse">
            <a:avLst/>
          </a:prstGeom>
          <a:solidFill>
            <a:srgbClr val="0F5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BC23E71C-A079-4DD7-9D5A-8CF0286BAD3A}"/>
              </a:ext>
            </a:extLst>
          </p:cNvPr>
          <p:cNvSpPr/>
          <p:nvPr/>
        </p:nvSpPr>
        <p:spPr>
          <a:xfrm>
            <a:off x="5754282" y="2459758"/>
            <a:ext cx="4140000" cy="4140000"/>
          </a:xfrm>
          <a:prstGeom prst="ellipse">
            <a:avLst/>
          </a:prstGeom>
          <a:solidFill>
            <a:srgbClr val="1270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E42FF7CE-FB8A-43B1-8D46-6E6A4F4461FA}"/>
              </a:ext>
            </a:extLst>
          </p:cNvPr>
          <p:cNvSpPr/>
          <p:nvPr/>
        </p:nvSpPr>
        <p:spPr>
          <a:xfrm>
            <a:off x="6564282" y="4079758"/>
            <a:ext cx="2520000" cy="2520000"/>
          </a:xfrm>
          <a:prstGeom prst="ellipse">
            <a:avLst/>
          </a:prstGeom>
          <a:solidFill>
            <a:srgbClr val="42A3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Implementing the principles of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the level of research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POZNAJ</a:t>
            </a:r>
          </a:p>
        </p:txBody>
      </p:sp>
      <p:sp>
        <p:nvSpPr>
          <p:cNvPr id="9" name="PoljeZBesedilom 7">
            <a:extLst>
              <a:ext uri="{FF2B5EF4-FFF2-40B4-BE49-F238E27FC236}">
                <a16:creationId xmlns:a16="http://schemas.microsoft.com/office/drawing/2014/main" id="{F0F8E6E8-3657-4A12-95D2-27EE069D34B7}"/>
              </a:ext>
            </a:extLst>
          </p:cNvPr>
          <p:cNvSpPr txBox="1"/>
          <p:nvPr/>
        </p:nvSpPr>
        <p:spPr>
          <a:xfrm>
            <a:off x="6350437" y="1738785"/>
            <a:ext cx="297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 of the European Research Area (ERA)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jeZBesedilom 8">
            <a:extLst>
              <a:ext uri="{FF2B5EF4-FFF2-40B4-BE49-F238E27FC236}">
                <a16:creationId xmlns:a16="http://schemas.microsoft.com/office/drawing/2014/main" id="{D5B6BA15-4001-4E26-AC8C-2151B2C317A0}"/>
              </a:ext>
            </a:extLst>
          </p:cNvPr>
          <p:cNvSpPr txBox="1"/>
          <p:nvPr/>
        </p:nvSpPr>
        <p:spPr>
          <a:xfrm>
            <a:off x="6474121" y="2778242"/>
            <a:ext cx="285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 of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legislation on scientific research and innovation according to the ERA reform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7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F17B83-66C5-4326-B012-9858CEAEE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733504"/>
              </p:ext>
            </p:extLst>
          </p:nvPr>
        </p:nvGraphicFramePr>
        <p:xfrm>
          <a:off x="742956" y="1875692"/>
          <a:ext cx="10661884" cy="458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Naslov 1">
            <a:extLst>
              <a:ext uri="{FF2B5EF4-FFF2-40B4-BE49-F238E27FC236}">
                <a16:creationId xmlns:a16="http://schemas.microsoft.com/office/drawing/2014/main" id="{707679FD-F267-402B-8953-18A5933DC8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879681"/>
            <a:ext cx="8470389" cy="1410330"/>
          </a:xfrm>
        </p:spPr>
        <p:txBody>
          <a:bodyPr>
            <a:normAutofit/>
          </a:bodyPr>
          <a:lstStyle/>
          <a:p>
            <a:pPr lvl="0"/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Goals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72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ACA8F0E7-6C45-459B-8860-39A1DCBBCC0F}"/>
              </a:ext>
            </a:extLst>
          </p:cNvPr>
          <p:cNvSpPr/>
          <p:nvPr/>
        </p:nvSpPr>
        <p:spPr>
          <a:xfrm>
            <a:off x="460651" y="1238921"/>
            <a:ext cx="11270697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1: </a:t>
            </a:r>
            <a:r>
              <a:rPr kumimoji="0" lang="sl-SI" sz="1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management </a:t>
            </a:r>
            <a:r>
              <a:rPr kumimoji="0" lang="sl-SI" sz="1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coordination</a:t>
            </a:r>
            <a:endParaRPr kumimoji="0" lang="sl-SI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2: </a:t>
            </a:r>
            <a:r>
              <a:rPr kumimoji="0" lang="sl-SI" sz="1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Raising</a:t>
            </a: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wareness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promotion and communication of the activities of the consortium</a:t>
            </a:r>
            <a:endParaRPr kumimoji="0" lang="sl-SI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3: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Conducting trainings on open science practices and </a:t>
            </a: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research according to FAIR principles</a:t>
            </a: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4: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and implementation of </a:t>
            </a:r>
            <a:r>
              <a:rPr kumimoji="0" lang="sl-SI" sz="1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dedicated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trainings for operation according to the principles of open science</a:t>
            </a:r>
            <a:endParaRPr kumimoji="0" lang="sl-SI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4.1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Defining profiles of support professionals and creating a catalogue of competencies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4.2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of 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 program and creation of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handbooks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4.3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of 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4.4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Establishment of a group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supporting experts/coordinators to support 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'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interested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parties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training and implementation of open science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sl-SI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5: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and distribution of </a:t>
            </a:r>
            <a:r>
              <a:rPr kumimoji="0" lang="sl-SI" sz="1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</a:t>
            </a:r>
            <a:r>
              <a:rPr kumimoji="0" lang="sl-SI" sz="1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an emphasis on research data</a:t>
            </a: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6: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Comprehensive adaptation of open science operations and evaluation of results of consortium partners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6.1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 of business/organizational models of support structures to open science from the perspective of the needs of individual consortium partners and preparation of recommendations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6.2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science adaptation plan and pilot introduction of major adjustments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6.3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of internal organizational and other regulations, documents, policies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6.4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adjustments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6.5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adjustments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276410F0-46BC-4FA6-8356-EBC63D0FD126}"/>
              </a:ext>
            </a:extLst>
          </p:cNvPr>
          <p:cNvSpPr txBox="1">
            <a:spLocks/>
          </p:cNvSpPr>
          <p:nvPr/>
        </p:nvSpPr>
        <p:spPr>
          <a:xfrm>
            <a:off x="460651" y="176868"/>
            <a:ext cx="8470389" cy="1410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Work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 err="1">
                <a:solidFill>
                  <a:schemeClr val="accent2"/>
                </a:solidFill>
                <a:latin typeface="Calibri"/>
              </a:rPr>
              <a:t>Pa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ckages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11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4B896D2-A070-47D1-9DA5-7E9A53D7F570}"/>
              </a:ext>
            </a:extLst>
          </p:cNvPr>
          <p:cNvSpPr/>
          <p:nvPr/>
        </p:nvSpPr>
        <p:spPr>
          <a:xfrm>
            <a:off x="494377" y="480109"/>
            <a:ext cx="9727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Professionals</a:t>
            </a: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raining </a:t>
            </a: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503821F7-EF5E-43AD-AADB-F154CEF0A2A6}"/>
              </a:ext>
            </a:extLst>
          </p:cNvPr>
          <p:cNvSpPr/>
          <p:nvPr/>
        </p:nvSpPr>
        <p:spPr>
          <a:xfrm>
            <a:off x="606083" y="1449624"/>
            <a:ext cx="105144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content on open science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formal basis of data curation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stewardship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rganisation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training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courses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integrity and legal aspects of open science 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 science infrastructure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life cycle of research data 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RDM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pecific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topics for particular scientific fields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working with data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orkshops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stimated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hours (four blocks of four days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six hours each)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Lecturers from within the consortium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from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outside, including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abroad.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36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31401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4B896D2-A070-47D1-9DA5-7E9A53D7F570}"/>
              </a:ext>
            </a:extLst>
          </p:cNvPr>
          <p:cNvSpPr/>
          <p:nvPr/>
        </p:nvSpPr>
        <p:spPr>
          <a:xfrm>
            <a:off x="494377" y="480109"/>
            <a:ext cx="10846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Adjustments to Open Science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CD58B2D-4551-47E3-A907-245F0433F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987214"/>
              </p:ext>
            </p:extLst>
          </p:nvPr>
        </p:nvGraphicFramePr>
        <p:xfrm>
          <a:off x="2032000" y="12495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629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4B896D2-A070-47D1-9DA5-7E9A53D7F570}"/>
              </a:ext>
            </a:extLst>
          </p:cNvPr>
          <p:cNvSpPr/>
          <p:nvPr/>
        </p:nvSpPr>
        <p:spPr>
          <a:xfrm>
            <a:off x="494377" y="480109"/>
            <a:ext cx="2979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 So </a:t>
            </a:r>
            <a:r>
              <a:rPr lang="sl-SI" sz="4400" b="1" dirty="0">
                <a:solidFill>
                  <a:schemeClr val="accent2"/>
                </a:solidFill>
                <a:latin typeface="Calibri" panose="020F0502020204030204"/>
              </a:rPr>
              <a:t>F</a:t>
            </a: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755E2EC-03DE-43CC-A3A8-2ABCFD27D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567604"/>
              </p:ext>
            </p:extLst>
          </p:nvPr>
        </p:nvGraphicFramePr>
        <p:xfrm>
          <a:off x="606083" y="1578459"/>
          <a:ext cx="10661884" cy="469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5067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64100FF6-C235-4CA2-B4F7-0FA7782849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444" y="540510"/>
            <a:ext cx="8470389" cy="1410330"/>
          </a:xfrm>
        </p:spPr>
        <p:txBody>
          <a:bodyPr>
            <a:normAutofit/>
          </a:bodyPr>
          <a:lstStyle/>
          <a:p>
            <a:pPr lvl="0"/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Priorities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in 2024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22D083B-5F77-4FA9-B537-C5607D178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731910"/>
              </p:ext>
            </p:extLst>
          </p:nvPr>
        </p:nvGraphicFramePr>
        <p:xfrm>
          <a:off x="2376362" y="1219200"/>
          <a:ext cx="7777288" cy="513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a 9">
            <a:extLst>
              <a:ext uri="{FF2B5EF4-FFF2-40B4-BE49-F238E27FC236}">
                <a16:creationId xmlns:a16="http://schemas.microsoft.com/office/drawing/2014/main" id="{A7F8A5B8-1A47-4296-9219-57A1C594534D}"/>
              </a:ext>
            </a:extLst>
          </p:cNvPr>
          <p:cNvSpPr/>
          <p:nvPr/>
        </p:nvSpPr>
        <p:spPr>
          <a:xfrm>
            <a:off x="8894936" y="2113778"/>
            <a:ext cx="231427" cy="231403"/>
          </a:xfrm>
          <a:prstGeom prst="ellipse">
            <a:avLst/>
          </a:prstGeom>
          <a:solidFill>
            <a:srgbClr val="42A3E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E5E97E12-A418-49CD-8800-CB1E2BD07F30}"/>
              </a:ext>
            </a:extLst>
          </p:cNvPr>
          <p:cNvSpPr/>
          <p:nvPr/>
        </p:nvSpPr>
        <p:spPr>
          <a:xfrm>
            <a:off x="7841299" y="5228411"/>
            <a:ext cx="528952" cy="535028"/>
          </a:xfrm>
          <a:prstGeom prst="ellipse">
            <a:avLst/>
          </a:prstGeom>
          <a:solidFill>
            <a:srgbClr val="42A3E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9393815-0BD5-484E-93D3-F58247A70CAC}"/>
              </a:ext>
            </a:extLst>
          </p:cNvPr>
          <p:cNvSpPr/>
          <p:nvPr/>
        </p:nvSpPr>
        <p:spPr>
          <a:xfrm>
            <a:off x="9428336" y="5495925"/>
            <a:ext cx="231427" cy="231403"/>
          </a:xfrm>
          <a:prstGeom prst="ellipse">
            <a:avLst/>
          </a:prstGeom>
          <a:solidFill>
            <a:srgbClr val="42A3E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DFB75FD5-D85E-48DD-8B47-77103F4369D4}"/>
              </a:ext>
            </a:extLst>
          </p:cNvPr>
          <p:cNvSpPr/>
          <p:nvPr/>
        </p:nvSpPr>
        <p:spPr>
          <a:xfrm>
            <a:off x="2719970" y="2113778"/>
            <a:ext cx="577095" cy="577225"/>
          </a:xfrm>
          <a:prstGeom prst="ellipse">
            <a:avLst/>
          </a:prstGeom>
          <a:solidFill>
            <a:srgbClr val="1687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1858901F-964D-4128-8A9C-8D3079E4D4F6}"/>
              </a:ext>
            </a:extLst>
          </p:cNvPr>
          <p:cNvSpPr/>
          <p:nvPr/>
        </p:nvSpPr>
        <p:spPr>
          <a:xfrm>
            <a:off x="2604256" y="2733132"/>
            <a:ext cx="231427" cy="231403"/>
          </a:xfrm>
          <a:prstGeom prst="ellipse">
            <a:avLst/>
          </a:prstGeom>
          <a:solidFill>
            <a:srgbClr val="42A3E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A794ADC9-B801-4399-AEC3-D75788470F0C}"/>
              </a:ext>
            </a:extLst>
          </p:cNvPr>
          <p:cNvSpPr/>
          <p:nvPr/>
        </p:nvSpPr>
        <p:spPr>
          <a:xfrm>
            <a:off x="2892803" y="3926070"/>
            <a:ext cx="231427" cy="231403"/>
          </a:xfrm>
          <a:prstGeom prst="ellipse">
            <a:avLst/>
          </a:prstGeom>
          <a:solidFill>
            <a:srgbClr val="42A3E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556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D7A082C6-48C0-4415-AF7B-4C809E7DA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96675" cy="122872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486" y="594650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chemeClr val="accent2"/>
                </a:solidFill>
                <a:latin typeface="Calibri"/>
              </a:rPr>
              <a:t>More </a:t>
            </a:r>
            <a:r>
              <a:rPr lang="sl-SI" sz="5000" b="1" dirty="0" err="1">
                <a:solidFill>
                  <a:schemeClr val="accent2"/>
                </a:solidFill>
                <a:latin typeface="Calibri"/>
              </a:rPr>
              <a:t>Information</a:t>
            </a:r>
            <a:endParaRPr lang="sl-SI" sz="5000" b="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201173" y="1695519"/>
            <a:ext cx="10009548" cy="23436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EE92948-0AEB-4EB5-97D9-8CE327D1BDAD}"/>
              </a:ext>
            </a:extLst>
          </p:cNvPr>
          <p:cNvSpPr/>
          <p:nvPr/>
        </p:nvSpPr>
        <p:spPr>
          <a:xfrm>
            <a:off x="6680890" y="1545387"/>
            <a:ext cx="4882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website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https://projekt-spoznaj.si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Newsletter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subscription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(in 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http://eepurl.com/iuwA5c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1DFCA6-992E-61A6-893B-8F68F8ADF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62" y="5170563"/>
            <a:ext cx="10009549" cy="11160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6C1CABA-806C-13E0-030C-CC3516004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9407" y="5117484"/>
            <a:ext cx="750000" cy="75000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0FD76D26-F2BE-3261-8CF6-DE3A77709F74}"/>
              </a:ext>
            </a:extLst>
          </p:cNvPr>
          <p:cNvSpPr/>
          <p:nvPr/>
        </p:nvSpPr>
        <p:spPr>
          <a:xfrm>
            <a:off x="2633010" y="4056834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1D6CBB3-50FB-463F-9BDC-0E7A8EA8355A}"/>
              </a:ext>
            </a:extLst>
          </p:cNvPr>
          <p:cNvSpPr txBox="1"/>
          <p:nvPr/>
        </p:nvSpPr>
        <p:spPr>
          <a:xfrm>
            <a:off x="981279" y="1535020"/>
            <a:ext cx="4767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90A5F5-8157-4B68-8950-43807E15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266" y="1545387"/>
            <a:ext cx="5282831" cy="31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Centralna tehniška knjižnica Univerze v Ljubljani</a:t>
            </a: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</a:t>
            </a:r>
            <a:r>
              <a:rPr kumimoji="0" lang="sl-SI" sz="10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</a:t>
            </a:r>
            <a:r>
              <a:rPr kumimoji="0" lang="sl-SI" sz="10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0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sl-SI" sz="10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the </a:t>
            </a:r>
            <a:r>
              <a:rPr kumimoji="0" lang="sl-SI" sz="10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r>
              <a:rPr kumimoji="0" lang="sl-SI" sz="10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05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05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Ljubljana</a:t>
            </a: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Trg republike 3, SI-1000 Ljubljana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Slovenija / </a:t>
            </a:r>
            <a:r>
              <a:rPr kumimoji="0" lang="sl-SI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</a:t>
            </a: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7097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attention!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960" y="3772439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Reform of the European Research Area (ERA)</a:t>
            </a:r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5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2774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Main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C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hallenges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and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P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riorities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for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O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pen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S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cience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in the 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Context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of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ERA Reform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5BC2D71-849D-4158-8983-1ACE74ED0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43106"/>
              </p:ext>
            </p:extLst>
          </p:nvPr>
        </p:nvGraphicFramePr>
        <p:xfrm>
          <a:off x="742955" y="2438508"/>
          <a:ext cx="1037576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917">
                  <a:extLst>
                    <a:ext uri="{9D8B030D-6E8A-4147-A177-3AD203B41FA5}">
                      <a16:colId xmlns:a16="http://schemas.microsoft.com/office/drawing/2014/main" val="2706297867"/>
                    </a:ext>
                  </a:extLst>
                </a:gridCol>
                <a:gridCol w="5184843">
                  <a:extLst>
                    <a:ext uri="{9D8B030D-6E8A-4147-A177-3AD203B41FA5}">
                      <a16:colId xmlns:a16="http://schemas.microsoft.com/office/drawing/2014/main" val="2652687131"/>
                    </a:ext>
                  </a:extLst>
                </a:gridCol>
              </a:tblGrid>
              <a:tr h="324968">
                <a:tc>
                  <a:txBody>
                    <a:bodyPr/>
                    <a:lstStyle/>
                    <a:p>
                      <a:r>
                        <a:rPr lang="en-US" dirty="0"/>
                        <a:t>Improv</a:t>
                      </a:r>
                      <a:r>
                        <a:rPr lang="sl-SI" dirty="0" err="1"/>
                        <a:t>ing</a:t>
                      </a:r>
                      <a:r>
                        <a:rPr lang="en-US" dirty="0"/>
                        <a:t> the </a:t>
                      </a:r>
                      <a:r>
                        <a:rPr lang="sl-SI" dirty="0"/>
                        <a:t>P</a:t>
                      </a:r>
                      <a:r>
                        <a:rPr lang="en-US" dirty="0" err="1"/>
                        <a:t>ractice</a:t>
                      </a:r>
                      <a:r>
                        <a:rPr lang="en-US" dirty="0"/>
                        <a:t> of</a:t>
                      </a:r>
                      <a:r>
                        <a:rPr lang="sl-SI" dirty="0"/>
                        <a:t> R</a:t>
                      </a:r>
                      <a:r>
                        <a:rPr lang="en-US" dirty="0" err="1"/>
                        <a:t>esearch</a:t>
                      </a:r>
                      <a:r>
                        <a:rPr lang="en-US" dirty="0"/>
                        <a:t> and </a:t>
                      </a:r>
                      <a:r>
                        <a:rPr lang="sl-SI" dirty="0"/>
                        <a:t>I</a:t>
                      </a:r>
                      <a:r>
                        <a:rPr lang="en-US" dirty="0" err="1"/>
                        <a:t>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Develop</a:t>
                      </a:r>
                      <a:r>
                        <a:rPr lang="sl-SI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l-SI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roper </a:t>
                      </a:r>
                      <a:r>
                        <a:rPr lang="sl-SI" dirty="0" err="1">
                          <a:solidFill>
                            <a:schemeClr val="bg1"/>
                          </a:solidFill>
                        </a:rPr>
                        <a:t>Enablers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Openly accessible scholarly</a:t>
                      </a:r>
                      <a:r>
                        <a:rPr lang="sl-SI" dirty="0"/>
                        <a:t> p</a:t>
                      </a:r>
                      <a:r>
                        <a:rPr lang="en-US" dirty="0" err="1"/>
                        <a:t>ublications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Rewards and incentives to adopt</a:t>
                      </a:r>
                      <a:r>
                        <a:rPr lang="sl-SI" dirty="0"/>
                        <a:t> o</a:t>
                      </a:r>
                      <a:r>
                        <a:rPr lang="en-US" dirty="0"/>
                        <a:t>pen </a:t>
                      </a:r>
                      <a:r>
                        <a:rPr lang="sl-SI" dirty="0"/>
                        <a:t>s</a:t>
                      </a:r>
                      <a:r>
                        <a:rPr lang="en-US" dirty="0" err="1"/>
                        <a:t>cience</a:t>
                      </a:r>
                      <a:r>
                        <a:rPr lang="en-US" dirty="0"/>
                        <a:t> practices, with</a:t>
                      </a:r>
                      <a:r>
                        <a:rPr lang="sl-SI" dirty="0"/>
                        <a:t> </a:t>
                      </a:r>
                      <a:r>
                        <a:rPr lang="en-US" dirty="0"/>
                        <a:t>appropriate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27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</a:t>
                      </a:r>
                      <a:r>
                        <a:rPr lang="sl-SI" dirty="0" err="1"/>
                        <a:t>and</a:t>
                      </a:r>
                      <a:r>
                        <a:rPr lang="sl-SI" dirty="0"/>
                        <a:t> open </a:t>
                      </a:r>
                      <a:r>
                        <a:rPr lang="en-US" dirty="0"/>
                        <a:t>sharing of all research 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Appropriate skills and education,</a:t>
                      </a:r>
                      <a:r>
                        <a:rPr lang="sl-SI" dirty="0"/>
                        <a:t> </a:t>
                      </a:r>
                      <a:r>
                        <a:rPr lang="en-US" dirty="0"/>
                        <a:t>including for research integrity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03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Responsible</a:t>
                      </a:r>
                      <a:r>
                        <a:rPr lang="sl-SI" dirty="0"/>
                        <a:t> </a:t>
                      </a:r>
                      <a:r>
                        <a:rPr lang="en-US" dirty="0"/>
                        <a:t>RDM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</a:t>
                      </a:r>
                      <a:r>
                        <a:rPr lang="sl-SI" dirty="0"/>
                        <a:t>r</a:t>
                      </a:r>
                      <a:r>
                        <a:rPr lang="en-US" dirty="0" err="1"/>
                        <a:t>esearch</a:t>
                      </a:r>
                      <a:r>
                        <a:rPr lang="en-US" dirty="0"/>
                        <a:t> </a:t>
                      </a:r>
                      <a:r>
                        <a:rPr lang="sl-SI" dirty="0"/>
                        <a:t>i</a:t>
                      </a:r>
                      <a:r>
                        <a:rPr lang="en-US" dirty="0" err="1"/>
                        <a:t>nfrastructures</a:t>
                      </a:r>
                      <a:r>
                        <a:rPr lang="sl-SI" dirty="0"/>
                        <a:t> </a:t>
                      </a:r>
                      <a:r>
                        <a:rPr lang="en-US" dirty="0"/>
                        <a:t>including the European Open</a:t>
                      </a:r>
                      <a:r>
                        <a:rPr lang="sl-SI" dirty="0"/>
                        <a:t> </a:t>
                      </a:r>
                      <a:r>
                        <a:rPr lang="en-US" dirty="0"/>
                        <a:t>Science Cloud (EOSC)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2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Reproducible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6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Societal engagement and</a:t>
                      </a:r>
                      <a:r>
                        <a:rPr lang="sl-SI" dirty="0"/>
                        <a:t> r</a:t>
                      </a:r>
                      <a:r>
                        <a:rPr lang="en-US" dirty="0" err="1"/>
                        <a:t>esponsibility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857536"/>
                  </a:ext>
                </a:extLst>
              </a:tr>
            </a:tbl>
          </a:graphicData>
        </a:graphic>
      </p:graphicFrame>
      <p:sp>
        <p:nvSpPr>
          <p:cNvPr id="6" name="Pravokotnik 5">
            <a:extLst>
              <a:ext uri="{FF2B5EF4-FFF2-40B4-BE49-F238E27FC236}">
                <a16:creationId xmlns:a16="http://schemas.microsoft.com/office/drawing/2014/main" id="{5672E804-EA52-4652-A995-0B95F8975049}"/>
              </a:ext>
            </a:extLst>
          </p:cNvPr>
          <p:cNvSpPr/>
          <p:nvPr/>
        </p:nvSpPr>
        <p:spPr>
          <a:xfrm>
            <a:off x="5066123" y="6002970"/>
            <a:ext cx="7669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Reference: </a:t>
            </a:r>
            <a:r>
              <a:rPr kumimoji="0" lang="sl-S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Kostas</a:t>
            </a: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Glinos</a:t>
            </a: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Science:</a:t>
            </a: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normal for practicing Science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</a:t>
            </a: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at: </a:t>
            </a: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https://beopen-project.eu/storage/files/parti-1-os-the-new-normal-for-practicing-science-kglinos.pdf</a:t>
            </a: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58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2864649"/>
            <a:ext cx="8955226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Reform of 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the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>
                <a:solidFill>
                  <a:schemeClr val="accent2"/>
                </a:solidFill>
                <a:latin typeface="Calibri"/>
              </a:rPr>
              <a:t>L</a:t>
            </a:r>
            <a:r>
              <a:rPr lang="en-US" sz="5000" b="1" dirty="0" err="1">
                <a:solidFill>
                  <a:schemeClr val="accent2"/>
                </a:solidFill>
                <a:latin typeface="Calibri"/>
              </a:rPr>
              <a:t>egislation</a:t>
            </a:r>
            <a:r>
              <a:rPr lang="sl-SI" sz="5000" b="1" dirty="0">
                <a:solidFill>
                  <a:schemeClr val="accent2"/>
                </a:solidFill>
                <a:latin typeface="Calibri"/>
              </a:rPr>
              <a:t> on S</a:t>
            </a:r>
            <a:r>
              <a:rPr lang="en-US" sz="5000" b="1" dirty="0" err="1">
                <a:solidFill>
                  <a:schemeClr val="accent2"/>
                </a:solidFill>
                <a:latin typeface="Calibri"/>
              </a:rPr>
              <a:t>cience</a:t>
            </a:r>
            <a:r>
              <a:rPr lang="en-US" sz="5000" b="1" dirty="0">
                <a:solidFill>
                  <a:schemeClr val="accent2"/>
                </a:solidFill>
                <a:latin typeface="Calibri"/>
              </a:rPr>
              <a:t>  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in Slovenia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D061BC0-D049-4D2C-98C5-B9C509828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556" y="1909421"/>
            <a:ext cx="3427380" cy="381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7982D4-4ECE-499B-A554-5A9F3786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16" y="1893331"/>
            <a:ext cx="571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3307" y="760347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Scientific Research and Innovation Activities Act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(November 2021)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A179DAFD-FFFC-4A5B-89F3-5195ABD905EA}"/>
              </a:ext>
            </a:extLst>
          </p:cNvPr>
          <p:cNvSpPr/>
          <p:nvPr/>
        </p:nvSpPr>
        <p:spPr>
          <a:xfrm>
            <a:off x="663307" y="1964353"/>
            <a:ext cx="1045017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context of research co-funded by at least 50% public funding, the funder must request and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must provide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access to all peer-reviewed scientific publications, to research data and to any other research results.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evaluation and assessment of researchers, research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research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projects should promote open science.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journals of publishers based in the Republic of Slovenia and abroad, which contain peer-reviewed articles and whose publication is fully financed by state resources, must ensure open access to their content.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https://pisrs.si/pregledPredpisa?id=ZAKO7733&amp;d-49683-s=1&amp;d-49683-p=1&amp;d-49683-o=2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30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3579" y="1217547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Decree on the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I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mplementation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of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S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cientific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R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esearch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W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ork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A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ccordance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with the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P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rinciples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of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O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pen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S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cience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June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2023)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53579" y="4065016"/>
            <a:ext cx="11174389" cy="536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implementing act of the Scientific Research and Innovation Activities Act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the implementation arrangements for regulators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Slovenian Research and Innovation Agency,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Slovenian Quality Assurance Agency for Higher Education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research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researchers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https://pisrs.si/pregledPredpisa?id=URED8793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5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3579" y="828441"/>
            <a:ext cx="9257078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Main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P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arts of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the 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Decree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53579" y="415906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 (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management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accordance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(copyright management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Involvement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interested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considering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wider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accordance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br>
              <a:rPr lang="sl-SI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accordance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 (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funders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science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science);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1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401" y="1587198"/>
            <a:ext cx="9257078" cy="817418"/>
          </a:xfrm>
        </p:spPr>
        <p:txBody>
          <a:bodyPr>
            <a:normAutofit fontScale="90000"/>
          </a:bodyPr>
          <a:lstStyle/>
          <a:p>
            <a:pPr lvl="0"/>
            <a:br>
              <a:rPr lang="en-US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06083" y="4325043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4B896D2-A070-47D1-9DA5-7E9A53D7F570}"/>
              </a:ext>
            </a:extLst>
          </p:cNvPr>
          <p:cNvSpPr/>
          <p:nvPr/>
        </p:nvSpPr>
        <p:spPr>
          <a:xfrm>
            <a:off x="731401" y="2659559"/>
            <a:ext cx="6949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</a:t>
            </a: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3181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2466</Words>
  <Application>Microsoft Office PowerPoint</Application>
  <PresentationFormat>Širokozaslonsko</PresentationFormat>
  <Paragraphs>294</Paragraphs>
  <Slides>27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1_Officeova tema</vt:lpstr>
      <vt:lpstr>PowerPointova predstavitev</vt:lpstr>
      <vt:lpstr>Three Steps of Open Science Implementation in Slovenia </vt:lpstr>
      <vt:lpstr>Reform of the European Research Area (ERA)  </vt:lpstr>
      <vt:lpstr>Main Challenges and Priorities for Open Science in the Context of ERA Reform</vt:lpstr>
      <vt:lpstr>Reform of the Legislation on Science  in Slovenia</vt:lpstr>
      <vt:lpstr>Scientific Research and Innovation Activities Act (November 2021)</vt:lpstr>
      <vt:lpstr>Decree on the Implementation of Scientific Research Work in Accordance with the Principles of Open Science (June 2023)</vt:lpstr>
      <vt:lpstr>Main Parts of the Decree</vt:lpstr>
      <vt:lpstr> </vt:lpstr>
      <vt:lpstr>Action Plan for Open Science </vt:lpstr>
      <vt:lpstr>6.2. Open Science for Improving  the Quality, Efficiency and Responsiveness of Research (1/3) </vt:lpstr>
      <vt:lpstr>6.2. Open Science for Improving  the Quality, Efficiency and Responsiveness of Research (2/3) </vt:lpstr>
      <vt:lpstr>6.2. Open Science for Improving  the Quality, Efficiency and Responsiveness of Research (3/3) </vt:lpstr>
      <vt:lpstr> </vt:lpstr>
      <vt:lpstr> </vt:lpstr>
      <vt:lpstr> </vt:lpstr>
      <vt:lpstr> </vt:lpstr>
      <vt:lpstr>Partners</vt:lpstr>
      <vt:lpstr>Purpose of the Project</vt:lpstr>
      <vt:lpstr>Goals</vt:lpstr>
      <vt:lpstr> </vt:lpstr>
      <vt:lpstr> </vt:lpstr>
      <vt:lpstr> </vt:lpstr>
      <vt:lpstr> </vt:lpstr>
      <vt:lpstr>Priorities in 2024</vt:lpstr>
      <vt:lpstr>More Information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Pušnik, Miro</dc:creator>
  <cp:lastModifiedBy>Pušnik, Miro</cp:lastModifiedBy>
  <cp:revision>15</cp:revision>
  <dcterms:created xsi:type="dcterms:W3CDTF">2024-04-17T11:05:27Z</dcterms:created>
  <dcterms:modified xsi:type="dcterms:W3CDTF">2024-04-18T10:56:30Z</dcterms:modified>
</cp:coreProperties>
</file>