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21"/>
  </p:notesMasterIdLst>
  <p:handoutMasterIdLst>
    <p:handoutMasterId r:id="rId22"/>
  </p:handoutMasterIdLst>
  <p:sldIdLst>
    <p:sldId id="256" r:id="rId2"/>
    <p:sldId id="262" r:id="rId3"/>
    <p:sldId id="263" r:id="rId4"/>
    <p:sldId id="265" r:id="rId5"/>
    <p:sldId id="266" r:id="rId6"/>
    <p:sldId id="264" r:id="rId7"/>
    <p:sldId id="267" r:id="rId8"/>
    <p:sldId id="268" r:id="rId9"/>
    <p:sldId id="269" r:id="rId10"/>
    <p:sldId id="270" r:id="rId11"/>
    <p:sldId id="271" r:id="rId12"/>
    <p:sldId id="272" r:id="rId13"/>
    <p:sldId id="273" r:id="rId14"/>
    <p:sldId id="274" r:id="rId15"/>
    <p:sldId id="275" r:id="rId16"/>
    <p:sldId id="277" r:id="rId17"/>
    <p:sldId id="278" r:id="rId18"/>
    <p:sldId id="259" r:id="rId19"/>
    <p:sldId id="257" r:id="rId20"/>
  </p:sldIdLst>
  <p:sldSz cx="9144000" cy="5143500" type="screen16x9"/>
  <p:notesSz cx="6797675" cy="9926638"/>
  <p:defaultText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1635"/>
    <a:srgbClr val="D2072A"/>
    <a:srgbClr val="C00000"/>
    <a:srgbClr val="D7182A"/>
    <a:srgbClr val="C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948" autoAdjust="0"/>
  </p:normalViewPr>
  <p:slideViewPr>
    <p:cSldViewPr snapToGrid="0">
      <p:cViewPr varScale="1">
        <p:scale>
          <a:sx n="216" d="100"/>
          <a:sy n="216" d="100"/>
        </p:scale>
        <p:origin x="248" y="120"/>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8" d="100"/>
          <a:sy n="68" d="100"/>
        </p:scale>
        <p:origin x="3115"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o" userId="81e0630b-3bfd-4814-a100-8de28171ac4d" providerId="ADAL" clId="{BCBC78E5-0205-4819-9D97-7247C6E7B910}"/>
    <pc:docChg chg="undo custSel addSld delSld modSld sldOrd">
      <pc:chgData name="Marko" userId="81e0630b-3bfd-4814-a100-8de28171ac4d" providerId="ADAL" clId="{BCBC78E5-0205-4819-9D97-7247C6E7B910}" dt="2024-04-08T10:15:11.356" v="288" actId="1076"/>
      <pc:docMkLst>
        <pc:docMk/>
      </pc:docMkLst>
      <pc:sldChg chg="modSp mod">
        <pc:chgData name="Marko" userId="81e0630b-3bfd-4814-a100-8de28171ac4d" providerId="ADAL" clId="{BCBC78E5-0205-4819-9D97-7247C6E7B910}" dt="2024-04-05T08:09:52.950" v="27" actId="20577"/>
        <pc:sldMkLst>
          <pc:docMk/>
          <pc:sldMk cId="1148246538" sldId="256"/>
        </pc:sldMkLst>
        <pc:spChg chg="mod">
          <ac:chgData name="Marko" userId="81e0630b-3bfd-4814-a100-8de28171ac4d" providerId="ADAL" clId="{BCBC78E5-0205-4819-9D97-7247C6E7B910}" dt="2024-04-05T07:25:44.969" v="1" actId="27636"/>
          <ac:spMkLst>
            <pc:docMk/>
            <pc:sldMk cId="1148246538" sldId="256"/>
            <ac:spMk id="3" creationId="{217DE4A4-2088-44A2-B1C9-D662C0E94070}"/>
          </ac:spMkLst>
        </pc:spChg>
        <pc:spChg chg="mod">
          <ac:chgData name="Marko" userId="81e0630b-3bfd-4814-a100-8de28171ac4d" providerId="ADAL" clId="{BCBC78E5-0205-4819-9D97-7247C6E7B910}" dt="2024-04-05T08:09:52.950" v="27" actId="20577"/>
          <ac:spMkLst>
            <pc:docMk/>
            <pc:sldMk cId="1148246538" sldId="256"/>
            <ac:spMk id="6" creationId="{8267F370-F4A5-4DFB-A74B-587E29F38965}"/>
          </ac:spMkLst>
        </pc:spChg>
      </pc:sldChg>
      <pc:sldChg chg="modSp mod">
        <pc:chgData name="Marko" userId="81e0630b-3bfd-4814-a100-8de28171ac4d" providerId="ADAL" clId="{BCBC78E5-0205-4819-9D97-7247C6E7B910}" dt="2024-04-08T10:14:13.765" v="286" actId="20577"/>
        <pc:sldMkLst>
          <pc:docMk/>
          <pc:sldMk cId="219059044" sldId="259"/>
        </pc:sldMkLst>
        <pc:spChg chg="mod">
          <ac:chgData name="Marko" userId="81e0630b-3bfd-4814-a100-8de28171ac4d" providerId="ADAL" clId="{BCBC78E5-0205-4819-9D97-7247C6E7B910}" dt="2024-04-08T10:14:13.765" v="286" actId="20577"/>
          <ac:spMkLst>
            <pc:docMk/>
            <pc:sldMk cId="219059044" sldId="259"/>
            <ac:spMk id="7" creationId="{542A0160-506C-4465-8590-2E55957A7583}"/>
          </ac:spMkLst>
        </pc:spChg>
      </pc:sldChg>
      <pc:sldChg chg="del">
        <pc:chgData name="Marko" userId="81e0630b-3bfd-4814-a100-8de28171ac4d" providerId="ADAL" clId="{BCBC78E5-0205-4819-9D97-7247C6E7B910}" dt="2024-04-08T10:13:47.338" v="270" actId="47"/>
        <pc:sldMkLst>
          <pc:docMk/>
          <pc:sldMk cId="81901249" sldId="260"/>
        </pc:sldMkLst>
      </pc:sldChg>
      <pc:sldChg chg="del">
        <pc:chgData name="Marko" userId="81e0630b-3bfd-4814-a100-8de28171ac4d" providerId="ADAL" clId="{BCBC78E5-0205-4819-9D97-7247C6E7B910}" dt="2024-04-08T10:13:33.302" v="269" actId="47"/>
        <pc:sldMkLst>
          <pc:docMk/>
          <pc:sldMk cId="3602848222" sldId="261"/>
        </pc:sldMkLst>
      </pc:sldChg>
      <pc:sldChg chg="addSp delSp modSp mod">
        <pc:chgData name="Marko" userId="81e0630b-3bfd-4814-a100-8de28171ac4d" providerId="ADAL" clId="{BCBC78E5-0205-4819-9D97-7247C6E7B910}" dt="2024-04-05T08:16:05.372" v="36"/>
        <pc:sldMkLst>
          <pc:docMk/>
          <pc:sldMk cId="680946269" sldId="262"/>
        </pc:sldMkLst>
        <pc:spChg chg="add del mod">
          <ac:chgData name="Marko" userId="81e0630b-3bfd-4814-a100-8de28171ac4d" providerId="ADAL" clId="{BCBC78E5-0205-4819-9D97-7247C6E7B910}" dt="2024-04-05T08:14:39.648" v="32"/>
          <ac:spMkLst>
            <pc:docMk/>
            <pc:sldMk cId="680946269" sldId="262"/>
            <ac:spMk id="2" creationId="{C321D9C9-F590-42A0-8171-7D614321CE7F}"/>
          </ac:spMkLst>
        </pc:spChg>
        <pc:spChg chg="mod">
          <ac:chgData name="Marko" userId="81e0630b-3bfd-4814-a100-8de28171ac4d" providerId="ADAL" clId="{BCBC78E5-0205-4819-9D97-7247C6E7B910}" dt="2024-04-05T08:13:37.759" v="29"/>
          <ac:spMkLst>
            <pc:docMk/>
            <pc:sldMk cId="680946269" sldId="262"/>
            <ac:spMk id="4" creationId="{DC6B74DE-2604-47BE-B159-A1531EC4AF38}"/>
          </ac:spMkLst>
        </pc:spChg>
        <pc:spChg chg="add mod">
          <ac:chgData name="Marko" userId="81e0630b-3bfd-4814-a100-8de28171ac4d" providerId="ADAL" clId="{BCBC78E5-0205-4819-9D97-7247C6E7B910}" dt="2024-04-05T08:16:05.372" v="36"/>
          <ac:spMkLst>
            <pc:docMk/>
            <pc:sldMk cId="680946269" sldId="262"/>
            <ac:spMk id="6" creationId="{CC41B4BB-7D30-4395-A295-2D9C57414628}"/>
          </ac:spMkLst>
        </pc:spChg>
        <pc:spChg chg="mod">
          <ac:chgData name="Marko" userId="81e0630b-3bfd-4814-a100-8de28171ac4d" providerId="ADAL" clId="{BCBC78E5-0205-4819-9D97-7247C6E7B910}" dt="2024-04-05T08:11:31.981" v="28"/>
          <ac:spMkLst>
            <pc:docMk/>
            <pc:sldMk cId="680946269" sldId="262"/>
            <ac:spMk id="8" creationId="{4E00660B-8445-4540-8201-54848F967064}"/>
          </ac:spMkLst>
        </pc:spChg>
        <pc:graphicFrameChg chg="del mod">
          <ac:chgData name="Marko" userId="81e0630b-3bfd-4814-a100-8de28171ac4d" providerId="ADAL" clId="{BCBC78E5-0205-4819-9D97-7247C6E7B910}" dt="2024-04-05T08:15:29.129" v="35" actId="478"/>
          <ac:graphicFrameMkLst>
            <pc:docMk/>
            <pc:sldMk cId="680946269" sldId="262"/>
            <ac:graphicFrameMk id="5" creationId="{4FF52D1A-1DDF-405A-8839-53982FB26F6E}"/>
          </ac:graphicFrameMkLst>
        </pc:graphicFrameChg>
      </pc:sldChg>
      <pc:sldChg chg="modSp add mod">
        <pc:chgData name="Marko" userId="81e0630b-3bfd-4814-a100-8de28171ac4d" providerId="ADAL" clId="{BCBC78E5-0205-4819-9D97-7247C6E7B910}" dt="2024-04-05T08:18:11.675" v="46"/>
        <pc:sldMkLst>
          <pc:docMk/>
          <pc:sldMk cId="3089944829" sldId="263"/>
        </pc:sldMkLst>
        <pc:spChg chg="mod">
          <ac:chgData name="Marko" userId="81e0630b-3bfd-4814-a100-8de28171ac4d" providerId="ADAL" clId="{BCBC78E5-0205-4819-9D97-7247C6E7B910}" dt="2024-04-05T08:18:11.675" v="46"/>
          <ac:spMkLst>
            <pc:docMk/>
            <pc:sldMk cId="3089944829" sldId="263"/>
            <ac:spMk id="6" creationId="{CC41B4BB-7D30-4395-A295-2D9C57414628}"/>
          </ac:spMkLst>
        </pc:spChg>
        <pc:spChg chg="mod">
          <ac:chgData name="Marko" userId="81e0630b-3bfd-4814-a100-8de28171ac4d" providerId="ADAL" clId="{BCBC78E5-0205-4819-9D97-7247C6E7B910}" dt="2024-04-05T08:17:12.215" v="41"/>
          <ac:spMkLst>
            <pc:docMk/>
            <pc:sldMk cId="3089944829" sldId="263"/>
            <ac:spMk id="8" creationId="{4E00660B-8445-4540-8201-54848F967064}"/>
          </ac:spMkLst>
        </pc:spChg>
      </pc:sldChg>
      <pc:sldChg chg="modSp add mod">
        <pc:chgData name="Marko" userId="81e0630b-3bfd-4814-a100-8de28171ac4d" providerId="ADAL" clId="{BCBC78E5-0205-4819-9D97-7247C6E7B910}" dt="2024-04-05T08:33:45.145" v="109" actId="404"/>
        <pc:sldMkLst>
          <pc:docMk/>
          <pc:sldMk cId="2565044891" sldId="264"/>
        </pc:sldMkLst>
        <pc:spChg chg="mod">
          <ac:chgData name="Marko" userId="81e0630b-3bfd-4814-a100-8de28171ac4d" providerId="ADAL" clId="{BCBC78E5-0205-4819-9D97-7247C6E7B910}" dt="2024-04-05T08:33:45.145" v="109" actId="404"/>
          <ac:spMkLst>
            <pc:docMk/>
            <pc:sldMk cId="2565044891" sldId="264"/>
            <ac:spMk id="6" creationId="{CC41B4BB-7D30-4395-A295-2D9C57414628}"/>
          </ac:spMkLst>
        </pc:spChg>
        <pc:spChg chg="mod">
          <ac:chgData name="Marko" userId="81e0630b-3bfd-4814-a100-8de28171ac4d" providerId="ADAL" clId="{BCBC78E5-0205-4819-9D97-7247C6E7B910}" dt="2024-04-05T08:33:15.992" v="101"/>
          <ac:spMkLst>
            <pc:docMk/>
            <pc:sldMk cId="2565044891" sldId="264"/>
            <ac:spMk id="8" creationId="{4E00660B-8445-4540-8201-54848F967064}"/>
          </ac:spMkLst>
        </pc:spChg>
      </pc:sldChg>
      <pc:sldChg chg="addSp modSp add mod ord setBg">
        <pc:chgData name="Marko" userId="81e0630b-3bfd-4814-a100-8de28171ac4d" providerId="ADAL" clId="{BCBC78E5-0205-4819-9D97-7247C6E7B910}" dt="2024-04-05T08:22:03.411" v="75"/>
        <pc:sldMkLst>
          <pc:docMk/>
          <pc:sldMk cId="3480945419" sldId="265"/>
        </pc:sldMkLst>
        <pc:spChg chg="mod">
          <ac:chgData name="Marko" userId="81e0630b-3bfd-4814-a100-8de28171ac4d" providerId="ADAL" clId="{BCBC78E5-0205-4819-9D97-7247C6E7B910}" dt="2024-04-05T08:21:46.814" v="73"/>
          <ac:spMkLst>
            <pc:docMk/>
            <pc:sldMk cId="3480945419" sldId="265"/>
            <ac:spMk id="6" creationId="{CC41B4BB-7D30-4395-A295-2D9C57414628}"/>
          </ac:spMkLst>
        </pc:spChg>
        <pc:spChg chg="mod">
          <ac:chgData name="Marko" userId="81e0630b-3bfd-4814-a100-8de28171ac4d" providerId="ADAL" clId="{BCBC78E5-0205-4819-9D97-7247C6E7B910}" dt="2024-04-05T08:19:01.916" v="48"/>
          <ac:spMkLst>
            <pc:docMk/>
            <pc:sldMk cId="3480945419" sldId="265"/>
            <ac:spMk id="8" creationId="{4E00660B-8445-4540-8201-54848F967064}"/>
          </ac:spMkLst>
        </pc:spChg>
        <pc:picChg chg="add mod">
          <ac:chgData name="Marko" userId="81e0630b-3bfd-4814-a100-8de28171ac4d" providerId="ADAL" clId="{BCBC78E5-0205-4819-9D97-7247C6E7B910}" dt="2024-04-05T08:21:14.033" v="72" actId="14861"/>
          <ac:picMkLst>
            <pc:docMk/>
            <pc:sldMk cId="3480945419" sldId="265"/>
            <ac:picMk id="5" creationId="{3BF10258-FD09-4F07-B926-FE2E7CC29CB7}"/>
          </ac:picMkLst>
        </pc:picChg>
      </pc:sldChg>
      <pc:sldChg chg="modSp add mod ord">
        <pc:chgData name="Marko" userId="81e0630b-3bfd-4814-a100-8de28171ac4d" providerId="ADAL" clId="{BCBC78E5-0205-4819-9D97-7247C6E7B910}" dt="2024-04-05T08:33:04.266" v="99"/>
        <pc:sldMkLst>
          <pc:docMk/>
          <pc:sldMk cId="1418374706" sldId="266"/>
        </pc:sldMkLst>
        <pc:spChg chg="mod">
          <ac:chgData name="Marko" userId="81e0630b-3bfd-4814-a100-8de28171ac4d" providerId="ADAL" clId="{BCBC78E5-0205-4819-9D97-7247C6E7B910}" dt="2024-04-05T08:26:38.963" v="97" actId="20577"/>
          <ac:spMkLst>
            <pc:docMk/>
            <pc:sldMk cId="1418374706" sldId="266"/>
            <ac:spMk id="6" creationId="{CC41B4BB-7D30-4395-A295-2D9C57414628}"/>
          </ac:spMkLst>
        </pc:spChg>
        <pc:spChg chg="mod">
          <ac:chgData name="Marko" userId="81e0630b-3bfd-4814-a100-8de28171ac4d" providerId="ADAL" clId="{BCBC78E5-0205-4819-9D97-7247C6E7B910}" dt="2024-04-05T08:22:34.275" v="77"/>
          <ac:spMkLst>
            <pc:docMk/>
            <pc:sldMk cId="1418374706" sldId="266"/>
            <ac:spMk id="8" creationId="{4E00660B-8445-4540-8201-54848F967064}"/>
          </ac:spMkLst>
        </pc:spChg>
      </pc:sldChg>
      <pc:sldChg chg="modSp add mod">
        <pc:chgData name="Marko" userId="81e0630b-3bfd-4814-a100-8de28171ac4d" providerId="ADAL" clId="{BCBC78E5-0205-4819-9D97-7247C6E7B910}" dt="2024-04-05T08:35:13.996" v="113" actId="27636"/>
        <pc:sldMkLst>
          <pc:docMk/>
          <pc:sldMk cId="29531920" sldId="267"/>
        </pc:sldMkLst>
        <pc:spChg chg="mod">
          <ac:chgData name="Marko" userId="81e0630b-3bfd-4814-a100-8de28171ac4d" providerId="ADAL" clId="{BCBC78E5-0205-4819-9D97-7247C6E7B910}" dt="2024-04-05T08:35:13.996" v="113" actId="27636"/>
          <ac:spMkLst>
            <pc:docMk/>
            <pc:sldMk cId="29531920" sldId="267"/>
            <ac:spMk id="6" creationId="{CC41B4BB-7D30-4395-A295-2D9C57414628}"/>
          </ac:spMkLst>
        </pc:spChg>
        <pc:spChg chg="mod">
          <ac:chgData name="Marko" userId="81e0630b-3bfd-4814-a100-8de28171ac4d" providerId="ADAL" clId="{BCBC78E5-0205-4819-9D97-7247C6E7B910}" dt="2024-04-05T08:35:03.170" v="111"/>
          <ac:spMkLst>
            <pc:docMk/>
            <pc:sldMk cId="29531920" sldId="267"/>
            <ac:spMk id="8" creationId="{4E00660B-8445-4540-8201-54848F967064}"/>
          </ac:spMkLst>
        </pc:spChg>
      </pc:sldChg>
      <pc:sldChg chg="modSp add mod">
        <pc:chgData name="Marko" userId="81e0630b-3bfd-4814-a100-8de28171ac4d" providerId="ADAL" clId="{BCBC78E5-0205-4819-9D97-7247C6E7B910}" dt="2024-04-05T08:36:33.160" v="123" actId="27636"/>
        <pc:sldMkLst>
          <pc:docMk/>
          <pc:sldMk cId="1642154081" sldId="268"/>
        </pc:sldMkLst>
        <pc:spChg chg="mod">
          <ac:chgData name="Marko" userId="81e0630b-3bfd-4814-a100-8de28171ac4d" providerId="ADAL" clId="{BCBC78E5-0205-4819-9D97-7247C6E7B910}" dt="2024-04-05T08:36:33.160" v="123" actId="27636"/>
          <ac:spMkLst>
            <pc:docMk/>
            <pc:sldMk cId="1642154081" sldId="268"/>
            <ac:spMk id="6" creationId="{CC41B4BB-7D30-4395-A295-2D9C57414628}"/>
          </ac:spMkLst>
        </pc:spChg>
        <pc:spChg chg="mod">
          <ac:chgData name="Marko" userId="81e0630b-3bfd-4814-a100-8de28171ac4d" providerId="ADAL" clId="{BCBC78E5-0205-4819-9D97-7247C6E7B910}" dt="2024-04-05T08:36:23.978" v="121"/>
          <ac:spMkLst>
            <pc:docMk/>
            <pc:sldMk cId="1642154081" sldId="268"/>
            <ac:spMk id="8" creationId="{4E00660B-8445-4540-8201-54848F967064}"/>
          </ac:spMkLst>
        </pc:spChg>
      </pc:sldChg>
      <pc:sldChg chg="addSp modSp add mod">
        <pc:chgData name="Marko" userId="81e0630b-3bfd-4814-a100-8de28171ac4d" providerId="ADAL" clId="{BCBC78E5-0205-4819-9D97-7247C6E7B910}" dt="2024-04-05T08:39:14.422" v="142" actId="14861"/>
        <pc:sldMkLst>
          <pc:docMk/>
          <pc:sldMk cId="2252978954" sldId="269"/>
        </pc:sldMkLst>
        <pc:spChg chg="mod">
          <ac:chgData name="Marko" userId="81e0630b-3bfd-4814-a100-8de28171ac4d" providerId="ADAL" clId="{BCBC78E5-0205-4819-9D97-7247C6E7B910}" dt="2024-04-05T08:38:06.720" v="127"/>
          <ac:spMkLst>
            <pc:docMk/>
            <pc:sldMk cId="2252978954" sldId="269"/>
            <ac:spMk id="6" creationId="{CC41B4BB-7D30-4395-A295-2D9C57414628}"/>
          </ac:spMkLst>
        </pc:spChg>
        <pc:spChg chg="mod">
          <ac:chgData name="Marko" userId="81e0630b-3bfd-4814-a100-8de28171ac4d" providerId="ADAL" clId="{BCBC78E5-0205-4819-9D97-7247C6E7B910}" dt="2024-04-05T08:37:53.439" v="124"/>
          <ac:spMkLst>
            <pc:docMk/>
            <pc:sldMk cId="2252978954" sldId="269"/>
            <ac:spMk id="8" creationId="{4E00660B-8445-4540-8201-54848F967064}"/>
          </ac:spMkLst>
        </pc:spChg>
        <pc:picChg chg="add mod">
          <ac:chgData name="Marko" userId="81e0630b-3bfd-4814-a100-8de28171ac4d" providerId="ADAL" clId="{BCBC78E5-0205-4819-9D97-7247C6E7B910}" dt="2024-04-05T08:39:14.422" v="142" actId="14861"/>
          <ac:picMkLst>
            <pc:docMk/>
            <pc:sldMk cId="2252978954" sldId="269"/>
            <ac:picMk id="5" creationId="{239CDF0E-36CB-4526-816B-1562FDCEA2FA}"/>
          </ac:picMkLst>
        </pc:picChg>
      </pc:sldChg>
      <pc:sldChg chg="modSp add mod">
        <pc:chgData name="Marko" userId="81e0630b-3bfd-4814-a100-8de28171ac4d" providerId="ADAL" clId="{BCBC78E5-0205-4819-9D97-7247C6E7B910}" dt="2024-04-05T08:40:37.180" v="144"/>
        <pc:sldMkLst>
          <pc:docMk/>
          <pc:sldMk cId="2698856421" sldId="270"/>
        </pc:sldMkLst>
        <pc:spChg chg="mod">
          <ac:chgData name="Marko" userId="81e0630b-3bfd-4814-a100-8de28171ac4d" providerId="ADAL" clId="{BCBC78E5-0205-4819-9D97-7247C6E7B910}" dt="2024-04-05T08:40:37.180" v="144"/>
          <ac:spMkLst>
            <pc:docMk/>
            <pc:sldMk cId="2698856421" sldId="270"/>
            <ac:spMk id="6" creationId="{CC41B4BB-7D30-4395-A295-2D9C57414628}"/>
          </ac:spMkLst>
        </pc:spChg>
        <pc:spChg chg="mod">
          <ac:chgData name="Marko" userId="81e0630b-3bfd-4814-a100-8de28171ac4d" providerId="ADAL" clId="{BCBC78E5-0205-4819-9D97-7247C6E7B910}" dt="2024-04-05T08:40:29.443" v="143"/>
          <ac:spMkLst>
            <pc:docMk/>
            <pc:sldMk cId="2698856421" sldId="270"/>
            <ac:spMk id="8" creationId="{4E00660B-8445-4540-8201-54848F967064}"/>
          </ac:spMkLst>
        </pc:spChg>
      </pc:sldChg>
      <pc:sldChg chg="modSp add mod">
        <pc:chgData name="Marko" userId="81e0630b-3bfd-4814-a100-8de28171ac4d" providerId="ADAL" clId="{BCBC78E5-0205-4819-9D97-7247C6E7B910}" dt="2024-04-05T08:41:35.419" v="148"/>
        <pc:sldMkLst>
          <pc:docMk/>
          <pc:sldMk cId="4203565690" sldId="271"/>
        </pc:sldMkLst>
        <pc:spChg chg="mod">
          <ac:chgData name="Marko" userId="81e0630b-3bfd-4814-a100-8de28171ac4d" providerId="ADAL" clId="{BCBC78E5-0205-4819-9D97-7247C6E7B910}" dt="2024-04-05T08:41:35.419" v="148"/>
          <ac:spMkLst>
            <pc:docMk/>
            <pc:sldMk cId="4203565690" sldId="271"/>
            <ac:spMk id="6" creationId="{CC41B4BB-7D30-4395-A295-2D9C57414628}"/>
          </ac:spMkLst>
        </pc:spChg>
        <pc:spChg chg="mod">
          <ac:chgData name="Marko" userId="81e0630b-3bfd-4814-a100-8de28171ac4d" providerId="ADAL" clId="{BCBC78E5-0205-4819-9D97-7247C6E7B910}" dt="2024-04-05T08:41:02.630" v="147"/>
          <ac:spMkLst>
            <pc:docMk/>
            <pc:sldMk cId="4203565690" sldId="271"/>
            <ac:spMk id="8" creationId="{4E00660B-8445-4540-8201-54848F967064}"/>
          </ac:spMkLst>
        </pc:spChg>
      </pc:sldChg>
      <pc:sldChg chg="modSp add mod">
        <pc:chgData name="Marko" userId="81e0630b-3bfd-4814-a100-8de28171ac4d" providerId="ADAL" clId="{BCBC78E5-0205-4819-9D97-7247C6E7B910}" dt="2024-04-05T08:42:47.446" v="150"/>
        <pc:sldMkLst>
          <pc:docMk/>
          <pc:sldMk cId="2676724781" sldId="272"/>
        </pc:sldMkLst>
        <pc:spChg chg="mod">
          <ac:chgData name="Marko" userId="81e0630b-3bfd-4814-a100-8de28171ac4d" providerId="ADAL" clId="{BCBC78E5-0205-4819-9D97-7247C6E7B910}" dt="2024-04-05T08:42:47.446" v="150"/>
          <ac:spMkLst>
            <pc:docMk/>
            <pc:sldMk cId="2676724781" sldId="272"/>
            <ac:spMk id="6" creationId="{CC41B4BB-7D30-4395-A295-2D9C57414628}"/>
          </ac:spMkLst>
        </pc:spChg>
        <pc:spChg chg="mod">
          <ac:chgData name="Marko" userId="81e0630b-3bfd-4814-a100-8de28171ac4d" providerId="ADAL" clId="{BCBC78E5-0205-4819-9D97-7247C6E7B910}" dt="2024-04-05T08:42:38.834" v="149"/>
          <ac:spMkLst>
            <pc:docMk/>
            <pc:sldMk cId="2676724781" sldId="272"/>
            <ac:spMk id="8" creationId="{4E00660B-8445-4540-8201-54848F967064}"/>
          </ac:spMkLst>
        </pc:spChg>
      </pc:sldChg>
      <pc:sldChg chg="modSp add mod">
        <pc:chgData name="Marko" userId="81e0630b-3bfd-4814-a100-8de28171ac4d" providerId="ADAL" clId="{BCBC78E5-0205-4819-9D97-7247C6E7B910}" dt="2024-04-05T08:48:20.868" v="193" actId="6549"/>
        <pc:sldMkLst>
          <pc:docMk/>
          <pc:sldMk cId="208540694" sldId="273"/>
        </pc:sldMkLst>
        <pc:spChg chg="mod">
          <ac:chgData name="Marko" userId="81e0630b-3bfd-4814-a100-8de28171ac4d" providerId="ADAL" clId="{BCBC78E5-0205-4819-9D97-7247C6E7B910}" dt="2024-04-05T08:48:20.868" v="193" actId="6549"/>
          <ac:spMkLst>
            <pc:docMk/>
            <pc:sldMk cId="208540694" sldId="273"/>
            <ac:spMk id="6" creationId="{CC41B4BB-7D30-4395-A295-2D9C57414628}"/>
          </ac:spMkLst>
        </pc:spChg>
        <pc:spChg chg="mod">
          <ac:chgData name="Marko" userId="81e0630b-3bfd-4814-a100-8de28171ac4d" providerId="ADAL" clId="{BCBC78E5-0205-4819-9D97-7247C6E7B910}" dt="2024-04-05T08:44:12.356" v="167" actId="20577"/>
          <ac:spMkLst>
            <pc:docMk/>
            <pc:sldMk cId="208540694" sldId="273"/>
            <ac:spMk id="8" creationId="{4E00660B-8445-4540-8201-54848F967064}"/>
          </ac:spMkLst>
        </pc:spChg>
      </pc:sldChg>
      <pc:sldChg chg="addSp modSp add mod">
        <pc:chgData name="Marko" userId="81e0630b-3bfd-4814-a100-8de28171ac4d" providerId="ADAL" clId="{BCBC78E5-0205-4819-9D97-7247C6E7B910}" dt="2024-04-05T08:47:28.323" v="190" actId="14861"/>
        <pc:sldMkLst>
          <pc:docMk/>
          <pc:sldMk cId="1727194331" sldId="274"/>
        </pc:sldMkLst>
        <pc:spChg chg="mod">
          <ac:chgData name="Marko" userId="81e0630b-3bfd-4814-a100-8de28171ac4d" providerId="ADAL" clId="{BCBC78E5-0205-4819-9D97-7247C6E7B910}" dt="2024-04-05T08:46:21.628" v="171"/>
          <ac:spMkLst>
            <pc:docMk/>
            <pc:sldMk cId="1727194331" sldId="274"/>
            <ac:spMk id="6" creationId="{CC41B4BB-7D30-4395-A295-2D9C57414628}"/>
          </ac:spMkLst>
        </pc:spChg>
        <pc:spChg chg="mod">
          <ac:chgData name="Marko" userId="81e0630b-3bfd-4814-a100-8de28171ac4d" providerId="ADAL" clId="{BCBC78E5-0205-4819-9D97-7247C6E7B910}" dt="2024-04-05T08:46:11.278" v="170"/>
          <ac:spMkLst>
            <pc:docMk/>
            <pc:sldMk cId="1727194331" sldId="274"/>
            <ac:spMk id="8" creationId="{4E00660B-8445-4540-8201-54848F967064}"/>
          </ac:spMkLst>
        </pc:spChg>
        <pc:picChg chg="add mod">
          <ac:chgData name="Marko" userId="81e0630b-3bfd-4814-a100-8de28171ac4d" providerId="ADAL" clId="{BCBC78E5-0205-4819-9D97-7247C6E7B910}" dt="2024-04-05T08:47:28.323" v="190" actId="14861"/>
          <ac:picMkLst>
            <pc:docMk/>
            <pc:sldMk cId="1727194331" sldId="274"/>
            <ac:picMk id="5" creationId="{CCDA6243-CC90-4C42-9EAA-43F134419FD4}"/>
          </ac:picMkLst>
        </pc:picChg>
      </pc:sldChg>
      <pc:sldChg chg="addSp delSp modSp add mod">
        <pc:chgData name="Marko" userId="81e0630b-3bfd-4814-a100-8de28171ac4d" providerId="ADAL" clId="{BCBC78E5-0205-4819-9D97-7247C6E7B910}" dt="2024-04-05T09:10:35.820" v="219" actId="22"/>
        <pc:sldMkLst>
          <pc:docMk/>
          <pc:sldMk cId="1222109339" sldId="275"/>
        </pc:sldMkLst>
        <pc:spChg chg="del">
          <ac:chgData name="Marko" userId="81e0630b-3bfd-4814-a100-8de28171ac4d" providerId="ADAL" clId="{BCBC78E5-0205-4819-9D97-7247C6E7B910}" dt="2024-04-05T09:06:32.418" v="212" actId="22"/>
          <ac:spMkLst>
            <pc:docMk/>
            <pc:sldMk cId="1222109339" sldId="275"/>
            <ac:spMk id="6" creationId="{CC41B4BB-7D30-4395-A295-2D9C57414628}"/>
          </ac:spMkLst>
        </pc:spChg>
        <pc:spChg chg="add mod">
          <ac:chgData name="Marko" userId="81e0630b-3bfd-4814-a100-8de28171ac4d" providerId="ADAL" clId="{BCBC78E5-0205-4819-9D97-7247C6E7B910}" dt="2024-04-05T09:09:18.857" v="218" actId="478"/>
          <ac:spMkLst>
            <pc:docMk/>
            <pc:sldMk cId="1222109339" sldId="275"/>
            <ac:spMk id="7" creationId="{11E2CBF7-68EB-4B52-B5D1-CF8B1EF70A50}"/>
          </ac:spMkLst>
        </pc:spChg>
        <pc:spChg chg="mod">
          <ac:chgData name="Marko" userId="81e0630b-3bfd-4814-a100-8de28171ac4d" providerId="ADAL" clId="{BCBC78E5-0205-4819-9D97-7247C6E7B910}" dt="2024-04-05T09:08:13.436" v="214" actId="6549"/>
          <ac:spMkLst>
            <pc:docMk/>
            <pc:sldMk cId="1222109339" sldId="275"/>
            <ac:spMk id="8" creationId="{4E00660B-8445-4540-8201-54848F967064}"/>
          </ac:spMkLst>
        </pc:spChg>
        <pc:picChg chg="add del mod ord">
          <ac:chgData name="Marko" userId="81e0630b-3bfd-4814-a100-8de28171ac4d" providerId="ADAL" clId="{BCBC78E5-0205-4819-9D97-7247C6E7B910}" dt="2024-04-05T09:09:18.857" v="218" actId="478"/>
          <ac:picMkLst>
            <pc:docMk/>
            <pc:sldMk cId="1222109339" sldId="275"/>
            <ac:picMk id="3" creationId="{024455F5-F935-48DA-A753-55C6E71C144C}"/>
          </ac:picMkLst>
        </pc:picChg>
        <pc:picChg chg="add">
          <ac:chgData name="Marko" userId="81e0630b-3bfd-4814-a100-8de28171ac4d" providerId="ADAL" clId="{BCBC78E5-0205-4819-9D97-7247C6E7B910}" dt="2024-04-05T09:10:35.820" v="219" actId="22"/>
          <ac:picMkLst>
            <pc:docMk/>
            <pc:sldMk cId="1222109339" sldId="275"/>
            <ac:picMk id="10" creationId="{97CB3F11-712F-49F8-AA48-52FD0F21513E}"/>
          </ac:picMkLst>
        </pc:picChg>
      </pc:sldChg>
      <pc:sldChg chg="add del">
        <pc:chgData name="Marko" userId="81e0630b-3bfd-4814-a100-8de28171ac4d" providerId="ADAL" clId="{BCBC78E5-0205-4819-9D97-7247C6E7B910}" dt="2024-04-08T10:13:17.040" v="268" actId="47"/>
        <pc:sldMkLst>
          <pc:docMk/>
          <pc:sldMk cId="1450220992" sldId="276"/>
        </pc:sldMkLst>
      </pc:sldChg>
      <pc:sldChg chg="addSp modSp add mod">
        <pc:chgData name="Marko" userId="81e0630b-3bfd-4814-a100-8de28171ac4d" providerId="ADAL" clId="{BCBC78E5-0205-4819-9D97-7247C6E7B910}" dt="2024-04-08T10:15:11.356" v="288" actId="1076"/>
        <pc:sldMkLst>
          <pc:docMk/>
          <pc:sldMk cId="3062686728" sldId="277"/>
        </pc:sldMkLst>
        <pc:picChg chg="add mod">
          <ac:chgData name="Marko" userId="81e0630b-3bfd-4814-a100-8de28171ac4d" providerId="ADAL" clId="{BCBC78E5-0205-4819-9D97-7247C6E7B910}" dt="2024-04-08T10:15:11.356" v="288" actId="1076"/>
          <ac:picMkLst>
            <pc:docMk/>
            <pc:sldMk cId="3062686728" sldId="277"/>
            <ac:picMk id="3" creationId="{8EED0BF1-6898-4D1C-BD6E-11E79B1F3DF0}"/>
          </ac:picMkLst>
        </pc:picChg>
      </pc:sldChg>
      <pc:sldChg chg="addSp modSp add mod modAnim">
        <pc:chgData name="Marko" userId="81e0630b-3bfd-4814-a100-8de28171ac4d" providerId="ADAL" clId="{BCBC78E5-0205-4819-9D97-7247C6E7B910}" dt="2024-04-08T10:12:58.562" v="263" actId="14100"/>
        <pc:sldMkLst>
          <pc:docMk/>
          <pc:sldMk cId="3955798215" sldId="278"/>
        </pc:sldMkLst>
        <pc:picChg chg="add mod">
          <ac:chgData name="Marko" userId="81e0630b-3bfd-4814-a100-8de28171ac4d" providerId="ADAL" clId="{BCBC78E5-0205-4819-9D97-7247C6E7B910}" dt="2024-04-08T10:12:58.562" v="263" actId="14100"/>
          <ac:picMkLst>
            <pc:docMk/>
            <pc:sldMk cId="3955798215" sldId="278"/>
            <ac:picMk id="5" creationId="{860053F2-2208-4A8B-9BEC-2FB81B86F87B}"/>
          </ac:picMkLst>
        </pc:picChg>
        <pc:picChg chg="add mod">
          <ac:chgData name="Marko" userId="81e0630b-3bfd-4814-a100-8de28171ac4d" providerId="ADAL" clId="{BCBC78E5-0205-4819-9D97-7247C6E7B910}" dt="2024-04-08T10:12:55.306" v="262" actId="14100"/>
          <ac:picMkLst>
            <pc:docMk/>
            <pc:sldMk cId="3955798215" sldId="278"/>
            <ac:picMk id="7" creationId="{63DC6921-12F0-48AE-A5C1-33149CC50ED9}"/>
          </ac:picMkLst>
        </pc:picChg>
      </pc:sldChg>
    </pc:docChg>
  </pc:docChgLst>
  <pc:docChgLst>
    <pc:chgData userId="b3b1335f0a3b60df" providerId="LiveId" clId="{3E0E2980-BECB-440F-978F-19BB018F2352}"/>
    <pc:docChg chg="custSel modSld">
      <pc:chgData name="" userId="b3b1335f0a3b60df" providerId="LiveId" clId="{3E0E2980-BECB-440F-978F-19BB018F2352}" dt="2024-02-28T09:55:48.478" v="12" actId="20577"/>
      <pc:docMkLst>
        <pc:docMk/>
      </pc:docMkLst>
      <pc:sldChg chg="modSp">
        <pc:chgData name="" userId="b3b1335f0a3b60df" providerId="LiveId" clId="{3E0E2980-BECB-440F-978F-19BB018F2352}" dt="2024-02-28T09:55:48.478" v="12" actId="20577"/>
        <pc:sldMkLst>
          <pc:docMk/>
          <pc:sldMk cId="1148246538" sldId="256"/>
        </pc:sldMkLst>
        <pc:spChg chg="mod">
          <ac:chgData name="" userId="b3b1335f0a3b60df" providerId="LiveId" clId="{3E0E2980-BECB-440F-978F-19BB018F2352}" dt="2024-02-28T09:55:48.478" v="12" actId="20577"/>
          <ac:spMkLst>
            <pc:docMk/>
            <pc:sldMk cId="1148246538" sldId="256"/>
            <ac:spMk id="3" creationId="{217DE4A4-2088-44A2-B1C9-D662C0E94070}"/>
          </ac:spMkLst>
        </pc:sp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3.png"/><Relationship Id="rId1" Type="http://schemas.openxmlformats.org/officeDocument/2006/relationships/theme" Target="../theme/theme3.xml"/><Relationship Id="rId4" Type="http://schemas.openxmlformats.org/officeDocument/2006/relationships/image" Target="../media/image7.gi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F9853DB-230B-4F3D-B9BF-250411BF9C4B}" type="datetimeFigureOut">
              <a:rPr lang="hr-HR" smtClean="0"/>
              <a:t>17.04.2024.</a:t>
            </a:fld>
            <a:endParaRPr lang="hr-H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4BA04F5-5F63-4D08-AD88-EB891A182B2F}" type="slidenum">
              <a:rPr lang="hr-HR" smtClean="0"/>
              <a:t>‹#›</a:t>
            </a:fld>
            <a:endParaRPr lang="hr-H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29196"/>
            <a:ext cx="685385" cy="270000"/>
          </a:xfrm>
          <a:prstGeom prst="rect">
            <a:avLst/>
          </a:prstGeom>
        </p:spPr>
      </p:pic>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48196"/>
            <a:ext cx="1107980" cy="432000"/>
          </a:xfrm>
          <a:prstGeom prst="rect">
            <a:avLst/>
          </a:prstGeom>
        </p:spPr>
      </p:pic>
    </p:spTree>
    <p:extLst>
      <p:ext uri="{BB962C8B-B14F-4D97-AF65-F5344CB8AC3E}">
        <p14:creationId xmlns:p14="http://schemas.microsoft.com/office/powerpoint/2010/main" val="3677741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3.png"/><Relationship Id="rId1" Type="http://schemas.openxmlformats.org/officeDocument/2006/relationships/theme" Target="../theme/theme2.xml"/><Relationship Id="rId4" Type="http://schemas.openxmlformats.org/officeDocument/2006/relationships/image" Target="../media/image7.gi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DF9046-B63C-4A32-BE1A-8D8BC0B360B6}" type="datetimeFigureOut">
              <a:rPr lang="hr-HR" smtClean="0"/>
              <a:t>17.04.2024.</a:t>
            </a:fld>
            <a:endParaRPr lang="hr-H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7095B1D-EC5B-426D-9BEA-45F6C2B62C27}" type="slidenum">
              <a:rPr lang="hr-HR" smtClean="0"/>
              <a:t>‹#›</a:t>
            </a:fld>
            <a:endParaRPr lang="hr-H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04812"/>
            <a:ext cx="685385" cy="270000"/>
          </a:xfrm>
          <a:prstGeom prst="rect">
            <a:avLst/>
          </a:prstGeom>
        </p:spPr>
      </p:pic>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23812"/>
            <a:ext cx="1107980" cy="432000"/>
          </a:xfrm>
          <a:prstGeom prst="rect">
            <a:avLst/>
          </a:prstGeom>
        </p:spPr>
      </p:pic>
    </p:spTree>
    <p:extLst>
      <p:ext uri="{BB962C8B-B14F-4D97-AF65-F5344CB8AC3E}">
        <p14:creationId xmlns:p14="http://schemas.microsoft.com/office/powerpoint/2010/main" val="182036545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57095B1D-EC5B-426D-9BEA-45F6C2B62C27}" type="slidenum">
              <a:rPr lang="hr-HR" smtClean="0"/>
              <a:t>1</a:t>
            </a:fld>
            <a:endParaRPr lang="hr-HR"/>
          </a:p>
        </p:txBody>
      </p:sp>
    </p:spTree>
    <p:extLst>
      <p:ext uri="{BB962C8B-B14F-4D97-AF65-F5344CB8AC3E}">
        <p14:creationId xmlns:p14="http://schemas.microsoft.com/office/powerpoint/2010/main" val="300394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creativecommons.org/licenses/by/4.0/deed" TargetMode="External"/><Relationship Id="rId7" Type="http://schemas.openxmlformats.org/officeDocument/2006/relationships/image" Target="../media/image5.png"/><Relationship Id="rId2" Type="http://schemas.openxmlformats.org/officeDocument/2006/relationships/hyperlink" Target="http://www.srce.unizg.hr/"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srce.unizg.hr/otvoreni-pristup"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F123A9-AD7D-AED8-46ED-E29893A05239}"/>
              </a:ext>
            </a:extLst>
          </p:cNvPr>
          <p:cNvSpPr>
            <a:spLocks noGrp="1"/>
          </p:cNvSpPr>
          <p:nvPr>
            <p:ph type="title"/>
          </p:nvPr>
        </p:nvSpPr>
        <p:spPr>
          <a:xfrm>
            <a:off x="389414" y="1543650"/>
            <a:ext cx="5915025" cy="739412"/>
          </a:xfrm>
          <a:prstGeom prst="rect">
            <a:avLst/>
          </a:prstGeom>
        </p:spPr>
        <p:txBody>
          <a:bodyPr/>
          <a:lstStyle>
            <a:lvl1pPr algn="l">
              <a:defRPr sz="2400" b="1">
                <a:latin typeface="Arial" panose="020B0604020202020204" pitchFamily="34" charset="0"/>
                <a:cs typeface="Arial" panose="020B0604020202020204" pitchFamily="34" charset="0"/>
              </a:defRPr>
            </a:lvl1pPr>
          </a:lstStyle>
          <a:p>
            <a:r>
              <a:rPr lang="hr-HR" dirty="0"/>
              <a:t>Kliknite da biste uredili stil naslova matrice</a:t>
            </a:r>
            <a:endParaRPr lang="en-US" dirty="0"/>
          </a:p>
        </p:txBody>
      </p:sp>
      <p:sp>
        <p:nvSpPr>
          <p:cNvPr id="4" name="Subtitle 2">
            <a:extLst>
              <a:ext uri="{FF2B5EF4-FFF2-40B4-BE49-F238E27FC236}">
                <a16:creationId xmlns:a16="http://schemas.microsoft.com/office/drawing/2014/main" id="{F2D2217B-1BDD-4FA1-B069-A04B3E2F908E}"/>
              </a:ext>
            </a:extLst>
          </p:cNvPr>
          <p:cNvSpPr>
            <a:spLocks noGrp="1"/>
          </p:cNvSpPr>
          <p:nvPr>
            <p:ph type="subTitle" idx="1"/>
          </p:nvPr>
        </p:nvSpPr>
        <p:spPr>
          <a:xfrm>
            <a:off x="3196004" y="3010946"/>
            <a:ext cx="5143500" cy="1241822"/>
          </a:xfrm>
          <a:prstGeom prst="rect">
            <a:avLst/>
          </a:prstGeom>
        </p:spPr>
        <p:txBody>
          <a:bodyPr>
            <a:noAutofit/>
          </a:bodyPr>
          <a:lstStyle>
            <a:lvl1pPr marL="0" indent="0" algn="l">
              <a:buNone/>
              <a:defRPr sz="14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endParaRPr lang="hr-HR" dirty="0"/>
          </a:p>
        </p:txBody>
      </p:sp>
    </p:spTree>
    <p:extLst>
      <p:ext uri="{BB962C8B-B14F-4D97-AF65-F5344CB8AC3E}">
        <p14:creationId xmlns:p14="http://schemas.microsoft.com/office/powerpoint/2010/main" val="312126069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hr-HR"/>
              <a:t>Kliknite da biste uredili stil naslova matrice</a:t>
            </a:r>
          </a:p>
        </p:txBody>
      </p:sp>
      <p:sp>
        <p:nvSpPr>
          <p:cNvPr id="3" name="Content Placeholder 2"/>
          <p:cNvSpPr>
            <a:spLocks noGrp="1"/>
          </p:cNvSpPr>
          <p:nvPr>
            <p:ph idx="1"/>
          </p:nvPr>
        </p:nvSpPr>
        <p:spPr>
          <a:xfrm>
            <a:off x="628651" y="1369219"/>
            <a:ext cx="7886700" cy="3263504"/>
          </a:xfrm>
          <a:prstGeom prst="rect">
            <a:avLst/>
          </a:prstGeo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hr-HR" dirty="0"/>
          </a:p>
        </p:txBody>
      </p:sp>
      <p:sp>
        <p:nvSpPr>
          <p:cNvPr id="5" name="Footer Placeholder 4">
            <a:extLst>
              <a:ext uri="{FF2B5EF4-FFF2-40B4-BE49-F238E27FC236}">
                <a16:creationId xmlns:a16="http://schemas.microsoft.com/office/drawing/2014/main" id="{6F274D94-8336-41CE-B88A-07D441B83EA1}"/>
              </a:ext>
            </a:extLst>
          </p:cNvPr>
          <p:cNvSpPr>
            <a:spLocks noGrp="1"/>
          </p:cNvSpPr>
          <p:nvPr>
            <p:ph type="ftr" sz="quarter" idx="11"/>
          </p:nvPr>
        </p:nvSpPr>
        <p:spPr/>
        <p:txBody>
          <a:bodyPr/>
          <a:lstStyle/>
          <a:p>
            <a:r>
              <a:rPr lang="hr-HR"/>
              <a:t>Naziv prezentacije</a:t>
            </a:r>
            <a:endParaRPr lang="hr-HR" dirty="0"/>
          </a:p>
        </p:txBody>
      </p:sp>
    </p:spTree>
    <p:extLst>
      <p:ext uri="{BB962C8B-B14F-4D97-AF65-F5344CB8AC3E}">
        <p14:creationId xmlns:p14="http://schemas.microsoft.com/office/powerpoint/2010/main" val="321019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aglavlje sekcij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748DB3-FA31-1911-AAF3-D9A18CECDC0E}"/>
              </a:ext>
            </a:extLst>
          </p:cNvPr>
          <p:cNvSpPr>
            <a:spLocks noGrp="1"/>
          </p:cNvSpPr>
          <p:nvPr>
            <p:ph type="title"/>
          </p:nvPr>
        </p:nvSpPr>
        <p:spPr>
          <a:xfrm>
            <a:off x="1450975" y="1874519"/>
            <a:ext cx="5915025" cy="378215"/>
          </a:xfrm>
        </p:spPr>
        <p:txBody>
          <a:bodyPr anchor="b">
            <a:normAutofit/>
          </a:bodyPr>
          <a:lstStyle>
            <a:lvl1pPr>
              <a:defRPr sz="1400"/>
            </a:lvl1pPr>
          </a:lstStyle>
          <a:p>
            <a:r>
              <a:rPr lang="hr-HR"/>
              <a:t>Kliknite da biste uredili stil naslova matrice</a:t>
            </a:r>
            <a:endParaRPr lang="hr-HR" dirty="0"/>
          </a:p>
        </p:txBody>
      </p:sp>
      <p:sp>
        <p:nvSpPr>
          <p:cNvPr id="8" name="Text Placeholder 2">
            <a:extLst>
              <a:ext uri="{FF2B5EF4-FFF2-40B4-BE49-F238E27FC236}">
                <a16:creationId xmlns:a16="http://schemas.microsoft.com/office/drawing/2014/main" id="{D2558BF4-1C49-4404-8F31-516B6C4449C9}"/>
              </a:ext>
            </a:extLst>
          </p:cNvPr>
          <p:cNvSpPr>
            <a:spLocks noGrp="1"/>
          </p:cNvSpPr>
          <p:nvPr>
            <p:ph type="body" idx="1"/>
          </p:nvPr>
        </p:nvSpPr>
        <p:spPr>
          <a:xfrm>
            <a:off x="1450974" y="2890767"/>
            <a:ext cx="5915025" cy="1125140"/>
          </a:xfrm>
        </p:spPr>
        <p:txBody>
          <a:bodyPr>
            <a:normAutofit/>
          </a:bodyPr>
          <a:lstStyle>
            <a:lvl1pPr marL="0" indent="0" algn="ctr">
              <a:buNone/>
              <a:defRPr sz="1200">
                <a:solidFill>
                  <a:schemeClr val="tx1">
                    <a:lumMod val="95000"/>
                    <a:lumOff val="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hr-HR"/>
              <a:t>Kliknite da biste uredili matrice</a:t>
            </a:r>
          </a:p>
        </p:txBody>
      </p:sp>
      <p:sp>
        <p:nvSpPr>
          <p:cNvPr id="3" name="Footer Placeholder 2">
            <a:extLst>
              <a:ext uri="{FF2B5EF4-FFF2-40B4-BE49-F238E27FC236}">
                <a16:creationId xmlns:a16="http://schemas.microsoft.com/office/drawing/2014/main" id="{656D1D6D-C8A3-4CDF-B800-B23D48CEFEC1}"/>
              </a:ext>
            </a:extLst>
          </p:cNvPr>
          <p:cNvSpPr>
            <a:spLocks noGrp="1"/>
          </p:cNvSpPr>
          <p:nvPr>
            <p:ph type="ftr" sz="quarter" idx="11"/>
          </p:nvPr>
        </p:nvSpPr>
        <p:spPr/>
        <p:txBody>
          <a:bodyPr/>
          <a:lstStyle/>
          <a:p>
            <a:r>
              <a:rPr lang="hr-HR"/>
              <a:t>Naziv prezentacije</a:t>
            </a:r>
            <a:endParaRPr lang="hr-HR" dirty="0"/>
          </a:p>
        </p:txBody>
      </p:sp>
    </p:spTree>
    <p:extLst>
      <p:ext uri="{BB962C8B-B14F-4D97-AF65-F5344CB8AC3E}">
        <p14:creationId xmlns:p14="http://schemas.microsoft.com/office/powerpoint/2010/main" val="30591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hr-HR"/>
              <a:t>Kliknite da biste uredili stil naslova matrice</a:t>
            </a:r>
            <a:endParaRPr lang="hr-HR" dirty="0"/>
          </a:p>
        </p:txBody>
      </p:sp>
      <p:sp>
        <p:nvSpPr>
          <p:cNvPr id="3" name="Content Placeholder 2"/>
          <p:cNvSpPr>
            <a:spLocks noGrp="1"/>
          </p:cNvSpPr>
          <p:nvPr>
            <p:ph sz="half" idx="1"/>
          </p:nvPr>
        </p:nvSpPr>
        <p:spPr>
          <a:xfrm>
            <a:off x="628651" y="1369219"/>
            <a:ext cx="3886200" cy="3263504"/>
          </a:xfrm>
          <a:prstGeom prst="rect">
            <a:avLst/>
          </a:prstGeom>
        </p:spPr>
        <p:txBody>
          <a:bodyPr/>
          <a:lstStyle>
            <a:lvl1pPr>
              <a:defRPr b="1"/>
            </a:lvl1pPr>
          </a:lstStyle>
          <a:p>
            <a:pPr lvl="0"/>
            <a:r>
              <a:rPr lang="hr-HR" dirty="0"/>
              <a:t>Kliknite da biste uredili matrice</a:t>
            </a:r>
          </a:p>
          <a:p>
            <a:pPr lvl="1"/>
            <a:r>
              <a:rPr lang="hr-HR" dirty="0"/>
              <a:t>Druga razina</a:t>
            </a:r>
          </a:p>
          <a:p>
            <a:pPr lvl="2"/>
            <a:r>
              <a:rPr lang="hr-HR" dirty="0"/>
              <a:t>Treća razina</a:t>
            </a:r>
          </a:p>
          <a:p>
            <a:pPr lvl="3"/>
            <a:r>
              <a:rPr lang="hr-HR" dirty="0"/>
              <a:t>Četvrta razina</a:t>
            </a:r>
          </a:p>
          <a:p>
            <a:pPr lvl="4"/>
            <a:r>
              <a:rPr lang="hr-HR" dirty="0"/>
              <a:t>Peta razina stilove teksta</a:t>
            </a:r>
          </a:p>
        </p:txBody>
      </p:sp>
      <p:sp>
        <p:nvSpPr>
          <p:cNvPr id="4" name="Content Placeholder 3"/>
          <p:cNvSpPr>
            <a:spLocks noGrp="1"/>
          </p:cNvSpPr>
          <p:nvPr>
            <p:ph sz="half" idx="2"/>
          </p:nvPr>
        </p:nvSpPr>
        <p:spPr>
          <a:xfrm>
            <a:off x="4629151" y="1369219"/>
            <a:ext cx="3886200" cy="3263504"/>
          </a:xfrm>
          <a:prstGeom prst="rect">
            <a:avLst/>
          </a:prstGeom>
        </p:spPr>
        <p:txBody>
          <a:bodyPr/>
          <a:lstStyle>
            <a:lvl1pPr>
              <a:defRPr b="1"/>
            </a:lvl1pPr>
          </a:lstStyle>
          <a:p>
            <a:pPr lvl="0"/>
            <a:r>
              <a:rPr lang="hr-HR" dirty="0"/>
              <a:t>Kliknite da biste uredili matrice</a:t>
            </a:r>
          </a:p>
          <a:p>
            <a:pPr lvl="1"/>
            <a:r>
              <a:rPr lang="hr-HR" dirty="0"/>
              <a:t>Druga razina</a:t>
            </a:r>
          </a:p>
          <a:p>
            <a:pPr lvl="2"/>
            <a:r>
              <a:rPr lang="hr-HR" dirty="0"/>
              <a:t>Treća razina</a:t>
            </a:r>
          </a:p>
          <a:p>
            <a:pPr lvl="3"/>
            <a:r>
              <a:rPr lang="hr-HR" dirty="0"/>
              <a:t>Četvrta razina</a:t>
            </a:r>
          </a:p>
          <a:p>
            <a:pPr lvl="4"/>
            <a:r>
              <a:rPr lang="hr-HR" dirty="0"/>
              <a:t>Peta razina stilove teksta</a:t>
            </a:r>
          </a:p>
        </p:txBody>
      </p:sp>
      <p:sp>
        <p:nvSpPr>
          <p:cNvPr id="6" name="Footer Placeholder 5">
            <a:extLst>
              <a:ext uri="{FF2B5EF4-FFF2-40B4-BE49-F238E27FC236}">
                <a16:creationId xmlns:a16="http://schemas.microsoft.com/office/drawing/2014/main" id="{CAF2D232-DF4A-4A1E-BF7E-F3A0332EF454}"/>
              </a:ext>
            </a:extLst>
          </p:cNvPr>
          <p:cNvSpPr>
            <a:spLocks noGrp="1"/>
          </p:cNvSpPr>
          <p:nvPr>
            <p:ph type="ftr" sz="quarter" idx="11"/>
          </p:nvPr>
        </p:nvSpPr>
        <p:spPr/>
        <p:txBody>
          <a:bodyPr/>
          <a:lstStyle/>
          <a:p>
            <a:r>
              <a:rPr lang="hr-HR"/>
              <a:t>Naziv prezentacije</a:t>
            </a:r>
            <a:endParaRPr lang="hr-HR" dirty="0"/>
          </a:p>
        </p:txBody>
      </p:sp>
    </p:spTree>
    <p:extLst>
      <p:ext uri="{BB962C8B-B14F-4D97-AF65-F5344CB8AC3E}">
        <p14:creationId xmlns:p14="http://schemas.microsoft.com/office/powerpoint/2010/main" val="166429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hr-HR"/>
              <a:t>Kliknite da biste uredili stil naslova matrice</a:t>
            </a:r>
          </a:p>
        </p:txBody>
      </p:sp>
      <p:sp>
        <p:nvSpPr>
          <p:cNvPr id="4" name="Footer Placeholder 3">
            <a:extLst>
              <a:ext uri="{FF2B5EF4-FFF2-40B4-BE49-F238E27FC236}">
                <a16:creationId xmlns:a16="http://schemas.microsoft.com/office/drawing/2014/main" id="{26201F9D-E111-475C-BADF-64FF933C5CAB}"/>
              </a:ext>
            </a:extLst>
          </p:cNvPr>
          <p:cNvSpPr>
            <a:spLocks noGrp="1"/>
          </p:cNvSpPr>
          <p:nvPr>
            <p:ph type="ftr" sz="quarter" idx="11"/>
          </p:nvPr>
        </p:nvSpPr>
        <p:spPr/>
        <p:txBody>
          <a:bodyPr/>
          <a:lstStyle/>
          <a:p>
            <a:r>
              <a:rPr lang="hr-HR"/>
              <a:t>Naziv prezentacije</a:t>
            </a:r>
            <a:endParaRPr lang="hr-HR" dirty="0"/>
          </a:p>
        </p:txBody>
      </p:sp>
    </p:spTree>
    <p:extLst>
      <p:ext uri="{BB962C8B-B14F-4D97-AF65-F5344CB8AC3E}">
        <p14:creationId xmlns:p14="http://schemas.microsoft.com/office/powerpoint/2010/main" val="178654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77E9C3A-0250-4665-881A-700202FFEF85}"/>
              </a:ext>
            </a:extLst>
          </p:cNvPr>
          <p:cNvSpPr>
            <a:spLocks noGrp="1"/>
          </p:cNvSpPr>
          <p:nvPr>
            <p:ph type="ftr" sz="quarter" idx="11"/>
          </p:nvPr>
        </p:nvSpPr>
        <p:spPr/>
        <p:txBody>
          <a:bodyPr/>
          <a:lstStyle/>
          <a:p>
            <a:r>
              <a:rPr lang="hr-HR"/>
              <a:t>Naziv prezentacije</a:t>
            </a:r>
            <a:endParaRPr lang="hr-HR" dirty="0"/>
          </a:p>
        </p:txBody>
      </p:sp>
    </p:spTree>
    <p:extLst>
      <p:ext uri="{BB962C8B-B14F-4D97-AF65-F5344CB8AC3E}">
        <p14:creationId xmlns:p14="http://schemas.microsoft.com/office/powerpoint/2010/main" val="392389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a:prstGeom prst="rect">
            <a:avLst/>
          </a:prstGeom>
        </p:spPr>
        <p:txBody>
          <a:bodyPr anchor="b">
            <a:normAutofit/>
          </a:bodyPr>
          <a:lstStyle>
            <a:lvl1pPr>
              <a:defRPr sz="2300"/>
            </a:lvl1pPr>
          </a:lstStyle>
          <a:p>
            <a:r>
              <a:rPr lang="hr-HR"/>
              <a:t>Kliknite da biste uredili stil naslova matrice</a:t>
            </a:r>
            <a:endParaRPr lang="hr-HR"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lgn="ctr">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hr-HR"/>
              <a:t>Kliknite da biste uredili matrice</a:t>
            </a:r>
          </a:p>
        </p:txBody>
      </p:sp>
      <p:sp>
        <p:nvSpPr>
          <p:cNvPr id="6" name="Footer Placeholder 5">
            <a:extLst>
              <a:ext uri="{FF2B5EF4-FFF2-40B4-BE49-F238E27FC236}">
                <a16:creationId xmlns:a16="http://schemas.microsoft.com/office/drawing/2014/main" id="{FBB587E8-ED36-4755-84AA-33A38C729142}"/>
              </a:ext>
            </a:extLst>
          </p:cNvPr>
          <p:cNvSpPr>
            <a:spLocks noGrp="1"/>
          </p:cNvSpPr>
          <p:nvPr>
            <p:ph type="ftr" sz="quarter" idx="11"/>
          </p:nvPr>
        </p:nvSpPr>
        <p:spPr/>
        <p:txBody>
          <a:bodyPr/>
          <a:lstStyle/>
          <a:p>
            <a:r>
              <a:rPr lang="hr-HR"/>
              <a:t>Naziv prezentacije</a:t>
            </a:r>
            <a:endParaRPr lang="hr-HR" dirty="0"/>
          </a:p>
        </p:txBody>
      </p:sp>
      <p:sp>
        <p:nvSpPr>
          <p:cNvPr id="7" name="Content Placeholder 2">
            <a:extLst>
              <a:ext uri="{FF2B5EF4-FFF2-40B4-BE49-F238E27FC236}">
                <a16:creationId xmlns:a16="http://schemas.microsoft.com/office/drawing/2014/main" id="{FCFE6F27-F197-430D-A1FD-9A04C41F54EC}"/>
              </a:ext>
            </a:extLst>
          </p:cNvPr>
          <p:cNvSpPr>
            <a:spLocks noGrp="1"/>
          </p:cNvSpPr>
          <p:nvPr>
            <p:ph idx="1"/>
          </p:nvPr>
        </p:nvSpPr>
        <p:spPr>
          <a:xfrm>
            <a:off x="3887391" y="342900"/>
            <a:ext cx="4629151" cy="4058843"/>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hr-HR" dirty="0"/>
          </a:p>
        </p:txBody>
      </p:sp>
    </p:spTree>
    <p:extLst>
      <p:ext uri="{BB962C8B-B14F-4D97-AF65-F5344CB8AC3E}">
        <p14:creationId xmlns:p14="http://schemas.microsoft.com/office/powerpoint/2010/main" val="2920350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Zadnji slaj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25CFFBB-1656-4BC5-9791-61CE66541E14}"/>
              </a:ext>
            </a:extLst>
          </p:cNvPr>
          <p:cNvGrpSpPr/>
          <p:nvPr userDrawn="1"/>
        </p:nvGrpSpPr>
        <p:grpSpPr>
          <a:xfrm>
            <a:off x="1007453" y="2915042"/>
            <a:ext cx="7244672" cy="1331593"/>
            <a:chOff x="1105091" y="2915042"/>
            <a:chExt cx="7244672" cy="1331593"/>
          </a:xfrm>
        </p:grpSpPr>
        <p:sp>
          <p:nvSpPr>
            <p:cNvPr id="13" name="TextBox 7">
              <a:extLst>
                <a:ext uri="{FF2B5EF4-FFF2-40B4-BE49-F238E27FC236}">
                  <a16:creationId xmlns:a16="http://schemas.microsoft.com/office/drawing/2014/main" id="{AEDFD92A-D570-4044-74DA-54F7B23EEE49}"/>
                </a:ext>
              </a:extLst>
            </p:cNvPr>
            <p:cNvSpPr txBox="1"/>
            <p:nvPr userDrawn="1"/>
          </p:nvSpPr>
          <p:spPr>
            <a:xfrm>
              <a:off x="5801856" y="2915042"/>
              <a:ext cx="2547907" cy="430887"/>
            </a:xfrm>
            <a:prstGeom prst="rect">
              <a:avLst/>
            </a:prstGeom>
            <a:noFill/>
          </p:spPr>
          <p:txBody>
            <a:bodyPr wrap="square" lIns="0" tIns="0" rIns="0" bIns="0" rtlCol="0">
              <a:spAutoFit/>
            </a:bodyPr>
            <a:lstStyle/>
            <a:p>
              <a:pPr algn="just"/>
              <a:r>
                <a:rPr lang="hr-HR" sz="700" dirty="0">
                  <a:solidFill>
                    <a:schemeClr val="tx1"/>
                  </a:solidFill>
                  <a:latin typeface="Arial" panose="020B0604020202020204" pitchFamily="34" charset="0"/>
                  <a:cs typeface="Arial" panose="020B0604020202020204" pitchFamily="34" charset="0"/>
                </a:rPr>
                <a:t>Srce politikom otvorenog pristupa široj javnosti osigurava dostupnost i korištenje svih rezultata rada Srca, a prvenstveno obrazovnih i stručnih informacija i sadržaja nastalih djelovanjem i radom Srca.</a:t>
              </a:r>
            </a:p>
          </p:txBody>
        </p:sp>
        <p:sp>
          <p:nvSpPr>
            <p:cNvPr id="15" name="TextBox 9">
              <a:extLst>
                <a:ext uri="{FF2B5EF4-FFF2-40B4-BE49-F238E27FC236}">
                  <a16:creationId xmlns:a16="http://schemas.microsoft.com/office/drawing/2014/main" id="{B1EFE6B7-D1D6-47CD-6EA4-D03F00A30F0E}"/>
                </a:ext>
              </a:extLst>
            </p:cNvPr>
            <p:cNvSpPr txBox="1"/>
            <p:nvPr userDrawn="1"/>
          </p:nvSpPr>
          <p:spPr>
            <a:xfrm>
              <a:off x="2731473" y="2918939"/>
              <a:ext cx="2610706" cy="215444"/>
            </a:xfrm>
            <a:prstGeom prst="rect">
              <a:avLst/>
            </a:prstGeom>
            <a:noFill/>
          </p:spPr>
          <p:txBody>
            <a:bodyPr wrap="square" lIns="0" tIns="0" rIns="0" bIns="0" rtlCol="0">
              <a:spAutoFit/>
            </a:bodyPr>
            <a:lstStyle/>
            <a:p>
              <a:pPr algn="just"/>
              <a:r>
                <a:rPr lang="pt-BR" sz="700" b="0" kern="1200" dirty="0">
                  <a:solidFill>
                    <a:schemeClr val="tx1"/>
                  </a:solidFill>
                  <a:effectLst/>
                  <a:latin typeface="Arial" panose="020B0604020202020204" pitchFamily="34" charset="0"/>
                  <a:ea typeface="+mn-ea"/>
                  <a:cs typeface="Arial" panose="020B0604020202020204" pitchFamily="34" charset="0"/>
                </a:rPr>
                <a:t>Ovo djelo je dano na korištenje pod licencom Creative Commons </a:t>
              </a:r>
              <a:r>
                <a:rPr lang="pt-BR" sz="700" b="0" i="1" kern="1200" dirty="0">
                  <a:solidFill>
                    <a:schemeClr val="tx1"/>
                  </a:solidFill>
                  <a:effectLst/>
                  <a:latin typeface="Arial" panose="020B0604020202020204" pitchFamily="34" charset="0"/>
                  <a:ea typeface="+mn-ea"/>
                  <a:cs typeface="Arial" panose="020B0604020202020204" pitchFamily="34" charset="0"/>
                </a:rPr>
                <a:t>Imenovanje</a:t>
              </a:r>
              <a:r>
                <a:rPr lang="hr-HR" sz="700" b="0" i="1" kern="1200" dirty="0">
                  <a:solidFill>
                    <a:schemeClr val="tx1"/>
                  </a:solidFill>
                  <a:effectLst/>
                  <a:latin typeface="Arial" panose="020B0604020202020204" pitchFamily="34" charset="0"/>
                  <a:ea typeface="+mn-ea"/>
                  <a:cs typeface="Arial" panose="020B0604020202020204" pitchFamily="34" charset="0"/>
                </a:rPr>
                <a:t> </a:t>
              </a:r>
              <a:r>
                <a:rPr lang="hr-HR" sz="700" b="0" i="0" kern="1200" dirty="0">
                  <a:solidFill>
                    <a:schemeClr val="tx1"/>
                  </a:solidFill>
                  <a:effectLst/>
                  <a:latin typeface="Arial" panose="020B0604020202020204" pitchFamily="34" charset="0"/>
                  <a:ea typeface="+mn-ea"/>
                  <a:cs typeface="Arial" panose="020B0604020202020204" pitchFamily="34" charset="0"/>
                </a:rPr>
                <a:t>4</a:t>
              </a:r>
              <a:r>
                <a:rPr lang="pt-BR" sz="700" b="0" i="0" kern="1200" dirty="0">
                  <a:solidFill>
                    <a:schemeClr val="tx1"/>
                  </a:solidFill>
                  <a:effectLst/>
                  <a:latin typeface="Arial" panose="020B0604020202020204" pitchFamily="34" charset="0"/>
                  <a:ea typeface="+mn-ea"/>
                  <a:cs typeface="Arial" panose="020B0604020202020204" pitchFamily="34" charset="0"/>
                </a:rPr>
                <a:t>.0 međunarodna</a:t>
              </a:r>
              <a:r>
                <a:rPr lang="pt-BR" sz="700" b="0" kern="1200" dirty="0">
                  <a:solidFill>
                    <a:schemeClr val="tx1"/>
                  </a:solidFill>
                  <a:effectLst/>
                  <a:latin typeface="Arial" panose="020B0604020202020204" pitchFamily="34" charset="0"/>
                  <a:ea typeface="+mn-ea"/>
                  <a:cs typeface="Arial" panose="020B0604020202020204" pitchFamily="34" charset="0"/>
                </a:rPr>
                <a:t>.</a:t>
              </a:r>
              <a:endParaRPr lang="hr-HR" sz="700" b="1" u="none" kern="1200" dirty="0">
                <a:solidFill>
                  <a:srgbClr val="CC3C00"/>
                </a:solidFill>
                <a:effectLst/>
                <a:latin typeface="Arial" panose="020B0604020202020204" pitchFamily="34" charset="0"/>
                <a:ea typeface="+mn-ea"/>
                <a:cs typeface="Arial" panose="020B0604020202020204" pitchFamily="34" charset="0"/>
              </a:endParaRPr>
            </a:p>
          </p:txBody>
        </p:sp>
        <p:sp>
          <p:nvSpPr>
            <p:cNvPr id="16" name="TextBox 12">
              <a:extLst>
                <a:ext uri="{FF2B5EF4-FFF2-40B4-BE49-F238E27FC236}">
                  <a16:creationId xmlns:a16="http://schemas.microsoft.com/office/drawing/2014/main" id="{AAB90880-4F0D-7C1A-B069-4249B48B4087}"/>
                </a:ext>
              </a:extLst>
            </p:cNvPr>
            <p:cNvSpPr txBox="1"/>
            <p:nvPr userDrawn="1"/>
          </p:nvSpPr>
          <p:spPr>
            <a:xfrm>
              <a:off x="1115724" y="3599709"/>
              <a:ext cx="973343" cy="19620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r-HR" sz="675" b="1" dirty="0">
                  <a:solidFill>
                    <a:schemeClr val="accent1"/>
                  </a:solidFill>
                  <a:latin typeface="Arial" panose="020B0604020202020204" pitchFamily="34" charset="0"/>
                  <a:cs typeface="Arial" panose="020B0604020202020204" pitchFamily="34" charset="0"/>
                  <a:hlinkClick r:id="rId2"/>
                </a:rPr>
                <a:t>www.srce.unizg.hr</a:t>
              </a:r>
              <a:r>
                <a:rPr lang="hr-HR" sz="675" b="1" dirty="0">
                  <a:solidFill>
                    <a:schemeClr val="accent1"/>
                  </a:solidFill>
                  <a:latin typeface="Arial" panose="020B0604020202020204" pitchFamily="34" charset="0"/>
                  <a:cs typeface="Arial" panose="020B0604020202020204" pitchFamily="34" charset="0"/>
                </a:rPr>
                <a:t> </a:t>
              </a:r>
            </a:p>
          </p:txBody>
        </p:sp>
        <p:sp>
          <p:nvSpPr>
            <p:cNvPr id="17" name="Rectangle 1">
              <a:extLst>
                <a:ext uri="{FF2B5EF4-FFF2-40B4-BE49-F238E27FC236}">
                  <a16:creationId xmlns:a16="http://schemas.microsoft.com/office/drawing/2014/main" id="{0ECCBBAB-08B2-29D2-8D07-A6D32135129A}"/>
                </a:ext>
              </a:extLst>
            </p:cNvPr>
            <p:cNvSpPr/>
            <p:nvPr userDrawn="1"/>
          </p:nvSpPr>
          <p:spPr>
            <a:xfrm>
              <a:off x="2941549" y="3599709"/>
              <a:ext cx="2190554" cy="196208"/>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hr-HR" sz="675" b="1" u="sng" dirty="0">
                  <a:solidFill>
                    <a:srgbClr val="C00000"/>
                  </a:solidFill>
                  <a:latin typeface="Arial" panose="020B0604020202020204" pitchFamily="34" charset="0"/>
                  <a:cs typeface="Arial" panose="020B0604020202020204" pitchFamily="34" charset="0"/>
                  <a:hlinkClick r:id="rId3" action="ppaction://hlinkfile"/>
                </a:rPr>
                <a:t>creativecommons.org/</a:t>
              </a:r>
              <a:r>
                <a:rPr lang="hr-HR" sz="675" b="1" u="sng" dirty="0" err="1">
                  <a:solidFill>
                    <a:srgbClr val="C00000"/>
                  </a:solidFill>
                  <a:latin typeface="Arial" panose="020B0604020202020204" pitchFamily="34" charset="0"/>
                  <a:cs typeface="Arial" panose="020B0604020202020204" pitchFamily="34" charset="0"/>
                  <a:hlinkClick r:id="rId3" action="ppaction://hlinkfile"/>
                </a:rPr>
                <a:t>licenses</a:t>
              </a:r>
              <a:r>
                <a:rPr lang="hr-HR" sz="675" b="1" u="sng" dirty="0">
                  <a:solidFill>
                    <a:srgbClr val="C00000"/>
                  </a:solidFill>
                  <a:latin typeface="Arial" panose="020B0604020202020204" pitchFamily="34" charset="0"/>
                  <a:cs typeface="Arial" panose="020B0604020202020204" pitchFamily="34" charset="0"/>
                  <a:hlinkClick r:id="rId3" action="ppaction://hlinkfile"/>
                </a:rPr>
                <a:t>/</a:t>
              </a:r>
              <a:r>
                <a:rPr lang="hr-HR" sz="675" b="1" u="sng" dirty="0" err="1">
                  <a:solidFill>
                    <a:srgbClr val="C00000"/>
                  </a:solidFill>
                  <a:latin typeface="Arial" panose="020B0604020202020204" pitchFamily="34" charset="0"/>
                  <a:cs typeface="Arial" panose="020B0604020202020204" pitchFamily="34" charset="0"/>
                  <a:hlinkClick r:id="rId3" action="ppaction://hlinkfile"/>
                </a:rPr>
                <a:t>by</a:t>
              </a:r>
              <a:r>
                <a:rPr lang="hr-HR" sz="675" b="1" u="sng" dirty="0">
                  <a:solidFill>
                    <a:srgbClr val="C00000"/>
                  </a:solidFill>
                  <a:latin typeface="Arial" panose="020B0604020202020204" pitchFamily="34" charset="0"/>
                  <a:cs typeface="Arial" panose="020B0604020202020204" pitchFamily="34" charset="0"/>
                  <a:hlinkClick r:id="rId3" action="ppaction://hlinkfile"/>
                </a:rPr>
                <a:t>/4.0/</a:t>
              </a:r>
              <a:r>
                <a:rPr lang="hr-HR" sz="675" b="1" u="sng" dirty="0" err="1">
                  <a:solidFill>
                    <a:srgbClr val="C00000"/>
                  </a:solidFill>
                  <a:latin typeface="Arial" panose="020B0604020202020204" pitchFamily="34" charset="0"/>
                  <a:cs typeface="Arial" panose="020B0604020202020204" pitchFamily="34" charset="0"/>
                  <a:hlinkClick r:id="rId3" action="ppaction://hlinkfile"/>
                </a:rPr>
                <a:t>deed</a:t>
              </a:r>
              <a:r>
                <a:rPr lang="hr-HR" sz="675" b="1" u="sng" dirty="0">
                  <a:solidFill>
                    <a:srgbClr val="C00000"/>
                  </a:solidFill>
                  <a:latin typeface="Arial" panose="020B0604020202020204" pitchFamily="34" charset="0"/>
                  <a:cs typeface="Arial" panose="020B0604020202020204" pitchFamily="34" charset="0"/>
                </a:rPr>
                <a:t> </a:t>
              </a:r>
              <a:endParaRPr lang="hr-HR" sz="675" b="1" u="sng" dirty="0">
                <a:solidFill>
                  <a:schemeClr val="accent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356471A3-9D15-19E7-C3C5-79A39F9FFFDA}"/>
                </a:ext>
              </a:extLst>
            </p:cNvPr>
            <p:cNvSpPr/>
            <p:nvPr userDrawn="1"/>
          </p:nvSpPr>
          <p:spPr>
            <a:xfrm>
              <a:off x="6245294" y="3599709"/>
              <a:ext cx="1661031" cy="196208"/>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hr-HR" sz="675" b="1" dirty="0">
                  <a:solidFill>
                    <a:schemeClr val="accent1"/>
                  </a:solidFill>
                  <a:latin typeface="Arial" panose="020B0604020202020204" pitchFamily="34" charset="0"/>
                  <a:cs typeface="Arial" panose="020B0604020202020204" pitchFamily="34" charset="0"/>
                  <a:hlinkClick r:id="rId4"/>
                </a:rPr>
                <a:t>www.srce.unizg.hr/otvoreni-pristup</a:t>
              </a:r>
              <a:endParaRPr lang="hr-HR" sz="675" b="1" dirty="0">
                <a:solidFill>
                  <a:schemeClr val="accent1"/>
                </a:solidFill>
                <a:latin typeface="Arial" panose="020B0604020202020204" pitchFamily="34" charset="0"/>
                <a:cs typeface="Arial" panose="020B0604020202020204" pitchFamily="34" charset="0"/>
              </a:endParaRPr>
            </a:p>
          </p:txBody>
        </p:sp>
        <p:pic>
          <p:nvPicPr>
            <p:cNvPr id="19" name="Picture 14">
              <a:hlinkClick r:id="rId4"/>
              <a:extLst>
                <a:ext uri="{FF2B5EF4-FFF2-40B4-BE49-F238E27FC236}">
                  <a16:creationId xmlns:a16="http://schemas.microsoft.com/office/drawing/2014/main" id="{113E224B-D696-BF4A-9BF2-F98217CA187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33117" y="3976635"/>
              <a:ext cx="685385" cy="270000"/>
            </a:xfrm>
            <a:prstGeom prst="rect">
              <a:avLst/>
            </a:prstGeom>
          </p:spPr>
        </p:pic>
        <p:pic>
          <p:nvPicPr>
            <p:cNvPr id="20" name="Picture 16">
              <a:hlinkClick r:id="rId2"/>
              <a:extLst>
                <a:ext uri="{FF2B5EF4-FFF2-40B4-BE49-F238E27FC236}">
                  <a16:creationId xmlns:a16="http://schemas.microsoft.com/office/drawing/2014/main" id="{6127FA4B-F666-45C5-680E-5F8CB71DD351}"/>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105091" y="2918939"/>
              <a:ext cx="970563" cy="468548"/>
            </a:xfrm>
            <a:prstGeom prst="rect">
              <a:avLst/>
            </a:prstGeom>
          </p:spPr>
        </p:pic>
        <p:pic>
          <p:nvPicPr>
            <p:cNvPr id="21" name="Picture 3">
              <a:extLst>
                <a:ext uri="{FF2B5EF4-FFF2-40B4-BE49-F238E27FC236}">
                  <a16:creationId xmlns:a16="http://schemas.microsoft.com/office/drawing/2014/main" id="{FD7B0D4E-3055-CD93-7A04-A2B4A44891A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672177" y="3983688"/>
              <a:ext cx="729299" cy="255894"/>
            </a:xfrm>
            <a:prstGeom prst="rect">
              <a:avLst/>
            </a:prstGeom>
          </p:spPr>
        </p:pic>
      </p:grpSp>
      <p:sp>
        <p:nvSpPr>
          <p:cNvPr id="3" name="Footer Placeholder 2">
            <a:extLst>
              <a:ext uri="{FF2B5EF4-FFF2-40B4-BE49-F238E27FC236}">
                <a16:creationId xmlns:a16="http://schemas.microsoft.com/office/drawing/2014/main" id="{6C175A99-3C77-4CF2-A91F-6E58F7A3838B}"/>
              </a:ext>
            </a:extLst>
          </p:cNvPr>
          <p:cNvSpPr>
            <a:spLocks noGrp="1"/>
          </p:cNvSpPr>
          <p:nvPr>
            <p:ph type="ftr" sz="quarter" idx="11"/>
          </p:nvPr>
        </p:nvSpPr>
        <p:spPr/>
        <p:txBody>
          <a:bodyPr/>
          <a:lstStyle/>
          <a:p>
            <a:r>
              <a:rPr lang="hr-HR"/>
              <a:t>Naziv prezentacije</a:t>
            </a:r>
            <a:endParaRPr lang="hr-HR" dirty="0"/>
          </a:p>
        </p:txBody>
      </p:sp>
      <p:sp>
        <p:nvSpPr>
          <p:cNvPr id="22" name="Title 1">
            <a:extLst>
              <a:ext uri="{FF2B5EF4-FFF2-40B4-BE49-F238E27FC236}">
                <a16:creationId xmlns:a16="http://schemas.microsoft.com/office/drawing/2014/main" id="{9B63765A-0810-4DA2-BAA9-86CDB74EB011}"/>
              </a:ext>
            </a:extLst>
          </p:cNvPr>
          <p:cNvSpPr>
            <a:spLocks noGrp="1"/>
          </p:cNvSpPr>
          <p:nvPr>
            <p:ph type="title"/>
          </p:nvPr>
        </p:nvSpPr>
        <p:spPr>
          <a:xfrm>
            <a:off x="1211873" y="402695"/>
            <a:ext cx="6720254" cy="1475927"/>
          </a:xfrm>
          <a:prstGeom prst="rect">
            <a:avLst/>
          </a:prstGeom>
        </p:spPr>
        <p:txBody>
          <a:bodyPr>
            <a:normAutofit/>
          </a:bodyPr>
          <a:lstStyle>
            <a:lvl1pPr algn="ctr">
              <a:defRPr sz="2300" b="1">
                <a:latin typeface="Arial" panose="020B0604020202020204" pitchFamily="34" charset="0"/>
                <a:cs typeface="Arial" panose="020B0604020202020204" pitchFamily="34" charset="0"/>
              </a:defRPr>
            </a:lvl1pPr>
          </a:lstStyle>
          <a:p>
            <a:r>
              <a:rPr lang="hr-HR" dirty="0"/>
              <a:t>Kliknite da biste uredili stil naslova matrice</a:t>
            </a:r>
            <a:endParaRPr lang="en-US" dirty="0"/>
          </a:p>
        </p:txBody>
      </p:sp>
      <p:sp>
        <p:nvSpPr>
          <p:cNvPr id="23" name="Subtitle 2">
            <a:extLst>
              <a:ext uri="{FF2B5EF4-FFF2-40B4-BE49-F238E27FC236}">
                <a16:creationId xmlns:a16="http://schemas.microsoft.com/office/drawing/2014/main" id="{E6CA525B-2D2E-49E5-A9CA-61E7485C5463}"/>
              </a:ext>
            </a:extLst>
          </p:cNvPr>
          <p:cNvSpPr>
            <a:spLocks noGrp="1"/>
          </p:cNvSpPr>
          <p:nvPr>
            <p:ph type="subTitle" idx="1"/>
          </p:nvPr>
        </p:nvSpPr>
        <p:spPr>
          <a:xfrm>
            <a:off x="1211873" y="2066393"/>
            <a:ext cx="6720254" cy="600875"/>
          </a:xfrm>
          <a:prstGeom prst="rect">
            <a:avLst/>
          </a:prstGeom>
        </p:spPr>
        <p:txBody>
          <a:bodyPr>
            <a:noAutofit/>
          </a:bodyPr>
          <a:lstStyle>
            <a:lvl1pPr marL="0" indent="0" algn="ctr">
              <a:buNone/>
              <a:defRPr sz="14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endParaRPr lang="hr-HR" dirty="0"/>
          </a:p>
        </p:txBody>
      </p:sp>
      <p:pic>
        <p:nvPicPr>
          <p:cNvPr id="24" name="Slika 15">
            <a:extLst>
              <a:ext uri="{FF2B5EF4-FFF2-40B4-BE49-F238E27FC236}">
                <a16:creationId xmlns:a16="http://schemas.microsoft.com/office/drawing/2014/main" id="{79B1ABE9-1BF3-4D79-AFCD-9609CE00B996}"/>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53337" y="3983688"/>
            <a:ext cx="771702" cy="270000"/>
          </a:xfrm>
          <a:prstGeom prst="rect">
            <a:avLst/>
          </a:prstGeom>
          <a:noFill/>
          <a:ln>
            <a:noFill/>
          </a:ln>
        </p:spPr>
      </p:pic>
    </p:spTree>
    <p:extLst>
      <p:ext uri="{BB962C8B-B14F-4D97-AF65-F5344CB8AC3E}">
        <p14:creationId xmlns:p14="http://schemas.microsoft.com/office/powerpoint/2010/main" val="164210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C151862D-108B-5E80-3537-5ACE387D78F4}"/>
              </a:ext>
            </a:extLst>
          </p:cNvPr>
          <p:cNvSpPr>
            <a:spLocks noGrp="1"/>
          </p:cNvSpPr>
          <p:nvPr>
            <p:ph type="title"/>
          </p:nvPr>
        </p:nvSpPr>
        <p:spPr>
          <a:xfrm>
            <a:off x="628651" y="273847"/>
            <a:ext cx="7886700" cy="994172"/>
          </a:xfrm>
          <a:prstGeom prst="rect">
            <a:avLst/>
          </a:prstGeom>
        </p:spPr>
        <p:txBody>
          <a:bodyPr vert="horz" lIns="91440" tIns="45720" rIns="91440" bIns="45720" rtlCol="0" anchor="ctr">
            <a:normAutofit/>
          </a:bodyPr>
          <a:lstStyle/>
          <a:p>
            <a:r>
              <a:rPr lang="hr-HR" dirty="0"/>
              <a:t>Kliknite da biste uredili stil naslova matrice</a:t>
            </a:r>
          </a:p>
        </p:txBody>
      </p:sp>
      <p:sp>
        <p:nvSpPr>
          <p:cNvPr id="15" name="Text Placeholder 2">
            <a:extLst>
              <a:ext uri="{FF2B5EF4-FFF2-40B4-BE49-F238E27FC236}">
                <a16:creationId xmlns:a16="http://schemas.microsoft.com/office/drawing/2014/main" id="{1FA6F22B-D305-10FD-132B-93D5797AB6F1}"/>
              </a:ext>
            </a:extLst>
          </p:cNvPr>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hr-HR" dirty="0"/>
              <a:t>Kliknite da biste uredili matrice</a:t>
            </a:r>
          </a:p>
          <a:p>
            <a:pPr lvl="1"/>
            <a:r>
              <a:rPr lang="hr-HR" dirty="0"/>
              <a:t>Druga razina</a:t>
            </a:r>
          </a:p>
          <a:p>
            <a:pPr lvl="2"/>
            <a:r>
              <a:rPr lang="hr-HR" dirty="0"/>
              <a:t>Treća razina</a:t>
            </a:r>
          </a:p>
          <a:p>
            <a:pPr lvl="3"/>
            <a:r>
              <a:rPr lang="hr-HR" dirty="0"/>
              <a:t>Četvrta razina</a:t>
            </a:r>
          </a:p>
          <a:p>
            <a:pPr lvl="4"/>
            <a:r>
              <a:rPr lang="hr-HR" dirty="0"/>
              <a:t>Peta razina stilove teksta</a:t>
            </a:r>
          </a:p>
        </p:txBody>
      </p:sp>
      <p:sp>
        <p:nvSpPr>
          <p:cNvPr id="4" name="Footer Placeholder 3">
            <a:extLst>
              <a:ext uri="{FF2B5EF4-FFF2-40B4-BE49-F238E27FC236}">
                <a16:creationId xmlns:a16="http://schemas.microsoft.com/office/drawing/2014/main" id="{49A46192-7FD8-4465-A667-5FE4EDBD7B2A}"/>
              </a:ext>
            </a:extLst>
          </p:cNvPr>
          <p:cNvSpPr>
            <a:spLocks noGrp="1"/>
          </p:cNvSpPr>
          <p:nvPr>
            <p:ph type="ftr" sz="quarter" idx="3"/>
          </p:nvPr>
        </p:nvSpPr>
        <p:spPr>
          <a:xfrm>
            <a:off x="2063263" y="4767263"/>
            <a:ext cx="5017474"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Naziv prezentacije</a:t>
            </a:r>
          </a:p>
        </p:txBody>
      </p:sp>
    </p:spTree>
    <p:extLst>
      <p:ext uri="{BB962C8B-B14F-4D97-AF65-F5344CB8AC3E}">
        <p14:creationId xmlns:p14="http://schemas.microsoft.com/office/powerpoint/2010/main" val="1118362056"/>
      </p:ext>
    </p:extLst>
  </p:cSld>
  <p:clrMap bg1="lt1" tx1="dk1" bg2="lt2" tx2="dk2" accent1="accent1" accent2="accent2" accent3="accent3" accent4="accent4" accent5="accent5" accent6="accent6" hlink="hlink" folHlink="folHlink"/>
  <p:sldLayoutIdLst>
    <p:sldLayoutId id="2147483737" r:id="rId1"/>
    <p:sldLayoutId id="2147483718" r:id="rId2"/>
    <p:sldLayoutId id="2147483719" r:id="rId3"/>
    <p:sldLayoutId id="2147483720" r:id="rId4"/>
    <p:sldLayoutId id="2147483722" r:id="rId5"/>
    <p:sldLayoutId id="2147483723" r:id="rId6"/>
    <p:sldLayoutId id="2147483725" r:id="rId7"/>
    <p:sldLayoutId id="2147483729" r:id="rId8"/>
  </p:sldLayoutIdLst>
  <p:hf sldNum="0" hdr="0" dt="0"/>
  <p:txStyles>
    <p:titleStyle>
      <a:lvl1pPr algn="l" defTabSz="514337" rtl="0" eaLnBrk="1" latinLnBrk="0" hangingPunct="1">
        <a:lnSpc>
          <a:spcPct val="90000"/>
        </a:lnSpc>
        <a:spcBef>
          <a:spcPct val="0"/>
        </a:spcBef>
        <a:buNone/>
        <a:defRPr sz="2025" b="1" kern="1200">
          <a:solidFill>
            <a:schemeClr val="tx1">
              <a:lumMod val="95000"/>
              <a:lumOff val="5000"/>
            </a:schemeClr>
          </a:solidFill>
          <a:latin typeface="Arial" panose="020B0604020202020204" pitchFamily="34" charset="0"/>
          <a:ea typeface="+mj-ea"/>
          <a:cs typeface="Arial" panose="020B0604020202020204" pitchFamily="34" charset="0"/>
        </a:defRPr>
      </a:lvl1pPr>
    </p:titleStyle>
    <p:bodyStyle>
      <a:lvl1pPr marL="128585" indent="-128585" algn="l" defTabSz="514337" rtl="0" eaLnBrk="1" latinLnBrk="0" hangingPunct="1">
        <a:lnSpc>
          <a:spcPct val="90000"/>
        </a:lnSpc>
        <a:spcBef>
          <a:spcPts val="563"/>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chemeClr val="accent1"/>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chemeClr val="accent1"/>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chemeClr val="accent1"/>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chemeClr val="accent1"/>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r-Latn-R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620" userDrawn="1">
          <p15:clr>
            <a:srgbClr val="F26B43"/>
          </p15:clr>
        </p15:guide>
        <p15:guide id="4"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7DE4A4-2088-44A2-B1C9-D662C0E94070}"/>
              </a:ext>
            </a:extLst>
          </p:cNvPr>
          <p:cNvSpPr>
            <a:spLocks noGrp="1"/>
          </p:cNvSpPr>
          <p:nvPr>
            <p:ph type="title"/>
          </p:nvPr>
        </p:nvSpPr>
        <p:spPr/>
        <p:txBody>
          <a:bodyPr>
            <a:normAutofit fontScale="90000"/>
          </a:bodyPr>
          <a:lstStyle/>
          <a:p>
            <a:r>
              <a:rPr lang="fi-FI" dirty="0"/>
              <a:t>Dvostupanjska autentikacija u sustavu AAI@EduHr</a:t>
            </a:r>
            <a:endParaRPr lang="hr-HR" dirty="0"/>
          </a:p>
        </p:txBody>
      </p:sp>
      <p:sp>
        <p:nvSpPr>
          <p:cNvPr id="6" name="Subtitle 5">
            <a:extLst>
              <a:ext uri="{FF2B5EF4-FFF2-40B4-BE49-F238E27FC236}">
                <a16:creationId xmlns:a16="http://schemas.microsoft.com/office/drawing/2014/main" id="{8267F370-F4A5-4DFB-A74B-587E29F38965}"/>
              </a:ext>
            </a:extLst>
          </p:cNvPr>
          <p:cNvSpPr>
            <a:spLocks noGrp="1"/>
          </p:cNvSpPr>
          <p:nvPr>
            <p:ph type="subTitle" idx="1"/>
          </p:nvPr>
        </p:nvSpPr>
        <p:spPr/>
        <p:txBody>
          <a:bodyPr/>
          <a:lstStyle/>
          <a:p>
            <a:r>
              <a:rPr lang="hr-HR" dirty="0"/>
              <a:t>Predavači:</a:t>
            </a:r>
            <a:endParaRPr lang="en-US" dirty="0"/>
          </a:p>
          <a:p>
            <a:r>
              <a:rPr lang="hr-HR" dirty="0"/>
              <a:t>Mijo </a:t>
            </a:r>
            <a:r>
              <a:rPr lang="hr-HR" dirty="0" err="1"/>
              <a:t>Đerek</a:t>
            </a:r>
            <a:r>
              <a:rPr lang="hr-HR" dirty="0"/>
              <a:t>, Dubravko Penezić</a:t>
            </a:r>
            <a:r>
              <a:rPr lang="en-US" dirty="0"/>
              <a:t>, </a:t>
            </a:r>
            <a:r>
              <a:rPr lang="hr-HR" dirty="0"/>
              <a:t>Marko Ivančić</a:t>
            </a:r>
          </a:p>
          <a:p>
            <a:endParaRPr lang="hr-HR" dirty="0"/>
          </a:p>
          <a:p>
            <a:r>
              <a:rPr lang="hr-HR" dirty="0">
                <a:latin typeface="Arial"/>
                <a:cs typeface="Arial"/>
              </a:rPr>
              <a:t>Sveučilište u Zagrebu</a:t>
            </a:r>
          </a:p>
          <a:p>
            <a:r>
              <a:rPr lang="hr-HR" dirty="0">
                <a:latin typeface="Arial"/>
                <a:cs typeface="Arial"/>
              </a:rPr>
              <a:t>Sveučilišni računski centar - Srce</a:t>
            </a:r>
            <a:endParaRPr lang="hr-HR" dirty="0"/>
          </a:p>
        </p:txBody>
      </p:sp>
    </p:spTree>
    <p:extLst>
      <p:ext uri="{BB962C8B-B14F-4D97-AF65-F5344CB8AC3E}">
        <p14:creationId xmlns:p14="http://schemas.microsoft.com/office/powerpoint/2010/main" val="114824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00660B-8445-4540-8201-54848F967064}"/>
              </a:ext>
            </a:extLst>
          </p:cNvPr>
          <p:cNvSpPr>
            <a:spLocks noGrp="1"/>
          </p:cNvSpPr>
          <p:nvPr>
            <p:ph type="title"/>
          </p:nvPr>
        </p:nvSpPr>
        <p:spPr/>
        <p:txBody>
          <a:bodyPr/>
          <a:lstStyle/>
          <a:p>
            <a:r>
              <a:rPr lang="hr-HR" dirty="0"/>
              <a:t>MFA u AAI@EduHr</a:t>
            </a:r>
          </a:p>
        </p:txBody>
      </p:sp>
      <p:sp>
        <p:nvSpPr>
          <p:cNvPr id="4" name="Footer Placeholder 3">
            <a:extLst>
              <a:ext uri="{FF2B5EF4-FFF2-40B4-BE49-F238E27FC236}">
                <a16:creationId xmlns:a16="http://schemas.microsoft.com/office/drawing/2014/main" id="{DC6B74DE-2604-47BE-B159-A1531EC4AF38}"/>
              </a:ext>
            </a:extLst>
          </p:cNvPr>
          <p:cNvSpPr>
            <a:spLocks noGrp="1"/>
          </p:cNvSpPr>
          <p:nvPr>
            <p:ph type="ftr" sz="quarter" idx="11"/>
          </p:nvPr>
        </p:nvSpPr>
        <p:spPr/>
        <p:txBody>
          <a:bodyPr/>
          <a:lstStyle/>
          <a:p>
            <a:r>
              <a:rPr lang="fi-FI" dirty="0"/>
              <a:t>Dvostupanjska autentikacija u sustavu AAI@EduHr</a:t>
            </a:r>
            <a:endParaRPr lang="hr-HR" dirty="0"/>
          </a:p>
        </p:txBody>
      </p:sp>
      <p:sp>
        <p:nvSpPr>
          <p:cNvPr id="6" name="Content Placeholder 5">
            <a:extLst>
              <a:ext uri="{FF2B5EF4-FFF2-40B4-BE49-F238E27FC236}">
                <a16:creationId xmlns:a16="http://schemas.microsoft.com/office/drawing/2014/main" id="{CC41B4BB-7D30-4395-A295-2D9C57414628}"/>
              </a:ext>
            </a:extLst>
          </p:cNvPr>
          <p:cNvSpPr>
            <a:spLocks noGrp="1"/>
          </p:cNvSpPr>
          <p:nvPr>
            <p:ph idx="1"/>
          </p:nvPr>
        </p:nvSpPr>
        <p:spPr/>
        <p:txBody>
          <a:bodyPr/>
          <a:lstStyle/>
          <a:p>
            <a:r>
              <a:rPr lang="hr-HR" dirty="0" err="1"/>
              <a:t>Dvostupanjska</a:t>
            </a:r>
            <a:r>
              <a:rPr lang="hr-HR" dirty="0"/>
              <a:t> autentikacija (2FA - </a:t>
            </a:r>
            <a:r>
              <a:rPr lang="hr-HR" dirty="0" err="1"/>
              <a:t>Second-Factor</a:t>
            </a:r>
            <a:r>
              <a:rPr lang="hr-HR" dirty="0"/>
              <a:t> </a:t>
            </a:r>
            <a:r>
              <a:rPr lang="hr-HR" dirty="0" err="1"/>
              <a:t>Authentication</a:t>
            </a:r>
            <a:r>
              <a:rPr lang="hr-HR" dirty="0"/>
              <a:t>)</a:t>
            </a:r>
          </a:p>
          <a:p>
            <a:r>
              <a:rPr lang="hr-HR" dirty="0"/>
              <a:t>dostupno od kraja 2019. godine</a:t>
            </a:r>
          </a:p>
          <a:p>
            <a:r>
              <a:rPr lang="hr-HR" dirty="0"/>
              <a:t>izborno, bira usluga</a:t>
            </a:r>
          </a:p>
          <a:p>
            <a:r>
              <a:rPr lang="hr-HR" dirty="0"/>
              <a:t>samo uz protokol SAML</a:t>
            </a:r>
          </a:p>
          <a:p>
            <a:r>
              <a:rPr lang="hr-HR" dirty="0"/>
              <a:t>podržane vjerodajnice drugog stupnja</a:t>
            </a:r>
          </a:p>
          <a:p>
            <a:pPr lvl="1"/>
            <a:r>
              <a:rPr lang="hr-HR" dirty="0"/>
              <a:t>SMS-OTP</a:t>
            </a:r>
          </a:p>
          <a:p>
            <a:pPr lvl="1"/>
            <a:r>
              <a:rPr lang="hr-HR" dirty="0"/>
              <a:t>TOTP</a:t>
            </a:r>
          </a:p>
          <a:p>
            <a:pPr lvl="1"/>
            <a:r>
              <a:rPr lang="en-US" dirty="0"/>
              <a:t>YubiKey</a:t>
            </a:r>
            <a:endParaRPr lang="hr-HR" dirty="0"/>
          </a:p>
          <a:p>
            <a:pPr lvl="1"/>
            <a:r>
              <a:rPr lang="hr-HR" dirty="0" err="1"/>
              <a:t>WebAuthn</a:t>
            </a:r>
            <a:endParaRPr lang="hr-HR" dirty="0"/>
          </a:p>
          <a:p>
            <a:pPr lvl="1"/>
            <a:endParaRPr lang="hr-HR" dirty="0"/>
          </a:p>
          <a:p>
            <a:r>
              <a:rPr lang="hr-HR" dirty="0"/>
              <a:t>mala korištenost</a:t>
            </a:r>
          </a:p>
          <a:p>
            <a:endParaRPr lang="hr-HR" dirty="0"/>
          </a:p>
        </p:txBody>
      </p:sp>
    </p:spTree>
    <p:extLst>
      <p:ext uri="{BB962C8B-B14F-4D97-AF65-F5344CB8AC3E}">
        <p14:creationId xmlns:p14="http://schemas.microsoft.com/office/powerpoint/2010/main" val="2698856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00660B-8445-4540-8201-54848F967064}"/>
              </a:ext>
            </a:extLst>
          </p:cNvPr>
          <p:cNvSpPr>
            <a:spLocks noGrp="1"/>
          </p:cNvSpPr>
          <p:nvPr>
            <p:ph type="title"/>
          </p:nvPr>
        </p:nvSpPr>
        <p:spPr/>
        <p:txBody>
          <a:bodyPr/>
          <a:lstStyle/>
          <a:p>
            <a:r>
              <a:rPr lang="hr-HR" dirty="0"/>
              <a:t>Slabo usvajanje MFA</a:t>
            </a:r>
          </a:p>
        </p:txBody>
      </p:sp>
      <p:sp>
        <p:nvSpPr>
          <p:cNvPr id="4" name="Footer Placeholder 3">
            <a:extLst>
              <a:ext uri="{FF2B5EF4-FFF2-40B4-BE49-F238E27FC236}">
                <a16:creationId xmlns:a16="http://schemas.microsoft.com/office/drawing/2014/main" id="{DC6B74DE-2604-47BE-B159-A1531EC4AF38}"/>
              </a:ext>
            </a:extLst>
          </p:cNvPr>
          <p:cNvSpPr>
            <a:spLocks noGrp="1"/>
          </p:cNvSpPr>
          <p:nvPr>
            <p:ph type="ftr" sz="quarter" idx="11"/>
          </p:nvPr>
        </p:nvSpPr>
        <p:spPr/>
        <p:txBody>
          <a:bodyPr/>
          <a:lstStyle/>
          <a:p>
            <a:r>
              <a:rPr lang="fi-FI" dirty="0"/>
              <a:t>Dvostupanjska autentikacija u sustavu AAI@EduHr</a:t>
            </a:r>
            <a:endParaRPr lang="hr-HR" dirty="0"/>
          </a:p>
        </p:txBody>
      </p:sp>
      <p:sp>
        <p:nvSpPr>
          <p:cNvPr id="6" name="Content Placeholder 5">
            <a:extLst>
              <a:ext uri="{FF2B5EF4-FFF2-40B4-BE49-F238E27FC236}">
                <a16:creationId xmlns:a16="http://schemas.microsoft.com/office/drawing/2014/main" id="{CC41B4BB-7D30-4395-A295-2D9C57414628}"/>
              </a:ext>
            </a:extLst>
          </p:cNvPr>
          <p:cNvSpPr>
            <a:spLocks noGrp="1"/>
          </p:cNvSpPr>
          <p:nvPr>
            <p:ph idx="1"/>
          </p:nvPr>
        </p:nvSpPr>
        <p:spPr/>
        <p:txBody>
          <a:bodyPr/>
          <a:lstStyle/>
          <a:p>
            <a:r>
              <a:rPr lang="hr-HR" dirty="0"/>
              <a:t>Microsoft, </a:t>
            </a:r>
            <a:r>
              <a:rPr lang="hr-HR" dirty="0" err="1"/>
              <a:t>Feb</a:t>
            </a:r>
            <a:r>
              <a:rPr lang="hr-HR" dirty="0"/>
              <a:t> 2022.: "</a:t>
            </a:r>
            <a:r>
              <a:rPr lang="en-US" dirty="0"/>
              <a:t>Despite years of promotional efforts to get users to enable stronger authentication mechanisms, Microsoft said this week that only 22% of all its Azure Active Directory (AD) customers used a multi-factor authentication solution to secure their accounts last year.</a:t>
            </a:r>
            <a:r>
              <a:rPr lang="hr-HR" dirty="0"/>
              <a:t>"</a:t>
            </a:r>
          </a:p>
          <a:p>
            <a:r>
              <a:rPr lang="hr-HR" dirty="0"/>
              <a:t>Twitter, Jul 2022.: "2.6% </a:t>
            </a:r>
            <a:r>
              <a:rPr lang="hr-HR" dirty="0" err="1"/>
              <a:t>is</a:t>
            </a:r>
            <a:r>
              <a:rPr lang="hr-HR" dirty="0"/>
              <a:t> </a:t>
            </a:r>
            <a:r>
              <a:rPr lang="hr-HR" dirty="0" err="1"/>
              <a:t>the</a:t>
            </a:r>
            <a:r>
              <a:rPr lang="hr-HR" dirty="0"/>
              <a:t> </a:t>
            </a:r>
            <a:r>
              <a:rPr lang="hr-HR" dirty="0" err="1"/>
              <a:t>percentage</a:t>
            </a:r>
            <a:r>
              <a:rPr lang="hr-HR" dirty="0"/>
              <a:t> </a:t>
            </a:r>
            <a:r>
              <a:rPr lang="hr-HR" dirty="0" err="1"/>
              <a:t>of</a:t>
            </a:r>
            <a:r>
              <a:rPr lang="hr-HR" dirty="0"/>
              <a:t> </a:t>
            </a:r>
            <a:r>
              <a:rPr lang="hr-HR" dirty="0" err="1"/>
              <a:t>active</a:t>
            </a:r>
            <a:r>
              <a:rPr lang="hr-HR" dirty="0"/>
              <a:t> Twitter </a:t>
            </a:r>
            <a:r>
              <a:rPr lang="hr-HR" dirty="0" err="1"/>
              <a:t>accounts</a:t>
            </a:r>
            <a:r>
              <a:rPr lang="hr-HR" dirty="0"/>
              <a:t> </a:t>
            </a:r>
            <a:r>
              <a:rPr lang="hr-HR" dirty="0" err="1"/>
              <a:t>with</a:t>
            </a:r>
            <a:r>
              <a:rPr lang="hr-HR" dirty="0"/>
              <a:t> at </a:t>
            </a:r>
            <a:r>
              <a:rPr lang="hr-HR" dirty="0" err="1"/>
              <a:t>least</a:t>
            </a:r>
            <a:r>
              <a:rPr lang="hr-HR" dirty="0"/>
              <a:t> one 2FA </a:t>
            </a:r>
            <a:r>
              <a:rPr lang="hr-HR" dirty="0" err="1"/>
              <a:t>method</a:t>
            </a:r>
            <a:r>
              <a:rPr lang="hr-HR" dirty="0"/>
              <a:t> </a:t>
            </a:r>
            <a:r>
              <a:rPr lang="hr-HR" dirty="0" err="1"/>
              <a:t>enabled</a:t>
            </a:r>
            <a:r>
              <a:rPr lang="hr-HR" dirty="0"/>
              <a:t>. </a:t>
            </a:r>
            <a:r>
              <a:rPr lang="en-US" dirty="0"/>
              <a:t>Overall 2FA adoption remains relatively low, which is an unfortunate challenge across the industry. When accounts do not enable 2FA, we are left relying on less robust mechanisms to help keep Twitter accounts secure.</a:t>
            </a:r>
            <a:r>
              <a:rPr lang="hr-HR" dirty="0"/>
              <a:t>" </a:t>
            </a:r>
          </a:p>
          <a:p>
            <a:r>
              <a:rPr lang="hr-HR" dirty="0"/>
              <a:t>Izvori: </a:t>
            </a:r>
          </a:p>
          <a:p>
            <a:pPr lvl="1"/>
            <a:r>
              <a:rPr lang="hr-HR" dirty="0"/>
              <a:t>https://therecord.media/microsoft-says-mfa-adoption-remains-low-only-22-among-enterprise-customers</a:t>
            </a:r>
          </a:p>
          <a:p>
            <a:pPr lvl="1"/>
            <a:r>
              <a:rPr lang="hr-HR" dirty="0"/>
              <a:t>https://transparency.twitter.com/en/reports/account-security.html</a:t>
            </a:r>
          </a:p>
          <a:p>
            <a:endParaRPr lang="hr-HR" dirty="0"/>
          </a:p>
        </p:txBody>
      </p:sp>
    </p:spTree>
    <p:extLst>
      <p:ext uri="{BB962C8B-B14F-4D97-AF65-F5344CB8AC3E}">
        <p14:creationId xmlns:p14="http://schemas.microsoft.com/office/powerpoint/2010/main" val="4203565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00660B-8445-4540-8201-54848F967064}"/>
              </a:ext>
            </a:extLst>
          </p:cNvPr>
          <p:cNvSpPr>
            <a:spLocks noGrp="1"/>
          </p:cNvSpPr>
          <p:nvPr>
            <p:ph type="title"/>
          </p:nvPr>
        </p:nvSpPr>
        <p:spPr/>
        <p:txBody>
          <a:bodyPr/>
          <a:lstStyle/>
          <a:p>
            <a:r>
              <a:rPr lang="pl-PL" dirty="0"/>
              <a:t>Razlozi za slabo usvajanje MFA</a:t>
            </a:r>
            <a:endParaRPr lang="hr-HR" dirty="0"/>
          </a:p>
        </p:txBody>
      </p:sp>
      <p:sp>
        <p:nvSpPr>
          <p:cNvPr id="4" name="Footer Placeholder 3">
            <a:extLst>
              <a:ext uri="{FF2B5EF4-FFF2-40B4-BE49-F238E27FC236}">
                <a16:creationId xmlns:a16="http://schemas.microsoft.com/office/drawing/2014/main" id="{DC6B74DE-2604-47BE-B159-A1531EC4AF38}"/>
              </a:ext>
            </a:extLst>
          </p:cNvPr>
          <p:cNvSpPr>
            <a:spLocks noGrp="1"/>
          </p:cNvSpPr>
          <p:nvPr>
            <p:ph type="ftr" sz="quarter" idx="11"/>
          </p:nvPr>
        </p:nvSpPr>
        <p:spPr/>
        <p:txBody>
          <a:bodyPr/>
          <a:lstStyle/>
          <a:p>
            <a:r>
              <a:rPr lang="fi-FI" dirty="0"/>
              <a:t>Dvostupanjska autentikacija u sustavu AAI@EduHr</a:t>
            </a:r>
            <a:endParaRPr lang="hr-HR" dirty="0"/>
          </a:p>
        </p:txBody>
      </p:sp>
      <p:sp>
        <p:nvSpPr>
          <p:cNvPr id="6" name="Content Placeholder 5">
            <a:extLst>
              <a:ext uri="{FF2B5EF4-FFF2-40B4-BE49-F238E27FC236}">
                <a16:creationId xmlns:a16="http://schemas.microsoft.com/office/drawing/2014/main" id="{CC41B4BB-7D30-4395-A295-2D9C57414628}"/>
              </a:ext>
            </a:extLst>
          </p:cNvPr>
          <p:cNvSpPr>
            <a:spLocks noGrp="1"/>
          </p:cNvSpPr>
          <p:nvPr>
            <p:ph idx="1"/>
          </p:nvPr>
        </p:nvSpPr>
        <p:spPr/>
        <p:txBody>
          <a:bodyPr/>
          <a:lstStyle/>
          <a:p>
            <a:r>
              <a:rPr lang="hr-HR" dirty="0"/>
              <a:t>iz perspektive korisnika </a:t>
            </a:r>
          </a:p>
          <a:p>
            <a:pPr lvl="1"/>
            <a:r>
              <a:rPr lang="hr-HR" dirty="0"/>
              <a:t>komocija, otpornost na promjene</a:t>
            </a:r>
          </a:p>
          <a:p>
            <a:r>
              <a:rPr lang="hr-HR" dirty="0"/>
              <a:t>iz perspektive usluge</a:t>
            </a:r>
          </a:p>
          <a:p>
            <a:pPr lvl="1"/>
            <a:r>
              <a:rPr lang="hr-HR" dirty="0"/>
              <a:t>dodatne prilagodbe?</a:t>
            </a:r>
          </a:p>
          <a:p>
            <a:pPr lvl="1"/>
            <a:r>
              <a:rPr lang="hr-HR" dirty="0"/>
              <a:t>u slučaju AAI@EduHr usluga ne mora raditi dodatne prilagodbe; autentikacija se implementira kao i bez MFA</a:t>
            </a:r>
          </a:p>
          <a:p>
            <a:pPr lvl="1"/>
            <a:endParaRPr lang="hr-HR" dirty="0"/>
          </a:p>
          <a:p>
            <a:r>
              <a:rPr lang="hr-HR" dirty="0"/>
              <a:t>usluge moraju primorati korisnike na korištenje MFA</a:t>
            </a:r>
            <a:endParaRPr lang="en-US" dirty="0"/>
          </a:p>
          <a:p>
            <a:endParaRPr lang="hr-HR" dirty="0"/>
          </a:p>
        </p:txBody>
      </p:sp>
    </p:spTree>
    <p:extLst>
      <p:ext uri="{BB962C8B-B14F-4D97-AF65-F5344CB8AC3E}">
        <p14:creationId xmlns:p14="http://schemas.microsoft.com/office/powerpoint/2010/main" val="2676724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00660B-8445-4540-8201-54848F967064}"/>
              </a:ext>
            </a:extLst>
          </p:cNvPr>
          <p:cNvSpPr>
            <a:spLocks noGrp="1"/>
          </p:cNvSpPr>
          <p:nvPr>
            <p:ph type="title"/>
          </p:nvPr>
        </p:nvSpPr>
        <p:spPr/>
        <p:txBody>
          <a:bodyPr/>
          <a:lstStyle/>
          <a:p>
            <a:r>
              <a:rPr lang="en-US" dirty="0" err="1"/>
              <a:t>Registracija</a:t>
            </a:r>
            <a:r>
              <a:rPr lang="en-US" dirty="0"/>
              <a:t> </a:t>
            </a:r>
            <a:r>
              <a:rPr lang="pl-PL" dirty="0"/>
              <a:t>drugog stupnja autentikacije u AAI@EduHr </a:t>
            </a:r>
            <a:endParaRPr lang="hr-HR" dirty="0"/>
          </a:p>
        </p:txBody>
      </p:sp>
      <p:sp>
        <p:nvSpPr>
          <p:cNvPr id="4" name="Footer Placeholder 3">
            <a:extLst>
              <a:ext uri="{FF2B5EF4-FFF2-40B4-BE49-F238E27FC236}">
                <a16:creationId xmlns:a16="http://schemas.microsoft.com/office/drawing/2014/main" id="{DC6B74DE-2604-47BE-B159-A1531EC4AF38}"/>
              </a:ext>
            </a:extLst>
          </p:cNvPr>
          <p:cNvSpPr>
            <a:spLocks noGrp="1"/>
          </p:cNvSpPr>
          <p:nvPr>
            <p:ph type="ftr" sz="quarter" idx="11"/>
          </p:nvPr>
        </p:nvSpPr>
        <p:spPr/>
        <p:txBody>
          <a:bodyPr/>
          <a:lstStyle/>
          <a:p>
            <a:r>
              <a:rPr lang="fi-FI" dirty="0"/>
              <a:t>Dvostupanjska autentikacija u sustavu AAI@EduHr</a:t>
            </a:r>
            <a:endParaRPr lang="hr-HR" dirty="0"/>
          </a:p>
        </p:txBody>
      </p:sp>
      <p:sp>
        <p:nvSpPr>
          <p:cNvPr id="6" name="Content Placeholder 5">
            <a:extLst>
              <a:ext uri="{FF2B5EF4-FFF2-40B4-BE49-F238E27FC236}">
                <a16:creationId xmlns:a16="http://schemas.microsoft.com/office/drawing/2014/main" id="{CC41B4BB-7D30-4395-A295-2D9C57414628}"/>
              </a:ext>
            </a:extLst>
          </p:cNvPr>
          <p:cNvSpPr>
            <a:spLocks noGrp="1"/>
          </p:cNvSpPr>
          <p:nvPr>
            <p:ph idx="1"/>
          </p:nvPr>
        </p:nvSpPr>
        <p:spPr/>
        <p:txBody>
          <a:bodyPr/>
          <a:lstStyle/>
          <a:p>
            <a:r>
              <a:rPr lang="hr-HR" dirty="0"/>
              <a:t>usluga definira korištenje MFA kroz registar resursa</a:t>
            </a:r>
          </a:p>
          <a:p>
            <a:r>
              <a:rPr lang="hr-HR" dirty="0"/>
              <a:t>korisnik postavlja zahtjev za registracijom drugog stupnja kroz aplikaciju moj.aaiedu.hr</a:t>
            </a:r>
          </a:p>
          <a:p>
            <a:pPr lvl="1"/>
            <a:r>
              <a:rPr lang="hr-HR" dirty="0"/>
              <a:t>korisnik može sam autorizirati zahtjev ako se prijavi vjerodajnicama s visokim stupnjem sigurnosti (</a:t>
            </a:r>
            <a:r>
              <a:rPr lang="hr-HR" dirty="0" err="1"/>
              <a:t>eOI</a:t>
            </a:r>
            <a:r>
              <a:rPr lang="hr-HR" dirty="0"/>
              <a:t>)</a:t>
            </a:r>
          </a:p>
          <a:p>
            <a:pPr lvl="1"/>
            <a:r>
              <a:rPr lang="hr-HR" dirty="0"/>
              <a:t>alternativno, zahtjev može autorizirati ovlaštena osoba matične ustanove na način da osobno identificira korisnika i provede zahtjev</a:t>
            </a:r>
          </a:p>
          <a:p>
            <a:endParaRPr lang="hr-HR" dirty="0"/>
          </a:p>
          <a:p>
            <a:r>
              <a:rPr lang="hr-HR" dirty="0"/>
              <a:t>ovlaštena osoba je imenovana odgovorna osoba matične ustanove (trenutno, otvoreno za diskusiju)</a:t>
            </a:r>
            <a:endParaRPr lang="en-US" dirty="0"/>
          </a:p>
          <a:p>
            <a:r>
              <a:rPr lang="hr-HR" dirty="0"/>
              <a:t>korisnik si može sam registrirati drugi stupanj?</a:t>
            </a:r>
          </a:p>
          <a:p>
            <a:endParaRPr lang="hr-HR" dirty="0"/>
          </a:p>
          <a:p>
            <a:endParaRPr lang="hr-HR" dirty="0"/>
          </a:p>
        </p:txBody>
      </p:sp>
    </p:spTree>
    <p:extLst>
      <p:ext uri="{BB962C8B-B14F-4D97-AF65-F5344CB8AC3E}">
        <p14:creationId xmlns:p14="http://schemas.microsoft.com/office/powerpoint/2010/main" val="208540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00660B-8445-4540-8201-54848F967064}"/>
              </a:ext>
            </a:extLst>
          </p:cNvPr>
          <p:cNvSpPr>
            <a:spLocks noGrp="1"/>
          </p:cNvSpPr>
          <p:nvPr>
            <p:ph type="title"/>
          </p:nvPr>
        </p:nvSpPr>
        <p:spPr/>
        <p:txBody>
          <a:bodyPr/>
          <a:lstStyle/>
          <a:p>
            <a:r>
              <a:rPr lang="hr-HR" dirty="0" err="1"/>
              <a:t>eIDAS</a:t>
            </a:r>
            <a:r>
              <a:rPr lang="hr-HR" dirty="0"/>
              <a:t> identifikacija osobe</a:t>
            </a:r>
          </a:p>
        </p:txBody>
      </p:sp>
      <p:sp>
        <p:nvSpPr>
          <p:cNvPr id="4" name="Footer Placeholder 3">
            <a:extLst>
              <a:ext uri="{FF2B5EF4-FFF2-40B4-BE49-F238E27FC236}">
                <a16:creationId xmlns:a16="http://schemas.microsoft.com/office/drawing/2014/main" id="{DC6B74DE-2604-47BE-B159-A1531EC4AF38}"/>
              </a:ext>
            </a:extLst>
          </p:cNvPr>
          <p:cNvSpPr>
            <a:spLocks noGrp="1"/>
          </p:cNvSpPr>
          <p:nvPr>
            <p:ph type="ftr" sz="quarter" idx="11"/>
          </p:nvPr>
        </p:nvSpPr>
        <p:spPr/>
        <p:txBody>
          <a:bodyPr/>
          <a:lstStyle/>
          <a:p>
            <a:r>
              <a:rPr lang="fi-FI" dirty="0"/>
              <a:t>Dvostupanjska autentikacija u sustavu AAI@EduHr</a:t>
            </a:r>
            <a:endParaRPr lang="hr-HR" dirty="0"/>
          </a:p>
        </p:txBody>
      </p:sp>
      <p:sp>
        <p:nvSpPr>
          <p:cNvPr id="6" name="Content Placeholder 5">
            <a:extLst>
              <a:ext uri="{FF2B5EF4-FFF2-40B4-BE49-F238E27FC236}">
                <a16:creationId xmlns:a16="http://schemas.microsoft.com/office/drawing/2014/main" id="{CC41B4BB-7D30-4395-A295-2D9C57414628}"/>
              </a:ext>
            </a:extLst>
          </p:cNvPr>
          <p:cNvSpPr>
            <a:spLocks noGrp="1"/>
          </p:cNvSpPr>
          <p:nvPr>
            <p:ph idx="1"/>
          </p:nvPr>
        </p:nvSpPr>
        <p:spPr/>
        <p:txBody>
          <a:bodyPr/>
          <a:lstStyle/>
          <a:p>
            <a:r>
              <a:rPr lang="en-US" sz="1400" dirty="0"/>
              <a:t>https://eur-lex.europa.eu/eli/reg/2014/910/oj</a:t>
            </a:r>
            <a:endParaRPr lang="hr-HR" sz="1400" dirty="0"/>
          </a:p>
          <a:p>
            <a:r>
              <a:rPr lang="hr-HR" sz="1400" dirty="0"/>
              <a:t>https://www.consilium.europa.eu/prado/en/prado-documents/hrv/index.html</a:t>
            </a:r>
          </a:p>
          <a:p>
            <a:endParaRPr lang="hr-HR" dirty="0"/>
          </a:p>
        </p:txBody>
      </p:sp>
      <p:pic>
        <p:nvPicPr>
          <p:cNvPr id="5" name="Picture 4">
            <a:extLst>
              <a:ext uri="{FF2B5EF4-FFF2-40B4-BE49-F238E27FC236}">
                <a16:creationId xmlns:a16="http://schemas.microsoft.com/office/drawing/2014/main" id="{CCDA6243-CC90-4C42-9EAA-43F134419FD4}"/>
              </a:ext>
            </a:extLst>
          </p:cNvPr>
          <p:cNvPicPr>
            <a:picLocks noChangeAspect="1"/>
          </p:cNvPicPr>
          <p:nvPr/>
        </p:nvPicPr>
        <p:blipFill>
          <a:blip r:embed="rId2"/>
          <a:stretch>
            <a:fillRect/>
          </a:stretch>
        </p:blipFill>
        <p:spPr>
          <a:xfrm>
            <a:off x="1531095" y="1977213"/>
            <a:ext cx="6081810" cy="2722780"/>
          </a:xfrm>
          <a:prstGeom prst="rect">
            <a:avLst/>
          </a:prstGeom>
          <a:effectLst>
            <a:softEdge rad="25400"/>
          </a:effectLst>
        </p:spPr>
      </p:pic>
    </p:spTree>
    <p:extLst>
      <p:ext uri="{BB962C8B-B14F-4D97-AF65-F5344CB8AC3E}">
        <p14:creationId xmlns:p14="http://schemas.microsoft.com/office/powerpoint/2010/main" val="1727194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00660B-8445-4540-8201-54848F967064}"/>
              </a:ext>
            </a:extLst>
          </p:cNvPr>
          <p:cNvSpPr>
            <a:spLocks noGrp="1"/>
          </p:cNvSpPr>
          <p:nvPr>
            <p:ph type="title"/>
          </p:nvPr>
        </p:nvSpPr>
        <p:spPr/>
        <p:txBody>
          <a:bodyPr/>
          <a:lstStyle/>
          <a:p>
            <a:endParaRPr lang="hr-HR" dirty="0"/>
          </a:p>
        </p:txBody>
      </p:sp>
      <p:sp>
        <p:nvSpPr>
          <p:cNvPr id="4" name="Footer Placeholder 3">
            <a:extLst>
              <a:ext uri="{FF2B5EF4-FFF2-40B4-BE49-F238E27FC236}">
                <a16:creationId xmlns:a16="http://schemas.microsoft.com/office/drawing/2014/main" id="{DC6B74DE-2604-47BE-B159-A1531EC4AF38}"/>
              </a:ext>
            </a:extLst>
          </p:cNvPr>
          <p:cNvSpPr>
            <a:spLocks noGrp="1"/>
          </p:cNvSpPr>
          <p:nvPr>
            <p:ph type="ftr" sz="quarter" idx="11"/>
          </p:nvPr>
        </p:nvSpPr>
        <p:spPr/>
        <p:txBody>
          <a:bodyPr/>
          <a:lstStyle/>
          <a:p>
            <a:r>
              <a:rPr lang="fi-FI" dirty="0"/>
              <a:t>Dvostupanjska autentikacija u sustavu AAI@EduHr</a:t>
            </a:r>
            <a:endParaRPr lang="hr-HR" dirty="0"/>
          </a:p>
        </p:txBody>
      </p:sp>
      <p:sp>
        <p:nvSpPr>
          <p:cNvPr id="7" name="Content Placeholder 6">
            <a:extLst>
              <a:ext uri="{FF2B5EF4-FFF2-40B4-BE49-F238E27FC236}">
                <a16:creationId xmlns:a16="http://schemas.microsoft.com/office/drawing/2014/main" id="{11E2CBF7-68EB-4B52-B5D1-CF8B1EF70A50}"/>
              </a:ext>
            </a:extLst>
          </p:cNvPr>
          <p:cNvSpPr>
            <a:spLocks noGrp="1"/>
          </p:cNvSpPr>
          <p:nvPr>
            <p:ph idx="1"/>
          </p:nvPr>
        </p:nvSpPr>
        <p:spPr/>
        <p:txBody>
          <a:bodyPr/>
          <a:lstStyle/>
          <a:p>
            <a:endParaRPr lang="hr-HR"/>
          </a:p>
        </p:txBody>
      </p:sp>
      <p:pic>
        <p:nvPicPr>
          <p:cNvPr id="10" name="Picture 9">
            <a:extLst>
              <a:ext uri="{FF2B5EF4-FFF2-40B4-BE49-F238E27FC236}">
                <a16:creationId xmlns:a16="http://schemas.microsoft.com/office/drawing/2014/main" id="{97CB3F11-712F-49F8-AA48-52FD0F21513E}"/>
              </a:ext>
            </a:extLst>
          </p:cNvPr>
          <p:cNvPicPr>
            <a:picLocks noChangeAspect="1"/>
          </p:cNvPicPr>
          <p:nvPr/>
        </p:nvPicPr>
        <p:blipFill>
          <a:blip r:embed="rId2"/>
          <a:stretch>
            <a:fillRect/>
          </a:stretch>
        </p:blipFill>
        <p:spPr>
          <a:xfrm>
            <a:off x="1634782" y="0"/>
            <a:ext cx="5874436" cy="5143500"/>
          </a:xfrm>
          <a:prstGeom prst="rect">
            <a:avLst/>
          </a:prstGeom>
        </p:spPr>
      </p:pic>
    </p:spTree>
    <p:extLst>
      <p:ext uri="{BB962C8B-B14F-4D97-AF65-F5344CB8AC3E}">
        <p14:creationId xmlns:p14="http://schemas.microsoft.com/office/powerpoint/2010/main" val="1222109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00660B-8445-4540-8201-54848F967064}"/>
              </a:ext>
            </a:extLst>
          </p:cNvPr>
          <p:cNvSpPr>
            <a:spLocks noGrp="1"/>
          </p:cNvSpPr>
          <p:nvPr>
            <p:ph type="title"/>
          </p:nvPr>
        </p:nvSpPr>
        <p:spPr/>
        <p:txBody>
          <a:bodyPr/>
          <a:lstStyle/>
          <a:p>
            <a:endParaRPr lang="hr-HR" dirty="0"/>
          </a:p>
        </p:txBody>
      </p:sp>
      <p:sp>
        <p:nvSpPr>
          <p:cNvPr id="4" name="Footer Placeholder 3">
            <a:extLst>
              <a:ext uri="{FF2B5EF4-FFF2-40B4-BE49-F238E27FC236}">
                <a16:creationId xmlns:a16="http://schemas.microsoft.com/office/drawing/2014/main" id="{DC6B74DE-2604-47BE-B159-A1531EC4AF38}"/>
              </a:ext>
            </a:extLst>
          </p:cNvPr>
          <p:cNvSpPr>
            <a:spLocks noGrp="1"/>
          </p:cNvSpPr>
          <p:nvPr>
            <p:ph type="ftr" sz="quarter" idx="11"/>
          </p:nvPr>
        </p:nvSpPr>
        <p:spPr/>
        <p:txBody>
          <a:bodyPr/>
          <a:lstStyle/>
          <a:p>
            <a:r>
              <a:rPr lang="fi-FI" dirty="0"/>
              <a:t>Dvostupanjska autentikacija u sustavu AAI@EduHr</a:t>
            </a:r>
            <a:endParaRPr lang="hr-HR" dirty="0"/>
          </a:p>
        </p:txBody>
      </p:sp>
      <p:sp>
        <p:nvSpPr>
          <p:cNvPr id="6" name="Content Placeholder 5">
            <a:extLst>
              <a:ext uri="{FF2B5EF4-FFF2-40B4-BE49-F238E27FC236}">
                <a16:creationId xmlns:a16="http://schemas.microsoft.com/office/drawing/2014/main" id="{CC41B4BB-7D30-4395-A295-2D9C57414628}"/>
              </a:ext>
            </a:extLst>
          </p:cNvPr>
          <p:cNvSpPr>
            <a:spLocks noGrp="1"/>
          </p:cNvSpPr>
          <p:nvPr>
            <p:ph idx="1"/>
          </p:nvPr>
        </p:nvSpPr>
        <p:spPr/>
        <p:txBody>
          <a:bodyPr/>
          <a:lstStyle/>
          <a:p>
            <a:endParaRPr lang="hr-HR" dirty="0"/>
          </a:p>
        </p:txBody>
      </p:sp>
      <p:pic>
        <p:nvPicPr>
          <p:cNvPr id="3" name="Picture 2">
            <a:extLst>
              <a:ext uri="{FF2B5EF4-FFF2-40B4-BE49-F238E27FC236}">
                <a16:creationId xmlns:a16="http://schemas.microsoft.com/office/drawing/2014/main" id="{8EED0BF1-6898-4D1C-BD6E-11E79B1F3DF0}"/>
              </a:ext>
            </a:extLst>
          </p:cNvPr>
          <p:cNvPicPr>
            <a:picLocks noChangeAspect="1"/>
          </p:cNvPicPr>
          <p:nvPr/>
        </p:nvPicPr>
        <p:blipFill>
          <a:blip r:embed="rId2"/>
          <a:stretch>
            <a:fillRect/>
          </a:stretch>
        </p:blipFill>
        <p:spPr>
          <a:xfrm>
            <a:off x="1351054" y="273847"/>
            <a:ext cx="6441892" cy="4377089"/>
          </a:xfrm>
          <a:prstGeom prst="rect">
            <a:avLst/>
          </a:prstGeom>
        </p:spPr>
      </p:pic>
    </p:spTree>
    <p:extLst>
      <p:ext uri="{BB962C8B-B14F-4D97-AF65-F5344CB8AC3E}">
        <p14:creationId xmlns:p14="http://schemas.microsoft.com/office/powerpoint/2010/main" val="3062686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00660B-8445-4540-8201-54848F967064}"/>
              </a:ext>
            </a:extLst>
          </p:cNvPr>
          <p:cNvSpPr>
            <a:spLocks noGrp="1"/>
          </p:cNvSpPr>
          <p:nvPr>
            <p:ph type="title"/>
          </p:nvPr>
        </p:nvSpPr>
        <p:spPr/>
        <p:txBody>
          <a:bodyPr/>
          <a:lstStyle/>
          <a:p>
            <a:endParaRPr lang="hr-HR" dirty="0"/>
          </a:p>
        </p:txBody>
      </p:sp>
      <p:sp>
        <p:nvSpPr>
          <p:cNvPr id="4" name="Footer Placeholder 3">
            <a:extLst>
              <a:ext uri="{FF2B5EF4-FFF2-40B4-BE49-F238E27FC236}">
                <a16:creationId xmlns:a16="http://schemas.microsoft.com/office/drawing/2014/main" id="{DC6B74DE-2604-47BE-B159-A1531EC4AF38}"/>
              </a:ext>
            </a:extLst>
          </p:cNvPr>
          <p:cNvSpPr>
            <a:spLocks noGrp="1"/>
          </p:cNvSpPr>
          <p:nvPr>
            <p:ph type="ftr" sz="quarter" idx="11"/>
          </p:nvPr>
        </p:nvSpPr>
        <p:spPr/>
        <p:txBody>
          <a:bodyPr/>
          <a:lstStyle/>
          <a:p>
            <a:r>
              <a:rPr lang="fi-FI" dirty="0"/>
              <a:t>Dvostupanjska autentikacija u sustavu AAI@EduHr</a:t>
            </a:r>
            <a:endParaRPr lang="hr-HR" dirty="0"/>
          </a:p>
        </p:txBody>
      </p:sp>
      <p:sp>
        <p:nvSpPr>
          <p:cNvPr id="6" name="Content Placeholder 5">
            <a:extLst>
              <a:ext uri="{FF2B5EF4-FFF2-40B4-BE49-F238E27FC236}">
                <a16:creationId xmlns:a16="http://schemas.microsoft.com/office/drawing/2014/main" id="{CC41B4BB-7D30-4395-A295-2D9C57414628}"/>
              </a:ext>
            </a:extLst>
          </p:cNvPr>
          <p:cNvSpPr>
            <a:spLocks noGrp="1"/>
          </p:cNvSpPr>
          <p:nvPr>
            <p:ph idx="1"/>
          </p:nvPr>
        </p:nvSpPr>
        <p:spPr/>
        <p:txBody>
          <a:bodyPr/>
          <a:lstStyle/>
          <a:p>
            <a:endParaRPr lang="hr-HR" dirty="0"/>
          </a:p>
        </p:txBody>
      </p:sp>
      <p:pic>
        <p:nvPicPr>
          <p:cNvPr id="5" name="Content Placeholder 3">
            <a:extLst>
              <a:ext uri="{FF2B5EF4-FFF2-40B4-BE49-F238E27FC236}">
                <a16:creationId xmlns:a16="http://schemas.microsoft.com/office/drawing/2014/main" id="{860053F2-2208-4A8B-9BEC-2FB81B86F87B}"/>
              </a:ext>
            </a:extLst>
          </p:cNvPr>
          <p:cNvPicPr>
            <a:picLocks noChangeAspect="1"/>
          </p:cNvPicPr>
          <p:nvPr/>
        </p:nvPicPr>
        <p:blipFill>
          <a:blip r:embed="rId2"/>
          <a:stretch>
            <a:fillRect/>
          </a:stretch>
        </p:blipFill>
        <p:spPr>
          <a:xfrm>
            <a:off x="628648" y="273847"/>
            <a:ext cx="4764127" cy="3798320"/>
          </a:xfrm>
          <a:prstGeom prst="rect">
            <a:avLst/>
          </a:prstGeom>
        </p:spPr>
      </p:pic>
      <p:pic>
        <p:nvPicPr>
          <p:cNvPr id="7" name="Picture 6">
            <a:extLst>
              <a:ext uri="{FF2B5EF4-FFF2-40B4-BE49-F238E27FC236}">
                <a16:creationId xmlns:a16="http://schemas.microsoft.com/office/drawing/2014/main" id="{63DC6921-12F0-48AE-A5C1-33149CC50ED9}"/>
              </a:ext>
            </a:extLst>
          </p:cNvPr>
          <p:cNvPicPr>
            <a:picLocks noChangeAspect="1"/>
          </p:cNvPicPr>
          <p:nvPr/>
        </p:nvPicPr>
        <p:blipFill>
          <a:blip r:embed="rId3"/>
          <a:stretch>
            <a:fillRect/>
          </a:stretch>
        </p:blipFill>
        <p:spPr>
          <a:xfrm>
            <a:off x="5486399" y="273847"/>
            <a:ext cx="3028949" cy="1979314"/>
          </a:xfrm>
          <a:prstGeom prst="rect">
            <a:avLst/>
          </a:prstGeom>
        </p:spPr>
      </p:pic>
    </p:spTree>
    <p:extLst>
      <p:ext uri="{BB962C8B-B14F-4D97-AF65-F5344CB8AC3E}">
        <p14:creationId xmlns:p14="http://schemas.microsoft.com/office/powerpoint/2010/main" val="395579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2A0160-506C-4465-8590-2E55957A7583}"/>
              </a:ext>
            </a:extLst>
          </p:cNvPr>
          <p:cNvSpPr>
            <a:spLocks noGrp="1"/>
          </p:cNvSpPr>
          <p:nvPr>
            <p:ph type="title"/>
          </p:nvPr>
        </p:nvSpPr>
        <p:spPr/>
        <p:txBody>
          <a:bodyPr/>
          <a:lstStyle/>
          <a:p>
            <a:r>
              <a:rPr lang="en-US" dirty="0" err="1"/>
              <a:t>Pitanja</a:t>
            </a:r>
            <a:r>
              <a:rPr lang="en-US" dirty="0"/>
              <a:t> / Demo</a:t>
            </a:r>
            <a:endParaRPr lang="hr-HR" dirty="0"/>
          </a:p>
        </p:txBody>
      </p:sp>
      <p:sp>
        <p:nvSpPr>
          <p:cNvPr id="8" name="Text Placeholder 7">
            <a:extLst>
              <a:ext uri="{FF2B5EF4-FFF2-40B4-BE49-F238E27FC236}">
                <a16:creationId xmlns:a16="http://schemas.microsoft.com/office/drawing/2014/main" id="{133D45C9-420A-42D6-93F0-1A6DD8D82E02}"/>
              </a:ext>
            </a:extLst>
          </p:cNvPr>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219059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72914"/>
            <a:ext cx="6858000" cy="1376581"/>
          </a:xfrm>
        </p:spPr>
        <p:txBody>
          <a:bodyPr/>
          <a:lstStyle/>
          <a:p>
            <a:endParaRPr lang="hr-HR" dirty="0"/>
          </a:p>
        </p:txBody>
      </p:sp>
      <p:sp>
        <p:nvSpPr>
          <p:cNvPr id="3" name="Subtitle 2"/>
          <p:cNvSpPr>
            <a:spLocks noGrp="1"/>
          </p:cNvSpPr>
          <p:nvPr>
            <p:ph type="subTitle" idx="4294967295"/>
          </p:nvPr>
        </p:nvSpPr>
        <p:spPr>
          <a:xfrm>
            <a:off x="1143000" y="1959747"/>
            <a:ext cx="6858000" cy="759391"/>
          </a:xfrm>
        </p:spPr>
        <p:txBody>
          <a:bodyPr/>
          <a:lstStyle/>
          <a:p>
            <a:pPr marL="0" indent="0" algn="ctr">
              <a:spcBef>
                <a:spcPts val="750"/>
              </a:spcBef>
              <a:buNone/>
            </a:pPr>
            <a:endParaRPr lang="hr-HR" dirty="0"/>
          </a:p>
        </p:txBody>
      </p:sp>
      <p:sp>
        <p:nvSpPr>
          <p:cNvPr id="5" name="Footer Placeholder 4">
            <a:extLst>
              <a:ext uri="{FF2B5EF4-FFF2-40B4-BE49-F238E27FC236}">
                <a16:creationId xmlns:a16="http://schemas.microsoft.com/office/drawing/2014/main" id="{B676434E-3360-4041-B191-FB7420D03D83}"/>
              </a:ext>
            </a:extLst>
          </p:cNvPr>
          <p:cNvSpPr>
            <a:spLocks noGrp="1"/>
          </p:cNvSpPr>
          <p:nvPr>
            <p:ph type="ftr" sz="quarter" idx="11"/>
          </p:nvPr>
        </p:nvSpPr>
        <p:spPr/>
        <p:txBody>
          <a:bodyPr/>
          <a:lstStyle/>
          <a:p>
            <a:r>
              <a:rPr lang="hr-HR" dirty="0"/>
              <a:t>Naziv prezentacije</a:t>
            </a:r>
          </a:p>
        </p:txBody>
      </p:sp>
    </p:spTree>
    <p:extLst>
      <p:ext uri="{BB962C8B-B14F-4D97-AF65-F5344CB8AC3E}">
        <p14:creationId xmlns:p14="http://schemas.microsoft.com/office/powerpoint/2010/main" val="251854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00660B-8445-4540-8201-54848F967064}"/>
              </a:ext>
            </a:extLst>
          </p:cNvPr>
          <p:cNvSpPr>
            <a:spLocks noGrp="1"/>
          </p:cNvSpPr>
          <p:nvPr>
            <p:ph type="title"/>
          </p:nvPr>
        </p:nvSpPr>
        <p:spPr/>
        <p:txBody>
          <a:bodyPr/>
          <a:lstStyle/>
          <a:p>
            <a:r>
              <a:rPr lang="hr-HR" dirty="0"/>
              <a:t>Cilj radionice</a:t>
            </a:r>
          </a:p>
        </p:txBody>
      </p:sp>
      <p:sp>
        <p:nvSpPr>
          <p:cNvPr id="4" name="Footer Placeholder 3">
            <a:extLst>
              <a:ext uri="{FF2B5EF4-FFF2-40B4-BE49-F238E27FC236}">
                <a16:creationId xmlns:a16="http://schemas.microsoft.com/office/drawing/2014/main" id="{DC6B74DE-2604-47BE-B159-A1531EC4AF38}"/>
              </a:ext>
            </a:extLst>
          </p:cNvPr>
          <p:cNvSpPr>
            <a:spLocks noGrp="1"/>
          </p:cNvSpPr>
          <p:nvPr>
            <p:ph type="ftr" sz="quarter" idx="11"/>
          </p:nvPr>
        </p:nvSpPr>
        <p:spPr/>
        <p:txBody>
          <a:bodyPr/>
          <a:lstStyle/>
          <a:p>
            <a:r>
              <a:rPr lang="fi-FI" dirty="0"/>
              <a:t>Dvostupanjska autentikacija u sustavu AAI@EduHr</a:t>
            </a:r>
            <a:endParaRPr lang="hr-HR" dirty="0"/>
          </a:p>
        </p:txBody>
      </p:sp>
      <p:sp>
        <p:nvSpPr>
          <p:cNvPr id="6" name="Content Placeholder 5">
            <a:extLst>
              <a:ext uri="{FF2B5EF4-FFF2-40B4-BE49-F238E27FC236}">
                <a16:creationId xmlns:a16="http://schemas.microsoft.com/office/drawing/2014/main" id="{CC41B4BB-7D30-4395-A295-2D9C57414628}"/>
              </a:ext>
            </a:extLst>
          </p:cNvPr>
          <p:cNvSpPr>
            <a:spLocks noGrp="1"/>
          </p:cNvSpPr>
          <p:nvPr>
            <p:ph idx="1"/>
          </p:nvPr>
        </p:nvSpPr>
        <p:spPr/>
        <p:txBody>
          <a:bodyPr/>
          <a:lstStyle/>
          <a:p>
            <a:r>
              <a:rPr lang="hr-HR" dirty="0"/>
              <a:t>Sustav AAI@EduHr uslugama koje imaju potrebe za višom razinom sigurnosti od one koje pruža autentikacija uporabom korisničke oznake i zaporke pruža mogućnost odabira </a:t>
            </a:r>
            <a:r>
              <a:rPr lang="hr-HR" dirty="0" err="1"/>
              <a:t>višestupanjske</a:t>
            </a:r>
            <a:r>
              <a:rPr lang="hr-HR" dirty="0"/>
              <a:t> (</a:t>
            </a:r>
            <a:r>
              <a:rPr lang="hr-HR" dirty="0" err="1"/>
              <a:t>dvostupanjske</a:t>
            </a:r>
            <a:r>
              <a:rPr lang="hr-HR" dirty="0"/>
              <a:t>) autentikacije korisnika. Cilj ove radionice je upoznati polaznike kako u svojoj aplikaciji omogućiti </a:t>
            </a:r>
            <a:r>
              <a:rPr lang="hr-HR" dirty="0" err="1"/>
              <a:t>dvostupanjsku</a:t>
            </a:r>
            <a:r>
              <a:rPr lang="hr-HR" dirty="0"/>
              <a:t> autentikaciju, te objasniti i pokazati postupak kako korisnik može registrirati vjerodajnice za drugi stupanj.</a:t>
            </a:r>
          </a:p>
        </p:txBody>
      </p:sp>
    </p:spTree>
    <p:extLst>
      <p:ext uri="{BB962C8B-B14F-4D97-AF65-F5344CB8AC3E}">
        <p14:creationId xmlns:p14="http://schemas.microsoft.com/office/powerpoint/2010/main" val="68094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00660B-8445-4540-8201-54848F967064}"/>
              </a:ext>
            </a:extLst>
          </p:cNvPr>
          <p:cNvSpPr>
            <a:spLocks noGrp="1"/>
          </p:cNvSpPr>
          <p:nvPr>
            <p:ph type="title"/>
          </p:nvPr>
        </p:nvSpPr>
        <p:spPr/>
        <p:txBody>
          <a:bodyPr/>
          <a:lstStyle/>
          <a:p>
            <a:r>
              <a:rPr lang="hr-HR" dirty="0"/>
              <a:t>Predavači</a:t>
            </a:r>
          </a:p>
        </p:txBody>
      </p:sp>
      <p:sp>
        <p:nvSpPr>
          <p:cNvPr id="4" name="Footer Placeholder 3">
            <a:extLst>
              <a:ext uri="{FF2B5EF4-FFF2-40B4-BE49-F238E27FC236}">
                <a16:creationId xmlns:a16="http://schemas.microsoft.com/office/drawing/2014/main" id="{DC6B74DE-2604-47BE-B159-A1531EC4AF38}"/>
              </a:ext>
            </a:extLst>
          </p:cNvPr>
          <p:cNvSpPr>
            <a:spLocks noGrp="1"/>
          </p:cNvSpPr>
          <p:nvPr>
            <p:ph type="ftr" sz="quarter" idx="11"/>
          </p:nvPr>
        </p:nvSpPr>
        <p:spPr/>
        <p:txBody>
          <a:bodyPr/>
          <a:lstStyle/>
          <a:p>
            <a:r>
              <a:rPr lang="fi-FI" dirty="0"/>
              <a:t>Dvostupanjska autentikacija u sustavu AAI@EduHr</a:t>
            </a:r>
            <a:endParaRPr lang="hr-HR" dirty="0"/>
          </a:p>
        </p:txBody>
      </p:sp>
      <p:sp>
        <p:nvSpPr>
          <p:cNvPr id="6" name="Content Placeholder 5">
            <a:extLst>
              <a:ext uri="{FF2B5EF4-FFF2-40B4-BE49-F238E27FC236}">
                <a16:creationId xmlns:a16="http://schemas.microsoft.com/office/drawing/2014/main" id="{CC41B4BB-7D30-4395-A295-2D9C57414628}"/>
              </a:ext>
            </a:extLst>
          </p:cNvPr>
          <p:cNvSpPr>
            <a:spLocks noGrp="1"/>
          </p:cNvSpPr>
          <p:nvPr>
            <p:ph idx="1"/>
          </p:nvPr>
        </p:nvSpPr>
        <p:spPr/>
        <p:txBody>
          <a:bodyPr/>
          <a:lstStyle/>
          <a:p>
            <a:r>
              <a:rPr lang="en-US" dirty="0"/>
              <a:t>Mijo </a:t>
            </a:r>
            <a:r>
              <a:rPr lang="en-US" dirty="0" err="1"/>
              <a:t>Đerek</a:t>
            </a:r>
            <a:endParaRPr lang="en-US" dirty="0"/>
          </a:p>
          <a:p>
            <a:pPr lvl="1"/>
            <a:r>
              <a:rPr lang="hr-HR" dirty="0"/>
              <a:t>predstojnik sektora </a:t>
            </a:r>
            <a:r>
              <a:rPr lang="en-US" dirty="0"/>
              <a:t>za </a:t>
            </a:r>
            <a:r>
              <a:rPr lang="en-US" dirty="0" err="1"/>
              <a:t>posredničke</a:t>
            </a:r>
            <a:r>
              <a:rPr lang="en-US" dirty="0"/>
              <a:t> </a:t>
            </a:r>
            <a:r>
              <a:rPr lang="en-US" dirty="0" err="1"/>
              <a:t>sustave</a:t>
            </a:r>
            <a:r>
              <a:rPr lang="en-US" dirty="0"/>
              <a:t> </a:t>
            </a:r>
            <a:r>
              <a:rPr lang="en-US" dirty="0" err="1"/>
              <a:t>i</a:t>
            </a:r>
            <a:r>
              <a:rPr lang="en-US" dirty="0"/>
              <a:t> </a:t>
            </a:r>
            <a:r>
              <a:rPr lang="hr-HR" dirty="0"/>
              <a:t>informacijsku sigurnost</a:t>
            </a:r>
            <a:endParaRPr lang="en-US" dirty="0"/>
          </a:p>
          <a:p>
            <a:pPr lvl="1"/>
            <a:r>
              <a:rPr lang="en-US" dirty="0"/>
              <a:t>U </a:t>
            </a:r>
            <a:r>
              <a:rPr lang="en-US" dirty="0" err="1"/>
              <a:t>Srcu</a:t>
            </a:r>
            <a:r>
              <a:rPr lang="en-US" dirty="0"/>
              <a:t> od 2001. </a:t>
            </a:r>
            <a:r>
              <a:rPr lang="en-US" dirty="0" err="1"/>
              <a:t>godine</a:t>
            </a:r>
            <a:r>
              <a:rPr lang="hr-HR" dirty="0"/>
              <a:t>, </a:t>
            </a:r>
            <a:r>
              <a:rPr lang="en-US" dirty="0"/>
              <a:t>od 2006. </a:t>
            </a:r>
            <a:r>
              <a:rPr lang="en-US" dirty="0" err="1"/>
              <a:t>godine</a:t>
            </a:r>
            <a:r>
              <a:rPr lang="en-US" dirty="0"/>
              <a:t> </a:t>
            </a:r>
            <a:r>
              <a:rPr lang="en-US" dirty="0" err="1"/>
              <a:t>član</a:t>
            </a:r>
            <a:r>
              <a:rPr lang="en-US" dirty="0"/>
              <a:t> AAI@EduHr </a:t>
            </a:r>
            <a:r>
              <a:rPr lang="en-US" dirty="0" err="1"/>
              <a:t>tima</a:t>
            </a:r>
            <a:endParaRPr lang="hr-HR" dirty="0"/>
          </a:p>
          <a:p>
            <a:r>
              <a:rPr lang="en-US" dirty="0"/>
              <a:t>Dubravko </a:t>
            </a:r>
            <a:r>
              <a:rPr lang="en-US" dirty="0" err="1"/>
              <a:t>Penezić</a:t>
            </a:r>
            <a:endParaRPr lang="en-US" dirty="0"/>
          </a:p>
          <a:p>
            <a:pPr lvl="1"/>
            <a:r>
              <a:rPr lang="hr-HR" dirty="0"/>
              <a:t>voditelj usluge </a:t>
            </a:r>
            <a:r>
              <a:rPr lang="hr-HR" dirty="0" err="1"/>
              <a:t>eduroam</a:t>
            </a:r>
            <a:r>
              <a:rPr lang="hr-HR" dirty="0"/>
              <a:t>, uspostava MFA</a:t>
            </a:r>
          </a:p>
          <a:p>
            <a:pPr lvl="1"/>
            <a:r>
              <a:rPr lang="en-US" dirty="0"/>
              <a:t>U </a:t>
            </a:r>
            <a:r>
              <a:rPr lang="en-US" dirty="0" err="1"/>
              <a:t>Srcu</a:t>
            </a:r>
            <a:r>
              <a:rPr lang="en-US" dirty="0"/>
              <a:t> od 2001. </a:t>
            </a:r>
            <a:r>
              <a:rPr lang="en-US" dirty="0" err="1"/>
              <a:t>godine</a:t>
            </a:r>
            <a:r>
              <a:rPr lang="hr-HR" dirty="0"/>
              <a:t>, </a:t>
            </a:r>
            <a:r>
              <a:rPr lang="en-US" dirty="0"/>
              <a:t>od 2006. </a:t>
            </a:r>
            <a:r>
              <a:rPr lang="en-US" dirty="0" err="1"/>
              <a:t>godine</a:t>
            </a:r>
            <a:r>
              <a:rPr lang="en-US" dirty="0"/>
              <a:t> </a:t>
            </a:r>
            <a:r>
              <a:rPr lang="en-US" dirty="0" err="1"/>
              <a:t>član</a:t>
            </a:r>
            <a:r>
              <a:rPr lang="en-US" dirty="0"/>
              <a:t> AAI@EduHr </a:t>
            </a:r>
            <a:r>
              <a:rPr lang="en-US" dirty="0" err="1"/>
              <a:t>tima</a:t>
            </a:r>
            <a:endParaRPr lang="en-US" dirty="0"/>
          </a:p>
          <a:p>
            <a:r>
              <a:rPr lang="en-US" dirty="0"/>
              <a:t>Marko Ivančić</a:t>
            </a:r>
            <a:endParaRPr lang="hr-HR" dirty="0"/>
          </a:p>
          <a:p>
            <a:pPr lvl="1"/>
            <a:r>
              <a:rPr lang="hr-HR" dirty="0"/>
              <a:t>zamjenik predstojnika, developer</a:t>
            </a:r>
            <a:endParaRPr lang="en-US" dirty="0"/>
          </a:p>
          <a:p>
            <a:pPr lvl="1"/>
            <a:r>
              <a:rPr lang="en-US" dirty="0"/>
              <a:t>u </a:t>
            </a:r>
            <a:r>
              <a:rPr lang="en-US" dirty="0" err="1"/>
              <a:t>Srcu</a:t>
            </a:r>
            <a:r>
              <a:rPr lang="en-US" dirty="0"/>
              <a:t> od 2016. </a:t>
            </a:r>
            <a:r>
              <a:rPr lang="en-US" dirty="0" err="1"/>
              <a:t>godine</a:t>
            </a:r>
            <a:r>
              <a:rPr lang="en-US" dirty="0"/>
              <a:t>, od 2019. </a:t>
            </a:r>
            <a:r>
              <a:rPr lang="en-US" dirty="0" err="1"/>
              <a:t>godine</a:t>
            </a:r>
            <a:r>
              <a:rPr lang="en-US" dirty="0"/>
              <a:t> </a:t>
            </a:r>
            <a:r>
              <a:rPr lang="en-US" dirty="0" err="1"/>
              <a:t>član</a:t>
            </a:r>
            <a:r>
              <a:rPr lang="en-US" dirty="0"/>
              <a:t> AAI@EduHr </a:t>
            </a:r>
            <a:r>
              <a:rPr lang="en-US" dirty="0" err="1"/>
              <a:t>tima</a:t>
            </a:r>
            <a:endParaRPr lang="en-US" dirty="0"/>
          </a:p>
          <a:p>
            <a:endParaRPr lang="hr-HR" dirty="0"/>
          </a:p>
        </p:txBody>
      </p:sp>
    </p:spTree>
    <p:extLst>
      <p:ext uri="{BB962C8B-B14F-4D97-AF65-F5344CB8AC3E}">
        <p14:creationId xmlns:p14="http://schemas.microsoft.com/office/powerpoint/2010/main" val="308994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00660B-8445-4540-8201-54848F967064}"/>
              </a:ext>
            </a:extLst>
          </p:cNvPr>
          <p:cNvSpPr>
            <a:spLocks noGrp="1"/>
          </p:cNvSpPr>
          <p:nvPr>
            <p:ph type="title"/>
          </p:nvPr>
        </p:nvSpPr>
        <p:spPr/>
        <p:txBody>
          <a:bodyPr/>
          <a:lstStyle/>
          <a:p>
            <a:r>
              <a:rPr lang="hr-HR" dirty="0"/>
              <a:t>Sustav AAI@EduHr</a:t>
            </a:r>
          </a:p>
        </p:txBody>
      </p:sp>
      <p:sp>
        <p:nvSpPr>
          <p:cNvPr id="4" name="Footer Placeholder 3">
            <a:extLst>
              <a:ext uri="{FF2B5EF4-FFF2-40B4-BE49-F238E27FC236}">
                <a16:creationId xmlns:a16="http://schemas.microsoft.com/office/drawing/2014/main" id="{DC6B74DE-2604-47BE-B159-A1531EC4AF38}"/>
              </a:ext>
            </a:extLst>
          </p:cNvPr>
          <p:cNvSpPr>
            <a:spLocks noGrp="1"/>
          </p:cNvSpPr>
          <p:nvPr>
            <p:ph type="ftr" sz="quarter" idx="11"/>
          </p:nvPr>
        </p:nvSpPr>
        <p:spPr/>
        <p:txBody>
          <a:bodyPr/>
          <a:lstStyle/>
          <a:p>
            <a:r>
              <a:rPr lang="fi-FI" dirty="0"/>
              <a:t>Dvostupanjska autentikacija u sustavu AAI@EduHr</a:t>
            </a:r>
            <a:endParaRPr lang="hr-HR" dirty="0"/>
          </a:p>
        </p:txBody>
      </p:sp>
      <p:sp>
        <p:nvSpPr>
          <p:cNvPr id="6" name="Content Placeholder 5">
            <a:extLst>
              <a:ext uri="{FF2B5EF4-FFF2-40B4-BE49-F238E27FC236}">
                <a16:creationId xmlns:a16="http://schemas.microsoft.com/office/drawing/2014/main" id="{CC41B4BB-7D30-4395-A295-2D9C57414628}"/>
              </a:ext>
            </a:extLst>
          </p:cNvPr>
          <p:cNvSpPr>
            <a:spLocks noGrp="1"/>
          </p:cNvSpPr>
          <p:nvPr>
            <p:ph idx="1"/>
          </p:nvPr>
        </p:nvSpPr>
        <p:spPr>
          <a:xfrm>
            <a:off x="3733003" y="1369219"/>
            <a:ext cx="4782348" cy="3263504"/>
          </a:xfrm>
        </p:spPr>
        <p:txBody>
          <a:bodyPr/>
          <a:lstStyle/>
          <a:p>
            <a:r>
              <a:rPr lang="en-US" dirty="0" err="1"/>
              <a:t>Autentikacijska</a:t>
            </a:r>
            <a:r>
              <a:rPr lang="en-US" dirty="0"/>
              <a:t> </a:t>
            </a:r>
            <a:r>
              <a:rPr lang="en-US" dirty="0" err="1"/>
              <a:t>i</a:t>
            </a:r>
            <a:r>
              <a:rPr lang="en-US" dirty="0"/>
              <a:t> </a:t>
            </a:r>
            <a:r>
              <a:rPr lang="en-US" dirty="0" err="1"/>
              <a:t>autorizacijska</a:t>
            </a:r>
            <a:r>
              <a:rPr lang="en-US" dirty="0"/>
              <a:t> </a:t>
            </a:r>
            <a:r>
              <a:rPr lang="en-US" dirty="0" err="1"/>
              <a:t>infrastruktura</a:t>
            </a:r>
            <a:r>
              <a:rPr lang="en-US" dirty="0"/>
              <a:t> </a:t>
            </a:r>
            <a:r>
              <a:rPr lang="en-US" dirty="0" err="1"/>
              <a:t>sustava</a:t>
            </a:r>
            <a:r>
              <a:rPr lang="en-US" dirty="0"/>
              <a:t> </a:t>
            </a:r>
            <a:r>
              <a:rPr lang="en-US" dirty="0" err="1"/>
              <a:t>znanosti</a:t>
            </a:r>
            <a:r>
              <a:rPr lang="en-US" dirty="0"/>
              <a:t> </a:t>
            </a:r>
            <a:r>
              <a:rPr lang="en-US" dirty="0" err="1"/>
              <a:t>i</a:t>
            </a:r>
            <a:r>
              <a:rPr lang="en-US" dirty="0"/>
              <a:t> (</a:t>
            </a:r>
            <a:r>
              <a:rPr lang="en-US" dirty="0" err="1"/>
              <a:t>visokog</a:t>
            </a:r>
            <a:r>
              <a:rPr lang="en-US" dirty="0"/>
              <a:t>) </a:t>
            </a:r>
            <a:r>
              <a:rPr lang="en-US" dirty="0" err="1"/>
              <a:t>obrazovanja</a:t>
            </a:r>
            <a:r>
              <a:rPr lang="en-US" dirty="0"/>
              <a:t> u </a:t>
            </a:r>
            <a:r>
              <a:rPr lang="en-US" dirty="0" err="1"/>
              <a:t>Republici</a:t>
            </a:r>
            <a:r>
              <a:rPr lang="en-US" dirty="0"/>
              <a:t> </a:t>
            </a:r>
            <a:r>
              <a:rPr lang="en-US" dirty="0" err="1"/>
              <a:t>Hrvatskoj</a:t>
            </a:r>
            <a:endParaRPr lang="en-US" dirty="0"/>
          </a:p>
          <a:p>
            <a:r>
              <a:rPr lang="en-US" dirty="0"/>
              <a:t>u </a:t>
            </a:r>
            <a:r>
              <a:rPr lang="en-US" dirty="0" err="1"/>
              <a:t>produkciji</a:t>
            </a:r>
            <a:r>
              <a:rPr lang="en-US" dirty="0"/>
              <a:t> od 1. </a:t>
            </a:r>
            <a:r>
              <a:rPr lang="en-US" dirty="0" err="1"/>
              <a:t>ožujka</a:t>
            </a:r>
            <a:r>
              <a:rPr lang="en-US" dirty="0"/>
              <a:t> 2006</a:t>
            </a:r>
            <a:endParaRPr lang="hr-HR" dirty="0"/>
          </a:p>
          <a:p>
            <a:r>
              <a:rPr lang="en-US" dirty="0" err="1"/>
              <a:t>povezana</a:t>
            </a:r>
            <a:r>
              <a:rPr lang="en-US" dirty="0"/>
              <a:t> u </a:t>
            </a:r>
            <a:r>
              <a:rPr lang="en-US" dirty="0" err="1"/>
              <a:t>globalne</a:t>
            </a:r>
            <a:r>
              <a:rPr lang="en-US" dirty="0"/>
              <a:t> </a:t>
            </a:r>
            <a:br>
              <a:rPr lang="en-US" dirty="0"/>
            </a:br>
            <a:r>
              <a:rPr lang="en-US" dirty="0" err="1"/>
              <a:t>sustave</a:t>
            </a:r>
            <a:r>
              <a:rPr lang="en-US" dirty="0"/>
              <a:t> </a:t>
            </a:r>
            <a:r>
              <a:rPr lang="en-US" dirty="0" err="1"/>
              <a:t>eduroam</a:t>
            </a:r>
            <a:r>
              <a:rPr lang="en-US" dirty="0"/>
              <a:t> </a:t>
            </a:r>
            <a:r>
              <a:rPr lang="en-US" dirty="0" err="1"/>
              <a:t>i</a:t>
            </a:r>
            <a:r>
              <a:rPr lang="en-US" dirty="0"/>
              <a:t> </a:t>
            </a:r>
            <a:r>
              <a:rPr lang="en-US" dirty="0" err="1"/>
              <a:t>eduGAIN</a:t>
            </a:r>
            <a:endParaRPr lang="en-US" dirty="0"/>
          </a:p>
          <a:p>
            <a:r>
              <a:rPr lang="en-US" dirty="0"/>
              <a:t>web: https://www.aaiedu.hr</a:t>
            </a:r>
          </a:p>
          <a:p>
            <a:r>
              <a:rPr lang="en-US" dirty="0"/>
              <a:t>e-mail: aai@srce.hr</a:t>
            </a:r>
            <a:endParaRPr lang="hr-HR" dirty="0"/>
          </a:p>
          <a:p>
            <a:endParaRPr lang="hr-HR" dirty="0"/>
          </a:p>
          <a:p>
            <a:r>
              <a:rPr lang="hr-HR" dirty="0"/>
              <a:t>Single </a:t>
            </a:r>
            <a:r>
              <a:rPr lang="hr-HR" dirty="0" err="1"/>
              <a:t>Sign</a:t>
            </a:r>
            <a:r>
              <a:rPr lang="hr-HR" dirty="0"/>
              <a:t>-On (SSO)</a:t>
            </a:r>
            <a:endParaRPr lang="en-US" dirty="0"/>
          </a:p>
          <a:p>
            <a:endParaRPr lang="hr-HR" dirty="0"/>
          </a:p>
        </p:txBody>
      </p:sp>
      <p:pic>
        <p:nvPicPr>
          <p:cNvPr id="5" name="Content Placeholder 4">
            <a:extLst>
              <a:ext uri="{FF2B5EF4-FFF2-40B4-BE49-F238E27FC236}">
                <a16:creationId xmlns:a16="http://schemas.microsoft.com/office/drawing/2014/main" id="{3BF10258-FD09-4F07-B926-FE2E7CC29CB7}"/>
              </a:ext>
            </a:extLst>
          </p:cNvPr>
          <p:cNvPicPr>
            <a:picLocks/>
          </p:cNvPicPr>
          <p:nvPr/>
        </p:nvPicPr>
        <p:blipFill>
          <a:blip r:embed="rId2" cstate="print"/>
          <a:stretch/>
        </p:blipFill>
        <p:spPr>
          <a:xfrm>
            <a:off x="807181" y="1268019"/>
            <a:ext cx="2747292" cy="3370261"/>
          </a:xfrm>
          <a:prstGeom prst="rect">
            <a:avLst/>
          </a:prstGeom>
          <a:ln>
            <a:noFill/>
          </a:ln>
          <a:effectLst>
            <a:softEdge rad="63500"/>
          </a:effectLst>
        </p:spPr>
      </p:pic>
    </p:spTree>
    <p:extLst>
      <p:ext uri="{BB962C8B-B14F-4D97-AF65-F5344CB8AC3E}">
        <p14:creationId xmlns:p14="http://schemas.microsoft.com/office/powerpoint/2010/main" val="348094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00660B-8445-4540-8201-54848F967064}"/>
              </a:ext>
            </a:extLst>
          </p:cNvPr>
          <p:cNvSpPr>
            <a:spLocks noGrp="1"/>
          </p:cNvSpPr>
          <p:nvPr>
            <p:ph type="title"/>
          </p:nvPr>
        </p:nvSpPr>
        <p:spPr/>
        <p:txBody>
          <a:bodyPr/>
          <a:lstStyle/>
          <a:p>
            <a:r>
              <a:rPr lang="hr-HR" dirty="0"/>
              <a:t>Statistika</a:t>
            </a:r>
          </a:p>
        </p:txBody>
      </p:sp>
      <p:sp>
        <p:nvSpPr>
          <p:cNvPr id="4" name="Footer Placeholder 3">
            <a:extLst>
              <a:ext uri="{FF2B5EF4-FFF2-40B4-BE49-F238E27FC236}">
                <a16:creationId xmlns:a16="http://schemas.microsoft.com/office/drawing/2014/main" id="{DC6B74DE-2604-47BE-B159-A1531EC4AF38}"/>
              </a:ext>
            </a:extLst>
          </p:cNvPr>
          <p:cNvSpPr>
            <a:spLocks noGrp="1"/>
          </p:cNvSpPr>
          <p:nvPr>
            <p:ph type="ftr" sz="quarter" idx="11"/>
          </p:nvPr>
        </p:nvSpPr>
        <p:spPr/>
        <p:txBody>
          <a:bodyPr/>
          <a:lstStyle/>
          <a:p>
            <a:r>
              <a:rPr lang="fi-FI" dirty="0"/>
              <a:t>Dvostupanjska autentikacija u sustavu AAI@EduHr</a:t>
            </a:r>
            <a:endParaRPr lang="hr-HR" dirty="0"/>
          </a:p>
        </p:txBody>
      </p:sp>
      <p:sp>
        <p:nvSpPr>
          <p:cNvPr id="6" name="Content Placeholder 5">
            <a:extLst>
              <a:ext uri="{FF2B5EF4-FFF2-40B4-BE49-F238E27FC236}">
                <a16:creationId xmlns:a16="http://schemas.microsoft.com/office/drawing/2014/main" id="{CC41B4BB-7D30-4395-A295-2D9C57414628}"/>
              </a:ext>
            </a:extLst>
          </p:cNvPr>
          <p:cNvSpPr>
            <a:spLocks noGrp="1"/>
          </p:cNvSpPr>
          <p:nvPr>
            <p:ph idx="1"/>
          </p:nvPr>
        </p:nvSpPr>
        <p:spPr/>
        <p:txBody>
          <a:bodyPr/>
          <a:lstStyle/>
          <a:p>
            <a:r>
              <a:rPr lang="en-US" dirty="0"/>
              <a:t>234 </a:t>
            </a:r>
            <a:r>
              <a:rPr lang="en-US" dirty="0" err="1"/>
              <a:t>matičn</a:t>
            </a:r>
            <a:r>
              <a:rPr lang="hr-HR" dirty="0"/>
              <a:t>e</a:t>
            </a:r>
            <a:r>
              <a:rPr lang="en-US" dirty="0"/>
              <a:t> </a:t>
            </a:r>
            <a:r>
              <a:rPr lang="en-US" dirty="0" err="1"/>
              <a:t>ustanov</a:t>
            </a:r>
            <a:r>
              <a:rPr lang="hr-HR" dirty="0"/>
              <a:t>e</a:t>
            </a:r>
          </a:p>
          <a:p>
            <a:r>
              <a:rPr lang="en-US" dirty="0"/>
              <a:t>941 254 </a:t>
            </a:r>
            <a:r>
              <a:rPr lang="en-US" dirty="0" err="1"/>
              <a:t>elektroničkih</a:t>
            </a:r>
            <a:r>
              <a:rPr lang="en-US" dirty="0"/>
              <a:t> </a:t>
            </a:r>
            <a:r>
              <a:rPr lang="en-US" dirty="0" err="1"/>
              <a:t>identiteta</a:t>
            </a:r>
            <a:endParaRPr lang="hr-HR" dirty="0"/>
          </a:p>
          <a:p>
            <a:r>
              <a:rPr lang="en-US" dirty="0"/>
              <a:t>872 web </a:t>
            </a:r>
            <a:r>
              <a:rPr lang="en-US" dirty="0" err="1"/>
              <a:t>aplikacij</a:t>
            </a:r>
            <a:r>
              <a:rPr lang="hr-HR" dirty="0"/>
              <a:t>e</a:t>
            </a:r>
            <a:r>
              <a:rPr lang="en-US" dirty="0"/>
              <a:t> </a:t>
            </a:r>
            <a:r>
              <a:rPr lang="en-US" dirty="0" err="1"/>
              <a:t>koje</a:t>
            </a:r>
            <a:r>
              <a:rPr lang="en-US" dirty="0"/>
              <a:t> </a:t>
            </a:r>
            <a:r>
              <a:rPr lang="en-US" dirty="0" err="1"/>
              <a:t>koriste</a:t>
            </a:r>
            <a:r>
              <a:rPr lang="en-US" dirty="0"/>
              <a:t> AAI@EduHr SSO </a:t>
            </a:r>
            <a:r>
              <a:rPr lang="en-US" dirty="0" err="1"/>
              <a:t>servis</a:t>
            </a:r>
            <a:r>
              <a:rPr lang="en-US" dirty="0"/>
              <a:t> za autentikaciju </a:t>
            </a:r>
            <a:r>
              <a:rPr lang="en-US" dirty="0" err="1"/>
              <a:t>korisnika</a:t>
            </a:r>
            <a:endParaRPr lang="hr-HR" dirty="0"/>
          </a:p>
          <a:p>
            <a:r>
              <a:rPr lang="hr-HR" dirty="0"/>
              <a:t>116</a:t>
            </a:r>
            <a:r>
              <a:rPr lang="en-US" dirty="0"/>
              <a:t> </a:t>
            </a:r>
            <a:r>
              <a:rPr lang="en-US" dirty="0" err="1"/>
              <a:t>usluga</a:t>
            </a:r>
            <a:r>
              <a:rPr lang="en-US" dirty="0"/>
              <a:t> </a:t>
            </a:r>
            <a:r>
              <a:rPr lang="en-US" dirty="0" err="1"/>
              <a:t>pristupa</a:t>
            </a:r>
            <a:r>
              <a:rPr lang="en-US" dirty="0"/>
              <a:t> </a:t>
            </a:r>
            <a:r>
              <a:rPr lang="en-US" dirty="0" err="1"/>
              <a:t>mreži</a:t>
            </a:r>
            <a:endParaRPr lang="en-US" dirty="0"/>
          </a:p>
          <a:p>
            <a:endParaRPr lang="en-US" dirty="0"/>
          </a:p>
          <a:p>
            <a:r>
              <a:rPr lang="hr-HR" dirty="0"/>
              <a:t>Broj autentikacija </a:t>
            </a:r>
            <a:r>
              <a:rPr lang="en-US" dirty="0" err="1"/>
              <a:t>zadnjih</a:t>
            </a:r>
            <a:r>
              <a:rPr lang="en-US" dirty="0"/>
              <a:t> 30 dana:</a:t>
            </a:r>
          </a:p>
          <a:p>
            <a:r>
              <a:rPr lang="hr-HR" dirty="0"/>
              <a:t>~ </a:t>
            </a:r>
            <a:r>
              <a:rPr lang="en-US" dirty="0"/>
              <a:t>4</a:t>
            </a:r>
            <a:r>
              <a:rPr lang="hr-HR" dirty="0"/>
              <a:t> </a:t>
            </a:r>
            <a:r>
              <a:rPr lang="en-US" dirty="0"/>
              <a:t>0</a:t>
            </a:r>
            <a:r>
              <a:rPr lang="hr-HR" dirty="0"/>
              <a:t>00 000</a:t>
            </a:r>
            <a:r>
              <a:rPr lang="en-US" dirty="0"/>
              <a:t> </a:t>
            </a:r>
            <a:r>
              <a:rPr lang="en-US" dirty="0" err="1"/>
              <a:t>uspješnih</a:t>
            </a:r>
            <a:r>
              <a:rPr lang="en-US" dirty="0"/>
              <a:t> SSO</a:t>
            </a:r>
            <a:endParaRPr lang="hr-HR" dirty="0"/>
          </a:p>
          <a:p>
            <a:r>
              <a:rPr lang="hr-HR" dirty="0"/>
              <a:t>~ </a:t>
            </a:r>
            <a:r>
              <a:rPr lang="en-US" dirty="0"/>
              <a:t>95</a:t>
            </a:r>
            <a:r>
              <a:rPr lang="hr-HR" dirty="0"/>
              <a:t> 000 000</a:t>
            </a:r>
            <a:r>
              <a:rPr lang="en-US" dirty="0"/>
              <a:t> </a:t>
            </a:r>
            <a:r>
              <a:rPr lang="en-US" dirty="0" err="1"/>
              <a:t>uspješnih</a:t>
            </a:r>
            <a:r>
              <a:rPr lang="en-US" dirty="0"/>
              <a:t> RADIUS</a:t>
            </a:r>
          </a:p>
          <a:p>
            <a:r>
              <a:rPr lang="hr-HR" dirty="0"/>
              <a:t>~ </a:t>
            </a:r>
            <a:r>
              <a:rPr lang="en-US" dirty="0"/>
              <a:t>5</a:t>
            </a:r>
            <a:r>
              <a:rPr lang="hr-HR" dirty="0"/>
              <a:t>00 000</a:t>
            </a:r>
            <a:r>
              <a:rPr lang="en-US" dirty="0"/>
              <a:t> </a:t>
            </a:r>
            <a:r>
              <a:rPr lang="en-US" dirty="0" err="1"/>
              <a:t>uspješnih</a:t>
            </a:r>
            <a:r>
              <a:rPr lang="en-US" dirty="0"/>
              <a:t> FWS</a:t>
            </a:r>
          </a:p>
          <a:p>
            <a:endParaRPr lang="hr-HR" dirty="0"/>
          </a:p>
          <a:p>
            <a:r>
              <a:rPr lang="en-US" dirty="0"/>
              <a:t>https://www.aaiedu.hr/statistika-i-stanje-sustava</a:t>
            </a:r>
          </a:p>
          <a:p>
            <a:endParaRPr lang="hr-HR" dirty="0"/>
          </a:p>
        </p:txBody>
      </p:sp>
    </p:spTree>
    <p:extLst>
      <p:ext uri="{BB962C8B-B14F-4D97-AF65-F5344CB8AC3E}">
        <p14:creationId xmlns:p14="http://schemas.microsoft.com/office/powerpoint/2010/main" val="1418374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00660B-8445-4540-8201-54848F967064}"/>
              </a:ext>
            </a:extLst>
          </p:cNvPr>
          <p:cNvSpPr>
            <a:spLocks noGrp="1"/>
          </p:cNvSpPr>
          <p:nvPr>
            <p:ph type="title"/>
          </p:nvPr>
        </p:nvSpPr>
        <p:spPr/>
        <p:txBody>
          <a:bodyPr/>
          <a:lstStyle/>
          <a:p>
            <a:r>
              <a:rPr lang="pl-PL" dirty="0"/>
              <a:t>Problem korisničke oznake i zaporke</a:t>
            </a:r>
            <a:endParaRPr lang="hr-HR" dirty="0"/>
          </a:p>
        </p:txBody>
      </p:sp>
      <p:sp>
        <p:nvSpPr>
          <p:cNvPr id="4" name="Footer Placeholder 3">
            <a:extLst>
              <a:ext uri="{FF2B5EF4-FFF2-40B4-BE49-F238E27FC236}">
                <a16:creationId xmlns:a16="http://schemas.microsoft.com/office/drawing/2014/main" id="{DC6B74DE-2604-47BE-B159-A1531EC4AF38}"/>
              </a:ext>
            </a:extLst>
          </p:cNvPr>
          <p:cNvSpPr>
            <a:spLocks noGrp="1"/>
          </p:cNvSpPr>
          <p:nvPr>
            <p:ph type="ftr" sz="quarter" idx="11"/>
          </p:nvPr>
        </p:nvSpPr>
        <p:spPr/>
        <p:txBody>
          <a:bodyPr/>
          <a:lstStyle/>
          <a:p>
            <a:r>
              <a:rPr lang="fi-FI" dirty="0"/>
              <a:t>Dvostupanjska autentikacija u sustavu AAI@EduHr</a:t>
            </a:r>
            <a:endParaRPr lang="hr-HR" dirty="0"/>
          </a:p>
        </p:txBody>
      </p:sp>
      <p:sp>
        <p:nvSpPr>
          <p:cNvPr id="6" name="Content Placeholder 5">
            <a:extLst>
              <a:ext uri="{FF2B5EF4-FFF2-40B4-BE49-F238E27FC236}">
                <a16:creationId xmlns:a16="http://schemas.microsoft.com/office/drawing/2014/main" id="{CC41B4BB-7D30-4395-A295-2D9C57414628}"/>
              </a:ext>
            </a:extLst>
          </p:cNvPr>
          <p:cNvSpPr>
            <a:spLocks noGrp="1"/>
          </p:cNvSpPr>
          <p:nvPr>
            <p:ph idx="1"/>
          </p:nvPr>
        </p:nvSpPr>
        <p:spPr/>
        <p:txBody>
          <a:bodyPr>
            <a:normAutofit lnSpcReduction="10000"/>
          </a:bodyPr>
          <a:lstStyle/>
          <a:p>
            <a:r>
              <a:rPr lang="hr-HR" dirty="0"/>
              <a:t>"99.9% </a:t>
            </a:r>
            <a:r>
              <a:rPr lang="hr-HR" dirty="0" err="1"/>
              <a:t>of</a:t>
            </a:r>
            <a:r>
              <a:rPr lang="hr-HR" dirty="0"/>
              <a:t> </a:t>
            </a:r>
            <a:r>
              <a:rPr lang="hr-HR" dirty="0" err="1"/>
              <a:t>compromised</a:t>
            </a:r>
            <a:r>
              <a:rPr lang="hr-HR" dirty="0"/>
              <a:t> </a:t>
            </a:r>
            <a:r>
              <a:rPr lang="hr-HR" dirty="0" err="1"/>
              <a:t>accounts</a:t>
            </a:r>
            <a:r>
              <a:rPr lang="hr-HR" dirty="0"/>
              <a:t> </a:t>
            </a:r>
            <a:r>
              <a:rPr lang="hr-HR" dirty="0" err="1"/>
              <a:t>did</a:t>
            </a:r>
            <a:r>
              <a:rPr lang="hr-HR" dirty="0"/>
              <a:t> </a:t>
            </a:r>
            <a:r>
              <a:rPr lang="hr-HR" dirty="0" err="1"/>
              <a:t>not</a:t>
            </a:r>
            <a:r>
              <a:rPr lang="hr-HR" dirty="0"/>
              <a:t> use Multi-</a:t>
            </a:r>
            <a:r>
              <a:rPr lang="hr-HR" dirty="0" err="1"/>
              <a:t>Factor</a:t>
            </a:r>
            <a:r>
              <a:rPr lang="hr-HR" dirty="0"/>
              <a:t> </a:t>
            </a:r>
            <a:r>
              <a:rPr lang="hr-HR" dirty="0" err="1"/>
              <a:t>Authentication</a:t>
            </a:r>
            <a:r>
              <a:rPr lang="hr-HR" dirty="0"/>
              <a:t>"</a:t>
            </a:r>
          </a:p>
          <a:p>
            <a:pPr lvl="1"/>
            <a:r>
              <a:rPr lang="hr-HR" sz="1050" dirty="0"/>
              <a:t>Microsoft, 2019: https://www.microsoft.com/en-us/security/blog/2019/08/20/one-simple-action-you-can-take-to-prevent-99-9-percent-of-account-attacks/</a:t>
            </a:r>
          </a:p>
          <a:p>
            <a:endParaRPr lang="hr-HR" dirty="0"/>
          </a:p>
          <a:p>
            <a:r>
              <a:rPr lang="hr-HR" dirty="0"/>
              <a:t>jednostavne zaporke koje je lako pogoditi</a:t>
            </a:r>
          </a:p>
          <a:p>
            <a:r>
              <a:rPr lang="hr-HR" dirty="0"/>
              <a:t>korištenje iste zaporke na različitim uslugama</a:t>
            </a:r>
          </a:p>
          <a:p>
            <a:r>
              <a:rPr lang="hr-HR" dirty="0"/>
              <a:t>komplicirane zaporke, ali zapisuju se na papiru ili na nezaštićenim digitalnim dokumentima (npr. </a:t>
            </a:r>
            <a:r>
              <a:rPr lang="hr-HR" dirty="0" err="1"/>
              <a:t>excel</a:t>
            </a:r>
            <a:r>
              <a:rPr lang="hr-HR" dirty="0"/>
              <a:t>, word, </a:t>
            </a:r>
            <a:r>
              <a:rPr lang="hr-HR" dirty="0" err="1"/>
              <a:t>text</a:t>
            </a:r>
            <a:r>
              <a:rPr lang="hr-HR" dirty="0"/>
              <a:t>)</a:t>
            </a:r>
          </a:p>
          <a:p>
            <a:r>
              <a:rPr lang="hr-HR" dirty="0"/>
              <a:t>dijeljenje zaporke</a:t>
            </a:r>
          </a:p>
          <a:p>
            <a:r>
              <a:rPr lang="hr-HR" dirty="0"/>
              <a:t>dugo korištenje iste zaporke, ne mijenjanje zaporke</a:t>
            </a:r>
          </a:p>
          <a:p>
            <a:r>
              <a:rPr lang="hr-HR" dirty="0"/>
              <a:t>podložnost napadima, npr. </a:t>
            </a:r>
            <a:r>
              <a:rPr lang="hr-HR" dirty="0" err="1"/>
              <a:t>phishing</a:t>
            </a:r>
            <a:r>
              <a:rPr lang="hr-HR" dirty="0"/>
              <a:t>, </a:t>
            </a:r>
            <a:r>
              <a:rPr lang="hr-HR" dirty="0" err="1"/>
              <a:t>keylogger</a:t>
            </a:r>
            <a:r>
              <a:rPr lang="hr-HR" dirty="0"/>
              <a:t>, </a:t>
            </a:r>
            <a:r>
              <a:rPr lang="hr-HR" dirty="0" err="1"/>
              <a:t>brute-force</a:t>
            </a:r>
            <a:r>
              <a:rPr lang="hr-HR" dirty="0"/>
              <a:t>, </a:t>
            </a:r>
            <a:r>
              <a:rPr lang="hr-HR" dirty="0" err="1"/>
              <a:t>dictionary</a:t>
            </a:r>
            <a:r>
              <a:rPr lang="hr-HR" dirty="0"/>
              <a:t>, </a:t>
            </a:r>
            <a:r>
              <a:rPr lang="hr-HR" dirty="0" err="1"/>
              <a:t>rainbow</a:t>
            </a:r>
            <a:r>
              <a:rPr lang="hr-HR" dirty="0"/>
              <a:t> table</a:t>
            </a:r>
          </a:p>
          <a:p>
            <a:endParaRPr lang="hr-HR" dirty="0"/>
          </a:p>
          <a:p>
            <a:r>
              <a:rPr lang="hr-HR" dirty="0"/>
              <a:t>upravitelj zaporkama (eng. password manager)</a:t>
            </a:r>
          </a:p>
          <a:p>
            <a:r>
              <a:rPr lang="hr-HR" dirty="0" err="1"/>
              <a:t>višestupanjska</a:t>
            </a:r>
            <a:r>
              <a:rPr lang="hr-HR" dirty="0"/>
              <a:t> autentikacija</a:t>
            </a:r>
            <a:endParaRPr lang="en-US" dirty="0"/>
          </a:p>
          <a:p>
            <a:endParaRPr lang="hr-HR" dirty="0"/>
          </a:p>
        </p:txBody>
      </p:sp>
    </p:spTree>
    <p:extLst>
      <p:ext uri="{BB962C8B-B14F-4D97-AF65-F5344CB8AC3E}">
        <p14:creationId xmlns:p14="http://schemas.microsoft.com/office/powerpoint/2010/main" val="2565044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00660B-8445-4540-8201-54848F967064}"/>
              </a:ext>
            </a:extLst>
          </p:cNvPr>
          <p:cNvSpPr>
            <a:spLocks noGrp="1"/>
          </p:cNvSpPr>
          <p:nvPr>
            <p:ph type="title"/>
          </p:nvPr>
        </p:nvSpPr>
        <p:spPr/>
        <p:txBody>
          <a:bodyPr/>
          <a:lstStyle/>
          <a:p>
            <a:r>
              <a:rPr lang="hr-HR" dirty="0" err="1"/>
              <a:t>Višestupanjska</a:t>
            </a:r>
            <a:r>
              <a:rPr lang="hr-HR" dirty="0"/>
              <a:t> autentikacija</a:t>
            </a:r>
          </a:p>
        </p:txBody>
      </p:sp>
      <p:sp>
        <p:nvSpPr>
          <p:cNvPr id="4" name="Footer Placeholder 3">
            <a:extLst>
              <a:ext uri="{FF2B5EF4-FFF2-40B4-BE49-F238E27FC236}">
                <a16:creationId xmlns:a16="http://schemas.microsoft.com/office/drawing/2014/main" id="{DC6B74DE-2604-47BE-B159-A1531EC4AF38}"/>
              </a:ext>
            </a:extLst>
          </p:cNvPr>
          <p:cNvSpPr>
            <a:spLocks noGrp="1"/>
          </p:cNvSpPr>
          <p:nvPr>
            <p:ph type="ftr" sz="quarter" idx="11"/>
          </p:nvPr>
        </p:nvSpPr>
        <p:spPr/>
        <p:txBody>
          <a:bodyPr/>
          <a:lstStyle/>
          <a:p>
            <a:r>
              <a:rPr lang="fi-FI" dirty="0"/>
              <a:t>Dvostupanjska autentikacija u sustavu AAI@EduHr</a:t>
            </a:r>
            <a:endParaRPr lang="hr-HR" dirty="0"/>
          </a:p>
        </p:txBody>
      </p:sp>
      <p:sp>
        <p:nvSpPr>
          <p:cNvPr id="6" name="Content Placeholder 5">
            <a:extLst>
              <a:ext uri="{FF2B5EF4-FFF2-40B4-BE49-F238E27FC236}">
                <a16:creationId xmlns:a16="http://schemas.microsoft.com/office/drawing/2014/main" id="{CC41B4BB-7D30-4395-A295-2D9C57414628}"/>
              </a:ext>
            </a:extLst>
          </p:cNvPr>
          <p:cNvSpPr>
            <a:spLocks noGrp="1"/>
          </p:cNvSpPr>
          <p:nvPr>
            <p:ph idx="1"/>
          </p:nvPr>
        </p:nvSpPr>
        <p:spPr/>
        <p:txBody>
          <a:bodyPr>
            <a:normAutofit lnSpcReduction="10000"/>
          </a:bodyPr>
          <a:lstStyle/>
          <a:p>
            <a:r>
              <a:rPr lang="hr-HR" dirty="0"/>
              <a:t>MFA - Multi-</a:t>
            </a:r>
            <a:r>
              <a:rPr lang="hr-HR" dirty="0" err="1"/>
              <a:t>Factor</a:t>
            </a:r>
            <a:r>
              <a:rPr lang="hr-HR" dirty="0"/>
              <a:t> </a:t>
            </a:r>
            <a:r>
              <a:rPr lang="hr-HR" dirty="0" err="1"/>
              <a:t>Authentication</a:t>
            </a:r>
            <a:endParaRPr lang="hr-HR" dirty="0"/>
          </a:p>
          <a:p>
            <a:endParaRPr lang="hr-HR" dirty="0"/>
          </a:p>
          <a:p>
            <a:r>
              <a:rPr lang="hr-HR" dirty="0"/>
              <a:t>korisnik se </a:t>
            </a:r>
            <a:r>
              <a:rPr lang="hr-HR" dirty="0" err="1"/>
              <a:t>autenticira</a:t>
            </a:r>
            <a:r>
              <a:rPr lang="hr-HR" dirty="0"/>
              <a:t> koristeći dvije ili više metoda autentikacije</a:t>
            </a:r>
          </a:p>
          <a:p>
            <a:pPr lvl="1"/>
            <a:r>
              <a:rPr lang="hr-HR" dirty="0"/>
              <a:t>nešto što korisnik zna</a:t>
            </a:r>
          </a:p>
          <a:p>
            <a:pPr lvl="2"/>
            <a:r>
              <a:rPr lang="hr-HR" dirty="0"/>
              <a:t>korisnička oznaka i zaporka</a:t>
            </a:r>
          </a:p>
          <a:p>
            <a:pPr lvl="1"/>
            <a:r>
              <a:rPr lang="hr-HR" dirty="0"/>
              <a:t>nešto što korisnik ima </a:t>
            </a:r>
          </a:p>
          <a:p>
            <a:pPr lvl="2"/>
            <a:r>
              <a:rPr lang="hr-HR" dirty="0"/>
              <a:t>uređaj / aplikacija za generiranje jednokratnih zaporki, pametna kartica</a:t>
            </a:r>
          </a:p>
          <a:p>
            <a:pPr lvl="1"/>
            <a:r>
              <a:rPr lang="hr-HR" dirty="0"/>
              <a:t>ili koristeći biometrijske podatke korisnika</a:t>
            </a:r>
          </a:p>
          <a:p>
            <a:pPr lvl="2"/>
            <a:r>
              <a:rPr lang="hr-HR" dirty="0"/>
              <a:t>otisak prsta, šarenica oka, lice</a:t>
            </a:r>
          </a:p>
          <a:p>
            <a:endParaRPr lang="hr-HR" dirty="0"/>
          </a:p>
          <a:p>
            <a:r>
              <a:rPr lang="hr-HR" dirty="0"/>
              <a:t>smanjuje mogućnost kompromitacije elektroničkog identiteta</a:t>
            </a:r>
          </a:p>
          <a:p>
            <a:r>
              <a:rPr lang="hr-HR" dirty="0"/>
              <a:t>usluge mogu biti sigurnije u identitet </a:t>
            </a:r>
            <a:r>
              <a:rPr lang="hr-HR" dirty="0" err="1"/>
              <a:t>autenticiranog</a:t>
            </a:r>
            <a:r>
              <a:rPr lang="hr-HR" dirty="0"/>
              <a:t> korisnika</a:t>
            </a:r>
          </a:p>
          <a:p>
            <a:endParaRPr lang="hr-HR" dirty="0"/>
          </a:p>
          <a:p>
            <a:r>
              <a:rPr lang="hr-HR" dirty="0"/>
              <a:t>koliko sigurnije?</a:t>
            </a:r>
          </a:p>
          <a:p>
            <a:r>
              <a:rPr lang="hr-HR" dirty="0"/>
              <a:t>sigurnost čega točno?</a:t>
            </a:r>
            <a:endParaRPr lang="en-US" dirty="0"/>
          </a:p>
          <a:p>
            <a:endParaRPr lang="hr-HR" dirty="0"/>
          </a:p>
        </p:txBody>
      </p:sp>
    </p:spTree>
    <p:extLst>
      <p:ext uri="{BB962C8B-B14F-4D97-AF65-F5344CB8AC3E}">
        <p14:creationId xmlns:p14="http://schemas.microsoft.com/office/powerpoint/2010/main" val="29531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00660B-8445-4540-8201-54848F967064}"/>
              </a:ext>
            </a:extLst>
          </p:cNvPr>
          <p:cNvSpPr>
            <a:spLocks noGrp="1"/>
          </p:cNvSpPr>
          <p:nvPr>
            <p:ph type="title"/>
          </p:nvPr>
        </p:nvSpPr>
        <p:spPr/>
        <p:txBody>
          <a:bodyPr/>
          <a:lstStyle/>
          <a:p>
            <a:r>
              <a:rPr lang="hr-HR" dirty="0"/>
              <a:t>Razine sigurnosti</a:t>
            </a:r>
          </a:p>
        </p:txBody>
      </p:sp>
      <p:sp>
        <p:nvSpPr>
          <p:cNvPr id="4" name="Footer Placeholder 3">
            <a:extLst>
              <a:ext uri="{FF2B5EF4-FFF2-40B4-BE49-F238E27FC236}">
                <a16:creationId xmlns:a16="http://schemas.microsoft.com/office/drawing/2014/main" id="{DC6B74DE-2604-47BE-B159-A1531EC4AF38}"/>
              </a:ext>
            </a:extLst>
          </p:cNvPr>
          <p:cNvSpPr>
            <a:spLocks noGrp="1"/>
          </p:cNvSpPr>
          <p:nvPr>
            <p:ph type="ftr" sz="quarter" idx="11"/>
          </p:nvPr>
        </p:nvSpPr>
        <p:spPr/>
        <p:txBody>
          <a:bodyPr/>
          <a:lstStyle/>
          <a:p>
            <a:r>
              <a:rPr lang="fi-FI" dirty="0"/>
              <a:t>Dvostupanjska autentikacija u sustavu AAI@EduHr</a:t>
            </a:r>
            <a:endParaRPr lang="hr-HR" dirty="0"/>
          </a:p>
        </p:txBody>
      </p:sp>
      <p:sp>
        <p:nvSpPr>
          <p:cNvPr id="6" name="Content Placeholder 5">
            <a:extLst>
              <a:ext uri="{FF2B5EF4-FFF2-40B4-BE49-F238E27FC236}">
                <a16:creationId xmlns:a16="http://schemas.microsoft.com/office/drawing/2014/main" id="{CC41B4BB-7D30-4395-A295-2D9C57414628}"/>
              </a:ext>
            </a:extLst>
          </p:cNvPr>
          <p:cNvSpPr>
            <a:spLocks noGrp="1"/>
          </p:cNvSpPr>
          <p:nvPr>
            <p:ph idx="1"/>
          </p:nvPr>
        </p:nvSpPr>
        <p:spPr/>
        <p:txBody>
          <a:bodyPr>
            <a:normAutofit fontScale="92500"/>
          </a:bodyPr>
          <a:lstStyle/>
          <a:p>
            <a:r>
              <a:rPr lang="hr-HR" dirty="0" err="1"/>
              <a:t>Level</a:t>
            </a:r>
            <a:r>
              <a:rPr lang="hr-HR" dirty="0"/>
              <a:t> </a:t>
            </a:r>
            <a:r>
              <a:rPr lang="hr-HR" dirty="0" err="1"/>
              <a:t>of</a:t>
            </a:r>
            <a:r>
              <a:rPr lang="hr-HR" dirty="0"/>
              <a:t> </a:t>
            </a:r>
            <a:r>
              <a:rPr lang="hr-HR" dirty="0" err="1"/>
              <a:t>Assurance</a:t>
            </a:r>
            <a:r>
              <a:rPr lang="hr-HR" dirty="0"/>
              <a:t> (</a:t>
            </a:r>
            <a:r>
              <a:rPr lang="hr-HR" dirty="0" err="1"/>
              <a:t>LoA</a:t>
            </a:r>
            <a:r>
              <a:rPr lang="hr-HR" dirty="0"/>
              <a:t>)</a:t>
            </a:r>
          </a:p>
          <a:p>
            <a:endParaRPr lang="hr-HR" dirty="0"/>
          </a:p>
          <a:p>
            <a:r>
              <a:rPr lang="hr-HR" dirty="0"/>
              <a:t>izdavanja / ukidanja e-identiteta</a:t>
            </a:r>
          </a:p>
          <a:p>
            <a:pPr lvl="1"/>
            <a:r>
              <a:rPr lang="hr-HR" dirty="0"/>
              <a:t>tko ima pravo na e-identitet, registrira li osoba sama e-identitet ili ga dobije od ovlaštene osobe, uručivanje i identifikacija osobe, na koji način osoba može početi koristiti e-identitet, kada prestaje valjanost...</a:t>
            </a:r>
          </a:p>
          <a:p>
            <a:r>
              <a:rPr lang="hr-HR" dirty="0"/>
              <a:t>korisničkih podataka (atributa)</a:t>
            </a:r>
          </a:p>
          <a:p>
            <a:pPr lvl="1"/>
            <a:r>
              <a:rPr lang="hr-HR" dirty="0"/>
              <a:t>tko upisuje vrijednosti, koji je izvor, kolika je ispravnost / ažurnost, jedinstvenost identifikatora</a:t>
            </a:r>
            <a:endParaRPr lang="en-US" dirty="0"/>
          </a:p>
          <a:p>
            <a:r>
              <a:rPr lang="hr-HR" dirty="0" err="1"/>
              <a:t>autentikacijskog</a:t>
            </a:r>
            <a:r>
              <a:rPr lang="hr-HR" dirty="0"/>
              <a:t> postupka</a:t>
            </a:r>
          </a:p>
          <a:p>
            <a:pPr lvl="1"/>
            <a:r>
              <a:rPr lang="hr-HR" dirty="0"/>
              <a:t>metoda autentikacije, korišteni stupnjevi, potpis, enkripcija, zaštita transportnog kanala</a:t>
            </a:r>
          </a:p>
          <a:p>
            <a:endParaRPr lang="hr-HR" dirty="0"/>
          </a:p>
          <a:p>
            <a:r>
              <a:rPr lang="hr-HR" dirty="0"/>
              <a:t>vjerodajnica</a:t>
            </a:r>
          </a:p>
          <a:p>
            <a:pPr lvl="1"/>
            <a:r>
              <a:rPr lang="hr-HR" dirty="0"/>
              <a:t>nešto čime se osoba predstavlja kako bi dokazala identitet</a:t>
            </a:r>
          </a:p>
          <a:p>
            <a:pPr lvl="1"/>
            <a:r>
              <a:rPr lang="hr-HR" dirty="0"/>
              <a:t>općenito u kontekstu identifikacije / autentikacije</a:t>
            </a:r>
          </a:p>
          <a:p>
            <a:pPr lvl="2"/>
            <a:r>
              <a:rPr lang="hr-HR" dirty="0"/>
              <a:t>fizički / digitalni osobni dokumenti, korisnička oznaka / zaporka, pametna kartica, PIN, token, certifikat, jednokratna zaporka...</a:t>
            </a:r>
          </a:p>
          <a:p>
            <a:pPr lvl="1"/>
            <a:r>
              <a:rPr lang="hr-HR" dirty="0"/>
              <a:t>u kontekstu </a:t>
            </a:r>
            <a:r>
              <a:rPr lang="hr-HR" dirty="0" err="1"/>
              <a:t>autentikacijskih</a:t>
            </a:r>
            <a:r>
              <a:rPr lang="hr-HR" dirty="0"/>
              <a:t> protokola</a:t>
            </a:r>
          </a:p>
          <a:p>
            <a:pPr lvl="2"/>
            <a:r>
              <a:rPr lang="hr-HR" dirty="0"/>
              <a:t>struktura podataka koja deklarira identitet osobe, npr. u SAML-u je '</a:t>
            </a:r>
            <a:r>
              <a:rPr lang="hr-HR" dirty="0" err="1"/>
              <a:t>Assertion</a:t>
            </a:r>
            <a:r>
              <a:rPr lang="hr-HR" dirty="0"/>
              <a:t>', u OIDC-u je 'ID Token'... </a:t>
            </a:r>
          </a:p>
          <a:p>
            <a:endParaRPr lang="hr-HR" dirty="0"/>
          </a:p>
        </p:txBody>
      </p:sp>
    </p:spTree>
    <p:extLst>
      <p:ext uri="{BB962C8B-B14F-4D97-AF65-F5344CB8AC3E}">
        <p14:creationId xmlns:p14="http://schemas.microsoft.com/office/powerpoint/2010/main" val="1642154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00660B-8445-4540-8201-54848F967064}"/>
              </a:ext>
            </a:extLst>
          </p:cNvPr>
          <p:cNvSpPr>
            <a:spLocks noGrp="1"/>
          </p:cNvSpPr>
          <p:nvPr>
            <p:ph type="title"/>
          </p:nvPr>
        </p:nvSpPr>
        <p:spPr/>
        <p:txBody>
          <a:bodyPr/>
          <a:lstStyle/>
          <a:p>
            <a:r>
              <a:rPr lang="en-US" dirty="0"/>
              <a:t>Regulation (EU) No 910/2014 on electronic identification and trust services (</a:t>
            </a:r>
            <a:r>
              <a:rPr lang="en-US" dirty="0" err="1"/>
              <a:t>eIDAS</a:t>
            </a:r>
            <a:r>
              <a:rPr lang="en-US" dirty="0"/>
              <a:t>) </a:t>
            </a:r>
            <a:r>
              <a:rPr lang="en-US" dirty="0" err="1"/>
              <a:t>razine</a:t>
            </a:r>
            <a:r>
              <a:rPr lang="en-US" dirty="0"/>
              <a:t> </a:t>
            </a:r>
            <a:r>
              <a:rPr lang="en-US" dirty="0" err="1"/>
              <a:t>sigurnosti</a:t>
            </a:r>
            <a:r>
              <a:rPr lang="en-US" dirty="0"/>
              <a:t> </a:t>
            </a:r>
            <a:r>
              <a:rPr lang="en-US" dirty="0" err="1"/>
              <a:t>vjerodajnica</a:t>
            </a:r>
            <a:endParaRPr lang="hr-HR" dirty="0"/>
          </a:p>
        </p:txBody>
      </p:sp>
      <p:sp>
        <p:nvSpPr>
          <p:cNvPr id="4" name="Footer Placeholder 3">
            <a:extLst>
              <a:ext uri="{FF2B5EF4-FFF2-40B4-BE49-F238E27FC236}">
                <a16:creationId xmlns:a16="http://schemas.microsoft.com/office/drawing/2014/main" id="{DC6B74DE-2604-47BE-B159-A1531EC4AF38}"/>
              </a:ext>
            </a:extLst>
          </p:cNvPr>
          <p:cNvSpPr>
            <a:spLocks noGrp="1"/>
          </p:cNvSpPr>
          <p:nvPr>
            <p:ph type="ftr" sz="quarter" idx="11"/>
          </p:nvPr>
        </p:nvSpPr>
        <p:spPr/>
        <p:txBody>
          <a:bodyPr/>
          <a:lstStyle/>
          <a:p>
            <a:r>
              <a:rPr lang="fi-FI" dirty="0"/>
              <a:t>Dvostupanjska autentikacija u sustavu AAI@EduHr</a:t>
            </a:r>
            <a:endParaRPr lang="hr-HR" dirty="0"/>
          </a:p>
        </p:txBody>
      </p:sp>
      <p:sp>
        <p:nvSpPr>
          <p:cNvPr id="6" name="Content Placeholder 5">
            <a:extLst>
              <a:ext uri="{FF2B5EF4-FFF2-40B4-BE49-F238E27FC236}">
                <a16:creationId xmlns:a16="http://schemas.microsoft.com/office/drawing/2014/main" id="{CC41B4BB-7D30-4395-A295-2D9C57414628}"/>
              </a:ext>
            </a:extLst>
          </p:cNvPr>
          <p:cNvSpPr>
            <a:spLocks noGrp="1"/>
          </p:cNvSpPr>
          <p:nvPr>
            <p:ph idx="1"/>
          </p:nvPr>
        </p:nvSpPr>
        <p:spPr/>
        <p:txBody>
          <a:bodyPr/>
          <a:lstStyle/>
          <a:p>
            <a:r>
              <a:rPr lang="hr-HR" dirty="0"/>
              <a:t>niska, značajna, visoka</a:t>
            </a:r>
          </a:p>
          <a:p>
            <a:pPr lvl="1"/>
            <a:r>
              <a:rPr lang="hr-HR" sz="1300" dirty="0"/>
              <a:t>https://ec.europa.eu/digital-building-blocks/wikis/display/DIGITAL/eIDAS+Levels+of+Assurance</a:t>
            </a:r>
          </a:p>
          <a:p>
            <a:endParaRPr lang="hr-HR" dirty="0"/>
          </a:p>
        </p:txBody>
      </p:sp>
      <p:pic>
        <p:nvPicPr>
          <p:cNvPr id="5" name="Picture 4" descr="LoA">
            <a:extLst>
              <a:ext uri="{FF2B5EF4-FFF2-40B4-BE49-F238E27FC236}">
                <a16:creationId xmlns:a16="http://schemas.microsoft.com/office/drawing/2014/main" id="{239CDF0E-36CB-4526-816B-1562FDCEA2FA}"/>
              </a:ext>
            </a:extLst>
          </p:cNvPr>
          <p:cNvPicPr>
            <a:picLocks noChangeAspect="1"/>
          </p:cNvPicPr>
          <p:nvPr/>
        </p:nvPicPr>
        <p:blipFill>
          <a:blip r:embed="rId2"/>
          <a:stretch>
            <a:fillRect/>
          </a:stretch>
        </p:blipFill>
        <p:spPr>
          <a:xfrm>
            <a:off x="1596853" y="1881192"/>
            <a:ext cx="5950293" cy="2690808"/>
          </a:xfrm>
          <a:prstGeom prst="rect">
            <a:avLst/>
          </a:prstGeom>
          <a:effectLst>
            <a:softEdge rad="76200"/>
          </a:effectLst>
        </p:spPr>
      </p:pic>
    </p:spTree>
    <p:extLst>
      <p:ext uri="{BB962C8B-B14F-4D97-AF65-F5344CB8AC3E}">
        <p14:creationId xmlns:p14="http://schemas.microsoft.com/office/powerpoint/2010/main" val="2252978954"/>
      </p:ext>
    </p:extLst>
  </p:cSld>
  <p:clrMapOvr>
    <a:masterClrMapping/>
  </p:clrMapOvr>
</p:sld>
</file>

<file path=ppt/theme/theme1.xml><?xml version="1.0" encoding="utf-8"?>
<a:theme xmlns:a="http://schemas.openxmlformats.org/drawingml/2006/main" name="Srce DEI 2024_16x9">
  <a:themeElements>
    <a:clrScheme name="Srce DEI 2024">
      <a:dk1>
        <a:srgbClr val="58585A"/>
      </a:dk1>
      <a:lt1>
        <a:srgbClr val="FFFFFF"/>
      </a:lt1>
      <a:dk2>
        <a:srgbClr val="58585A"/>
      </a:dk2>
      <a:lt2>
        <a:srgbClr val="FFFFFF"/>
      </a:lt2>
      <a:accent1>
        <a:srgbClr val="4CC0AD"/>
      </a:accent1>
      <a:accent2>
        <a:srgbClr val="E39717"/>
      </a:accent2>
      <a:accent3>
        <a:srgbClr val="D71635"/>
      </a:accent3>
      <a:accent4>
        <a:srgbClr val="80C342"/>
      </a:accent4>
      <a:accent5>
        <a:srgbClr val="00AB4E"/>
      </a:accent5>
      <a:accent6>
        <a:srgbClr val="B04C46"/>
      </a:accent6>
      <a:hlink>
        <a:srgbClr val="D71635"/>
      </a:hlink>
      <a:folHlink>
        <a:srgbClr val="D7163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ce_Tema1_16x9" id="{476E04C6-ED46-4774-BC39-1C443F715698}" vid="{90F83EFC-DEE1-42FC-8BFD-555EDA227A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srce-predlozak-4x3-OA-CC-BY-NC-20140919</Template>
  <TotalTime>4826</TotalTime>
  <Words>1111</Words>
  <Application>Microsoft Office PowerPoint</Application>
  <PresentationFormat>On-screen Show (16:9)</PresentationFormat>
  <Paragraphs>142</Paragraphs>
  <Slides>19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Srce DEI 2024_16x9</vt:lpstr>
      <vt:lpstr>Dvostupanjska autentikacija u sustavu AAI@EduHr</vt:lpstr>
      <vt:lpstr>Cilj radionice</vt:lpstr>
      <vt:lpstr>Predavači</vt:lpstr>
      <vt:lpstr>Sustav AAI@EduHr</vt:lpstr>
      <vt:lpstr>Statistika</vt:lpstr>
      <vt:lpstr>Problem korisničke oznake i zaporke</vt:lpstr>
      <vt:lpstr>Višestupanjska autentikacija</vt:lpstr>
      <vt:lpstr>Razine sigurnosti</vt:lpstr>
      <vt:lpstr>Regulation (EU) No 910/2014 on electronic identification and trust services (eIDAS) razine sigurnosti vjerodajnica</vt:lpstr>
      <vt:lpstr>MFA u AAI@EduHr</vt:lpstr>
      <vt:lpstr>Slabo usvajanje MFA</vt:lpstr>
      <vt:lpstr>Razlozi za slabo usvajanje MFA</vt:lpstr>
      <vt:lpstr>Registracija drugog stupnja autentikacije u AAI@EduHr </vt:lpstr>
      <vt:lpstr>eIDAS identifikacija osobe</vt:lpstr>
      <vt:lpstr>PowerPoint Presentation</vt:lpstr>
      <vt:lpstr>PowerPoint Presentation</vt:lpstr>
      <vt:lpstr>PowerPoint Presentation</vt:lpstr>
      <vt:lpstr>Pitanja / Demo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Amira Zubovic</dc:creator>
  <cp:lastModifiedBy>Amira Zubović</cp:lastModifiedBy>
  <cp:revision>74</cp:revision>
  <cp:lastPrinted>2014-06-24T07:01:20Z</cp:lastPrinted>
  <dcterms:created xsi:type="dcterms:W3CDTF">2014-09-19T07:16:42Z</dcterms:created>
  <dcterms:modified xsi:type="dcterms:W3CDTF">2024-04-17T11:29:06Z</dcterms:modified>
</cp:coreProperties>
</file>